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D29F9-52F4-763D-99F5-1B212906B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DDA093-221B-512B-BDE5-A50206D8F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773DA-8364-E614-268B-D67794A46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AB04-C2F4-4762-9F04-38DC8F0628A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69F1D-A1B0-50FD-251F-7A71AA73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C13E4-7EF7-629F-2646-890E08F5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4D4A-6972-4979-879F-65387F7F0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77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64718-BA2A-F535-C84A-59AC1253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53E334-3C1D-0846-32E2-9BDC4B003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FE4CF-41CC-128B-9EAC-1DD41003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AB04-C2F4-4762-9F04-38DC8F0628A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633D4-BE6E-8D97-DE94-96B207E7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061E9-38F9-4924-2C23-63074C6F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4D4A-6972-4979-879F-65387F7F0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0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09373F-6EF7-369E-7ED3-6296EA90E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E49943-0CA2-9009-EE67-F31862001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19445-3C01-E98D-782C-586737DA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AB04-C2F4-4762-9F04-38DC8F0628A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CDB4B-8135-D136-7568-5AE51423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5BF13-ECCE-0ED0-AA63-5B2799D6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4D4A-6972-4979-879F-65387F7F0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1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CE158-61E9-7C66-B738-143CAB1F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90E86-6CB8-7A62-911C-CA78A013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8079E-F49C-9ADE-CFCB-F0440C6D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AB04-C2F4-4762-9F04-38DC8F0628A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8DF4E-5F09-3C48-3499-36EB0E22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D2F1A-7390-69E0-5FEB-5347275E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4D4A-6972-4979-879F-65387F7F0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34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38E56-2CB7-7651-C623-39551048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D1418-8810-E246-8AD8-9D9DB9020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6F0F8-2E5A-E494-4DFF-EACC031D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AB04-C2F4-4762-9F04-38DC8F0628A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6D936-E012-9D83-74CA-014F30DB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FB5BE-2B76-E882-CA2C-AA0AC0B4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4D4A-6972-4979-879F-65387F7F0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72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172C6-1455-7321-4911-54FF09A2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622A69-4150-9CFB-9B3A-167174CBD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ACB84F-D537-390A-5B70-C8484369C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ACC4D9-8BC6-1C23-82DB-13E994AA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AB04-C2F4-4762-9F04-38DC8F0628A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7140B6-AA50-E371-976B-DECE56DA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DE34A1-1F0E-3C36-DD7A-54FEDA09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4D4A-6972-4979-879F-65387F7F0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74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F6CA8-0FB3-CFC8-263C-2575FF26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37457-5AA6-D8AF-4575-1F8FB3264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913E4E-71B2-944A-78AB-091BC0D7F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3406F5-5D91-3537-A2C7-70DB3A21E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4A8125-BE4D-6E80-5C1D-2F2E76789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E26C2A-8185-CEC6-733E-CFEE9295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AB04-C2F4-4762-9F04-38DC8F0628A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D2596F-2B43-EC9C-03D5-C3274991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DDF3B4-E6D1-6CEA-A30E-537DD865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4D4A-6972-4979-879F-65387F7F0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2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0DD2C-01D1-FAE5-08F1-6E856AD7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CEAF22-2CCB-7394-21A2-5E65B846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AB04-C2F4-4762-9F04-38DC8F0628A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E3553C-D32B-55CF-D1A3-180FE2E6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AE14C7-B855-1B1B-54E8-CAA59071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4D4A-6972-4979-879F-65387F7F0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79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AF57E4-72FB-67A8-BBBE-0FE52720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AB04-C2F4-4762-9F04-38DC8F0628A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B640C7-FA2B-0E64-C33F-A13E1F0A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5B5C24-5EA2-1AA7-97AD-66FEAF61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4D4A-6972-4979-879F-65387F7F0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EE257-A7BF-E1F2-4EF7-42AF2716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EC807-8FC6-0053-5D6C-B028636ED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E62B68-E9B7-E481-38F6-733C8255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E2404F-36D8-D027-9801-CE0FBE73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AB04-C2F4-4762-9F04-38DC8F0628A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034F90-6122-B74C-CB8E-97C3BE28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A6E6C-1CC9-0B8C-B82B-37634317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4D4A-6972-4979-879F-65387F7F0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5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B3E17-4274-719F-FB89-110C2C92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4A494D-6096-C662-5540-7752CFD95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EE9931-0C81-209F-BD6E-9F1D8284A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DCB48B-A45F-183F-A02A-F0A9F188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AB04-C2F4-4762-9F04-38DC8F0628A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6D829F-212B-FDD1-65CF-A9F60026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436670-3385-EF0E-84CF-604CBC0F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4D4A-6972-4979-879F-65387F7F0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96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FF2653-18F8-1917-258B-86CE1DEA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34E285-AB5A-6806-2DA9-D631AFBA6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F2D81-34E7-2588-D625-92C413C96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5AB04-C2F4-4762-9F04-38DC8F0628A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64967-476C-F61D-EEBC-7CF62ED10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11D0FA-EFC9-32AD-6361-6A5F5E9A3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94D4A-6972-4979-879F-65387F7F0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6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348D1-CE4C-D676-6475-C3F6DB529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Direct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의 </a:t>
            </a:r>
            <a:r>
              <a:rPr lang="ko-KR" altLang="en-US" dirty="0" err="1"/>
              <a:t>버텍스</a:t>
            </a:r>
            <a:r>
              <a:rPr lang="ko-KR" altLang="en-US" dirty="0"/>
              <a:t> 버퍼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FBA6EA-1377-8BF1-4340-6BFC42B58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32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8586A4-8CAB-D641-FD64-870BEE0919F4}"/>
              </a:ext>
            </a:extLst>
          </p:cNvPr>
          <p:cNvSpPr txBox="1"/>
          <p:nvPr/>
        </p:nvSpPr>
        <p:spPr>
          <a:xfrm>
            <a:off x="910926" y="416459"/>
            <a:ext cx="51850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m_vertexbuffer</a:t>
            </a:r>
            <a:r>
              <a:rPr lang="ko-KR" altLang="en-US" dirty="0"/>
              <a:t>에는 </a:t>
            </a:r>
            <a:r>
              <a:rPr lang="en-US" altLang="ko-KR" dirty="0"/>
              <a:t>position</a:t>
            </a:r>
            <a:r>
              <a:rPr lang="ko-KR" altLang="en-US" dirty="0"/>
              <a:t>정보가 있어야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3DEC5-1BEA-E6D7-F6C7-FDFACB8A8DCA}"/>
              </a:ext>
            </a:extLst>
          </p:cNvPr>
          <p:cNvSpPr txBox="1"/>
          <p:nvPr/>
        </p:nvSpPr>
        <p:spPr>
          <a:xfrm>
            <a:off x="910926" y="981521"/>
            <a:ext cx="33970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가장 기본적인 </a:t>
            </a:r>
            <a:r>
              <a:rPr lang="en-US" altLang="ko-KR" dirty="0"/>
              <a:t>position </a:t>
            </a:r>
            <a:r>
              <a:rPr lang="ko-KR" altLang="en-US" dirty="0"/>
              <a:t>정보는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EE88C-E48F-878F-3328-AB6959075934}"/>
              </a:ext>
            </a:extLst>
          </p:cNvPr>
          <p:cNvSpPr txBox="1"/>
          <p:nvPr/>
        </p:nvSpPr>
        <p:spPr>
          <a:xfrm>
            <a:off x="5251010" y="981521"/>
            <a:ext cx="35048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struct</a:t>
            </a:r>
            <a:r>
              <a:rPr lang="ko-KR" altLang="en-US" dirty="0"/>
              <a:t> </a:t>
            </a:r>
            <a:r>
              <a:rPr lang="en-US" altLang="ko-KR" dirty="0"/>
              <a:t>POSITION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r>
              <a:rPr lang="ko-KR" altLang="en-US" dirty="0"/>
              <a:t> </a:t>
            </a:r>
            <a:r>
              <a:rPr lang="en-US" altLang="ko-KR" dirty="0"/>
              <a:t>x,</a:t>
            </a:r>
            <a:r>
              <a:rPr lang="ko-KR" altLang="en-US" dirty="0"/>
              <a:t> </a:t>
            </a:r>
            <a:r>
              <a:rPr lang="en-US" altLang="ko-KR" dirty="0"/>
              <a:t>y,</a:t>
            </a:r>
            <a:r>
              <a:rPr lang="ko-KR" altLang="en-US" dirty="0"/>
              <a:t> </a:t>
            </a:r>
            <a:r>
              <a:rPr lang="en-US" altLang="ko-KR" dirty="0"/>
              <a:t>z;</a:t>
            </a:r>
            <a:r>
              <a:rPr lang="ko-KR" altLang="en-US" dirty="0"/>
              <a:t> </a:t>
            </a:r>
            <a:r>
              <a:rPr lang="en-US" altLang="ko-KR" dirty="0"/>
              <a:t>};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37DFB-2888-38A0-5B70-B5172684497D}"/>
              </a:ext>
            </a:extLst>
          </p:cNvPr>
          <p:cNvSpPr txBox="1"/>
          <p:nvPr/>
        </p:nvSpPr>
        <p:spPr>
          <a:xfrm>
            <a:off x="584433" y="1669873"/>
            <a:ext cx="1106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노말정보가</a:t>
            </a:r>
            <a:r>
              <a:rPr lang="ko-KR" altLang="en-US" dirty="0"/>
              <a:t> 필요한데 </a:t>
            </a:r>
            <a:r>
              <a:rPr lang="ko-KR" altLang="en-US" dirty="0" err="1"/>
              <a:t>노말정보는</a:t>
            </a:r>
            <a:r>
              <a:rPr lang="ko-KR" altLang="en-US" dirty="0"/>
              <a:t> 따로 </a:t>
            </a:r>
            <a:r>
              <a:rPr lang="ko-KR" altLang="en-US" dirty="0" err="1"/>
              <a:t>노말버퍼에</a:t>
            </a:r>
            <a:r>
              <a:rPr lang="ko-KR" altLang="en-US" dirty="0"/>
              <a:t> 넣어 주는 것이 아니고 </a:t>
            </a:r>
            <a:r>
              <a:rPr lang="en-US" altLang="ko-KR" dirty="0" err="1"/>
              <a:t>vertex_buffer</a:t>
            </a:r>
            <a:r>
              <a:rPr lang="ko-KR" altLang="en-US" dirty="0"/>
              <a:t>에 같이 넣어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5BC56-CFE9-33B4-0E7C-F94F0D24D36C}"/>
              </a:ext>
            </a:extLst>
          </p:cNvPr>
          <p:cNvSpPr txBox="1"/>
          <p:nvPr/>
        </p:nvSpPr>
        <p:spPr>
          <a:xfrm>
            <a:off x="929399" y="2141103"/>
            <a:ext cx="33970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노말이</a:t>
            </a:r>
            <a:r>
              <a:rPr lang="ko-KR" altLang="en-US" dirty="0"/>
              <a:t> 포함된 </a:t>
            </a:r>
            <a:r>
              <a:rPr lang="en-US" altLang="ko-KR" dirty="0"/>
              <a:t>position </a:t>
            </a:r>
            <a:r>
              <a:rPr lang="ko-KR" altLang="en-US" dirty="0"/>
              <a:t>정보는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0726B-A841-AA84-A092-7CBDB485D820}"/>
              </a:ext>
            </a:extLst>
          </p:cNvPr>
          <p:cNvSpPr txBox="1"/>
          <p:nvPr/>
        </p:nvSpPr>
        <p:spPr>
          <a:xfrm>
            <a:off x="5117083" y="2141103"/>
            <a:ext cx="51659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struct</a:t>
            </a:r>
            <a:r>
              <a:rPr lang="ko-KR" altLang="en-US" dirty="0"/>
              <a:t> </a:t>
            </a:r>
            <a:r>
              <a:rPr lang="en-US" altLang="ko-KR" dirty="0"/>
              <a:t>POSITION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r>
              <a:rPr lang="ko-KR" altLang="en-US" dirty="0"/>
              <a:t> </a:t>
            </a:r>
            <a:r>
              <a:rPr lang="en-US" altLang="ko-KR" dirty="0"/>
              <a:t>x,</a:t>
            </a:r>
            <a:r>
              <a:rPr lang="ko-KR" altLang="en-US" dirty="0"/>
              <a:t> </a:t>
            </a:r>
            <a:r>
              <a:rPr lang="en-US" altLang="ko-KR" dirty="0"/>
              <a:t>y,</a:t>
            </a:r>
            <a:r>
              <a:rPr lang="ko-KR" altLang="en-US" dirty="0"/>
              <a:t> </a:t>
            </a:r>
            <a:r>
              <a:rPr lang="en-US" altLang="ko-KR" dirty="0"/>
              <a:t>z; float</a:t>
            </a:r>
            <a:r>
              <a:rPr lang="ko-KR" altLang="en-US" dirty="0"/>
              <a:t> </a:t>
            </a:r>
            <a:r>
              <a:rPr lang="en-US" altLang="ko-KR" dirty="0" err="1"/>
              <a:t>nx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ny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nz</a:t>
            </a:r>
            <a:r>
              <a:rPr lang="en-US" altLang="ko-KR" dirty="0"/>
              <a:t>;</a:t>
            </a:r>
            <a:r>
              <a:rPr lang="ko-KR" altLang="en-US" dirty="0"/>
              <a:t> </a:t>
            </a:r>
            <a:r>
              <a:rPr lang="en-US" altLang="ko-KR" dirty="0"/>
              <a:t>};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25AAE-7700-C50B-3824-05B603E03923}"/>
              </a:ext>
            </a:extLst>
          </p:cNvPr>
          <p:cNvSpPr txBox="1"/>
          <p:nvPr/>
        </p:nvSpPr>
        <p:spPr>
          <a:xfrm>
            <a:off x="1248054" y="2953403"/>
            <a:ext cx="86925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m_vertexbuffer</a:t>
            </a:r>
            <a:r>
              <a:rPr lang="ko-KR" altLang="en-US" dirty="0"/>
              <a:t>에는 </a:t>
            </a:r>
            <a:r>
              <a:rPr lang="en-US" altLang="ko-KR" dirty="0"/>
              <a:t>POSTION vertex[NUM_VERTEX]</a:t>
            </a:r>
            <a:r>
              <a:rPr lang="ko-KR" altLang="en-US" dirty="0"/>
              <a:t>의 시작 주소가 들어가야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967629-98AA-84EF-F4C6-B9553B100E2A}"/>
              </a:ext>
            </a:extLst>
          </p:cNvPr>
          <p:cNvSpPr txBox="1"/>
          <p:nvPr/>
        </p:nvSpPr>
        <p:spPr>
          <a:xfrm>
            <a:off x="1206460" y="3765703"/>
            <a:ext cx="5112297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auto NUM_VERTEX = …;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v_buff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[NUM_VERTEX * 3];</a:t>
            </a:r>
          </a:p>
          <a:p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(file,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v_buff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(float) * 3 * NUM_VERTEX);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n_buff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[NUM_VERTEX * 3];</a:t>
            </a:r>
          </a:p>
          <a:p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(file,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n_buff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(float) * 3 * NUM_VERTEX);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vertex_buffer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[NUM_VERTEX * 6];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 ;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 NUM_VERTEX; ++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vertex_buffer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[I * 6]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v_buff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[I * 3];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vertex_buffer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*6 + 1 ]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b_buff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[I * 3 + 1];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vertex_buffer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*6 + 2 ]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b_buff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[I * 3 + 2];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vertex_buffer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*6 + 3 ]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n_buff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[I * 3];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vertex_buffer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*6 + 4 ]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n_buff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[I * 3 + 1];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vertex_buffer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*6 + 5 ]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n_buff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[I * 3 + 2];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5A88F59-174D-2269-7812-92468A79E49F}"/>
              </a:ext>
            </a:extLst>
          </p:cNvPr>
          <p:cNvSpPr/>
          <p:nvPr/>
        </p:nvSpPr>
        <p:spPr>
          <a:xfrm>
            <a:off x="6705600" y="4969164"/>
            <a:ext cx="332509" cy="218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FF5D1C-64C6-CAE1-0158-5BF631FDD64A}"/>
              </a:ext>
            </a:extLst>
          </p:cNvPr>
          <p:cNvSpPr txBox="1"/>
          <p:nvPr/>
        </p:nvSpPr>
        <p:spPr>
          <a:xfrm>
            <a:off x="7324437" y="4940145"/>
            <a:ext cx="4139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vertex_buffer</a:t>
            </a:r>
            <a:r>
              <a:rPr lang="ko-KR" altLang="en-US" sz="1200" dirty="0"/>
              <a:t>에 </a:t>
            </a:r>
            <a:r>
              <a:rPr lang="en-US" altLang="ko-KR" sz="1200" dirty="0"/>
              <a:t>{{position, normal}, {position, normal}, ….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8607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Courier New</vt:lpstr>
      <vt:lpstr>Office 테마</vt:lpstr>
      <vt:lpstr>Direct X의 버텍스 버퍼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X의 버텍스 버퍼</dc:title>
  <dc:creator>Jung Nai Hoon</dc:creator>
  <cp:lastModifiedBy>Jung Nai Hoon</cp:lastModifiedBy>
  <cp:revision>1</cp:revision>
  <dcterms:created xsi:type="dcterms:W3CDTF">2023-02-27T07:49:14Z</dcterms:created>
  <dcterms:modified xsi:type="dcterms:W3CDTF">2023-02-27T07:49:33Z</dcterms:modified>
</cp:coreProperties>
</file>