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9D6"/>
    <a:srgbClr val="47859B"/>
    <a:srgbClr val="325D6D"/>
    <a:srgbClr val="FEA4A4"/>
    <a:srgbClr val="FEBDBD"/>
    <a:srgbClr val="E52E09"/>
    <a:srgbClr val="FF0D0D"/>
    <a:srgbClr val="FF3737"/>
    <a:srgbClr val="262626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>
        <p:scale>
          <a:sx n="75" d="100"/>
          <a:sy n="75" d="100"/>
        </p:scale>
        <p:origin x="137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384550" y="767117"/>
            <a:ext cx="1108224" cy="262910"/>
          </a:xfrm>
          <a:prstGeom prst="roundRect">
            <a:avLst>
              <a:gd name="adj" fmla="val 50000"/>
            </a:avLst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/25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437" y="572515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746989" y="2222964"/>
            <a:ext cx="6035" cy="216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746989" y="2278006"/>
            <a:ext cx="6035" cy="21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3766376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712300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01737B-201F-B8DC-1DD2-5028AA6F80D8}"/>
              </a:ext>
            </a:extLst>
          </p:cNvPr>
          <p:cNvSpPr/>
          <p:nvPr/>
        </p:nvSpPr>
        <p:spPr>
          <a:xfrm>
            <a:off x="7422592" y="2876370"/>
            <a:ext cx="4769408" cy="1771997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D4252-F754-B125-34D3-4782F944F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72275" y="-640668"/>
            <a:ext cx="9043390" cy="7498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76A8F-90E3-E51E-9454-5C56BEF540D8}"/>
              </a:ext>
            </a:extLst>
          </p:cNvPr>
          <p:cNvSpPr/>
          <p:nvPr/>
        </p:nvSpPr>
        <p:spPr>
          <a:xfrm>
            <a:off x="7422577" y="4668950"/>
            <a:ext cx="4769408" cy="420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2FA870-D998-3AA5-2082-B2667C1DA29F}"/>
              </a:ext>
            </a:extLst>
          </p:cNvPr>
          <p:cNvSpPr/>
          <p:nvPr/>
        </p:nvSpPr>
        <p:spPr>
          <a:xfrm>
            <a:off x="12778622" y="227024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B8FE70-A6DB-42DA-F38A-06101EBDA5BD}"/>
              </a:ext>
            </a:extLst>
          </p:cNvPr>
          <p:cNvSpPr/>
          <p:nvPr/>
        </p:nvSpPr>
        <p:spPr>
          <a:xfrm rot="2700000">
            <a:off x="13353000" y="1935644"/>
            <a:ext cx="36000" cy="3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F6D50A-E052-7DB8-DF00-D5DD2103B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68" y="1484962"/>
            <a:ext cx="1946108" cy="14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6BF28-5C97-901C-AA90-E9495E65A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923"/>
            <a:ext cx="12192000" cy="19965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30383D-11D8-9C9C-4091-7F5DD519B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54" y="810561"/>
            <a:ext cx="5108891" cy="107298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2180E0-0C69-A70C-7DFA-47485190C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1332"/>
            <a:ext cx="12192000" cy="222224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16E175D-E857-B747-9D2C-AE913875D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47" y="4786363"/>
            <a:ext cx="3859102" cy="107298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A7832F1-6E5B-2507-39FA-E815D809F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55" y="3771002"/>
            <a:ext cx="4237087" cy="107298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AAC89F3-DEF9-9B7F-E364-A853C46FCB4A}"/>
              </a:ext>
            </a:extLst>
          </p:cNvPr>
          <p:cNvSpPr/>
          <p:nvPr/>
        </p:nvSpPr>
        <p:spPr>
          <a:xfrm>
            <a:off x="3810000" y="1953220"/>
            <a:ext cx="4571996" cy="590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+congratulations+</a:t>
            </a:r>
            <a:endParaRPr lang="ko-KR" altLang="en-US" sz="4000" dirty="0">
              <a:solidFill>
                <a:schemeClr val="bg1"/>
              </a:solidFill>
              <a:latin typeface="DS-Digital" pitchFamily="2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75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A09F6E-F7C1-00EA-6356-F559CD5EAFEA}"/>
              </a:ext>
            </a:extLst>
          </p:cNvPr>
          <p:cNvGrpSpPr/>
          <p:nvPr/>
        </p:nvGrpSpPr>
        <p:grpSpPr>
          <a:xfrm>
            <a:off x="10868983" y="986982"/>
            <a:ext cx="2266950" cy="1756218"/>
            <a:chOff x="2056825" y="4514850"/>
            <a:chExt cx="2266950" cy="183832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7695C39-E3DB-E017-91ED-4AAA57D35E1C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A3A433-AD13-6DE3-F7E7-947F0DD2D706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solidFill>
              <a:srgbClr val="030303">
                <a:alpha val="80000"/>
              </a:srgbClr>
            </a:solidFill>
            <a:ln w="28575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4F8F55-6BAF-C1E6-9BC0-0F679F396AB2}"/>
              </a:ext>
            </a:extLst>
          </p:cNvPr>
          <p:cNvSpPr/>
          <p:nvPr/>
        </p:nvSpPr>
        <p:spPr>
          <a:xfrm>
            <a:off x="11567979" y="1122370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E92BC-1E57-BCD6-FBDC-E7D0724C0849}"/>
              </a:ext>
            </a:extLst>
          </p:cNvPr>
          <p:cNvSpPr/>
          <p:nvPr/>
        </p:nvSpPr>
        <p:spPr>
          <a:xfrm>
            <a:off x="11567979" y="1681006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26FD2E2-3E62-5D0C-31F1-0BC3D2171F2A}"/>
              </a:ext>
            </a:extLst>
          </p:cNvPr>
          <p:cNvSpPr/>
          <p:nvPr/>
        </p:nvSpPr>
        <p:spPr>
          <a:xfrm>
            <a:off x="1229233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67000"/>
                  <a:lumOff val="33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LOG IN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22333BA-5B16-04B2-98F0-53275D126127}"/>
              </a:ext>
            </a:extLst>
          </p:cNvPr>
          <p:cNvSpPr/>
          <p:nvPr/>
        </p:nvSpPr>
        <p:spPr>
          <a:xfrm>
            <a:off x="1086898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bg1"/>
              </a:gs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REGISTRAION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15F454-CA1A-89B1-7524-9BC74056E72E}"/>
              </a:ext>
            </a:extLst>
          </p:cNvPr>
          <p:cNvSpPr/>
          <p:nvPr/>
        </p:nvSpPr>
        <p:spPr>
          <a:xfrm>
            <a:off x="10966992" y="1122370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ID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B7D69D-47FB-2514-AB9A-628DF2294428}"/>
              </a:ext>
            </a:extLst>
          </p:cNvPr>
          <p:cNvSpPr/>
          <p:nvPr/>
        </p:nvSpPr>
        <p:spPr>
          <a:xfrm>
            <a:off x="10966993" y="1681006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PW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BBC3AC-E99C-90AF-B52C-C8606009133C}"/>
              </a:ext>
            </a:extLst>
          </p:cNvPr>
          <p:cNvSpPr/>
          <p:nvPr/>
        </p:nvSpPr>
        <p:spPr>
          <a:xfrm>
            <a:off x="2164347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F79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F137FB-5F9F-8554-5161-6E563B16A6A9}"/>
              </a:ext>
            </a:extLst>
          </p:cNvPr>
          <p:cNvSpPr/>
          <p:nvPr/>
        </p:nvSpPr>
        <p:spPr>
          <a:xfrm>
            <a:off x="5470142" y="425576"/>
            <a:ext cx="1023456" cy="411368"/>
          </a:xfrm>
          <a:prstGeom prst="rect">
            <a:avLst/>
          </a:prstGeom>
          <a:solidFill>
            <a:schemeClr val="lt1">
              <a:alpha val="2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CE551-EDBC-3168-C83B-16F826DA95D4}"/>
              </a:ext>
            </a:extLst>
          </p:cNvPr>
          <p:cNvSpPr/>
          <p:nvPr/>
        </p:nvSpPr>
        <p:spPr>
          <a:xfrm>
            <a:off x="2164347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B2C4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5F48D1-3590-9EE0-90BE-47C8F2633DB0}"/>
              </a:ext>
            </a:extLst>
          </p:cNvPr>
          <p:cNvSpPr/>
          <p:nvPr/>
        </p:nvSpPr>
        <p:spPr>
          <a:xfrm>
            <a:off x="3340151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B76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004CF5-C9A7-8209-4824-828509B476CF}"/>
              </a:ext>
            </a:extLst>
          </p:cNvPr>
          <p:cNvSpPr/>
          <p:nvPr/>
        </p:nvSpPr>
        <p:spPr>
          <a:xfrm>
            <a:off x="3340151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C6D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D344EE-67DF-3648-EC38-0EA8A7537A51}"/>
              </a:ext>
            </a:extLst>
          </p:cNvPr>
          <p:cNvSpPr/>
          <p:nvPr/>
        </p:nvSpPr>
        <p:spPr>
          <a:xfrm>
            <a:off x="12292334" y="3408370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0"/>
                </a:schemeClr>
              </a:gs>
              <a:gs pos="0">
                <a:schemeClr val="accent1">
                  <a:lumMod val="67000"/>
                  <a:lumOff val="33000"/>
                </a:schemeClr>
              </a:gs>
              <a:gs pos="100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LOG IN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C2E34D-B9E9-1CD4-140A-7BA981B407F6}"/>
              </a:ext>
            </a:extLst>
          </p:cNvPr>
          <p:cNvSpPr/>
          <p:nvPr/>
        </p:nvSpPr>
        <p:spPr>
          <a:xfrm>
            <a:off x="10868983" y="3405989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30000"/>
                  <a:alpha val="70000"/>
                </a:schemeClr>
              </a:gs>
              <a:gs pos="33000">
                <a:schemeClr val="accent2">
                  <a:lumMod val="75000"/>
                </a:schemeClr>
              </a:gs>
              <a:gs pos="66000">
                <a:schemeClr val="accent2">
                  <a:lumMod val="75000"/>
                </a:schemeClr>
              </a:gs>
              <a:gs pos="100000">
                <a:schemeClr val="bg1">
                  <a:lumMod val="30000"/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2">
                    <a:lumMod val="75000"/>
                  </a:schemeClr>
                </a:solidFill>
              </a:rPr>
              <a:t>REGISTRAION</a:t>
            </a:r>
            <a:endParaRPr lang="ko-KR" altLang="en-US" sz="105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0EDC7-A2FF-A666-4B67-FFCCA079462D}"/>
              </a:ext>
            </a:extLst>
          </p:cNvPr>
          <p:cNvGrpSpPr/>
          <p:nvPr/>
        </p:nvGrpSpPr>
        <p:grpSpPr>
          <a:xfrm>
            <a:off x="9721850" y="1339850"/>
            <a:ext cx="233670" cy="234950"/>
            <a:chOff x="9668071" y="1341692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2BFAF5C-5597-3BBE-661D-6618F0B6B3AD}"/>
                </a:ext>
              </a:extLst>
            </p:cNvPr>
            <p:cNvSpPr/>
            <p:nvPr/>
          </p:nvSpPr>
          <p:spPr>
            <a:xfrm>
              <a:off x="9668071" y="1341692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화살표: U자형 3">
              <a:extLst>
                <a:ext uri="{FF2B5EF4-FFF2-40B4-BE49-F238E27FC236}">
                  <a16:creationId xmlns:a16="http://schemas.microsoft.com/office/drawing/2014/main" id="{44383A2B-06E4-66E6-7886-BBF7214BBF09}"/>
                </a:ext>
              </a:extLst>
            </p:cNvPr>
            <p:cNvSpPr/>
            <p:nvPr/>
          </p:nvSpPr>
          <p:spPr>
            <a:xfrm rot="5400000">
              <a:off x="9670391" y="1379459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634241B0-4C5A-3886-93E8-715E14A9BB71}"/>
              </a:ext>
            </a:extLst>
          </p:cNvPr>
          <p:cNvSpPr/>
          <p:nvPr/>
        </p:nvSpPr>
        <p:spPr>
          <a:xfrm>
            <a:off x="1983324" y="1056387"/>
            <a:ext cx="8225352" cy="494436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2" name="사각형: 둥근 모서리 1131">
            <a:extLst>
              <a:ext uri="{FF2B5EF4-FFF2-40B4-BE49-F238E27FC236}">
                <a16:creationId xmlns:a16="http://schemas.microsoft.com/office/drawing/2014/main" id="{544C04D1-C1D9-5232-6F12-419A383C9A92}"/>
              </a:ext>
            </a:extLst>
          </p:cNvPr>
          <p:cNvSpPr/>
          <p:nvPr/>
        </p:nvSpPr>
        <p:spPr>
          <a:xfrm>
            <a:off x="8529997" y="-655788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33" name="사각형: 둥근 모서리 1132">
            <a:extLst>
              <a:ext uri="{FF2B5EF4-FFF2-40B4-BE49-F238E27FC236}">
                <a16:creationId xmlns:a16="http://schemas.microsoft.com/office/drawing/2014/main" id="{D235587F-621B-83BF-953E-32F984C6E09D}"/>
              </a:ext>
            </a:extLst>
          </p:cNvPr>
          <p:cNvSpPr/>
          <p:nvPr/>
        </p:nvSpPr>
        <p:spPr>
          <a:xfrm>
            <a:off x="10520049" y="-1281346"/>
            <a:ext cx="1552575" cy="59055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34" name="사각형: 둥근 모서리 1133">
            <a:extLst>
              <a:ext uri="{FF2B5EF4-FFF2-40B4-BE49-F238E27FC236}">
                <a16:creationId xmlns:a16="http://schemas.microsoft.com/office/drawing/2014/main" id="{8EC69654-6182-7E70-8C68-F2716642B784}"/>
              </a:ext>
            </a:extLst>
          </p:cNvPr>
          <p:cNvSpPr/>
          <p:nvPr/>
        </p:nvSpPr>
        <p:spPr>
          <a:xfrm>
            <a:off x="2082274" y="1395070"/>
            <a:ext cx="1552575" cy="590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LOBBY</a:t>
            </a:r>
            <a:endParaRPr lang="ko-KR" altLang="en-US" sz="4000" dirty="0">
              <a:solidFill>
                <a:schemeClr val="bg1"/>
              </a:solidFill>
              <a:latin typeface="DS-Digital" pitchFamily="2" charset="0"/>
              <a:ea typeface="나눔스퀘어 ExtraBold" panose="020B0600000101010101" pitchFamily="50" charset="-127"/>
            </a:endParaRP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4773F345-D1F1-E2BA-AAD6-22D4BABD04B1}"/>
              </a:ext>
            </a:extLst>
          </p:cNvPr>
          <p:cNvSpPr/>
          <p:nvPr/>
        </p:nvSpPr>
        <p:spPr>
          <a:xfrm>
            <a:off x="2084605" y="1099283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REVENGER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12359688" y="-33413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12359688" y="41779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12359688" y="412017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13373038" y="-331408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13373038" y="4577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13373038" y="412017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13373038" y="787928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13373037" y="115193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12359688" y="787928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12359688" y="115193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12359688" y="152784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13373037" y="152784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2FF170-75A0-C188-A6BF-BE6772252C66}"/>
              </a:ext>
            </a:extLst>
          </p:cNvPr>
          <p:cNvGrpSpPr/>
          <p:nvPr/>
        </p:nvGrpSpPr>
        <p:grpSpPr>
          <a:xfrm>
            <a:off x="11337147" y="2202999"/>
            <a:ext cx="1479743" cy="917157"/>
            <a:chOff x="11337147" y="2202999"/>
            <a:chExt cx="1479743" cy="9171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AC6EEE-E39B-59C7-A6C5-EED6E0AE273B}"/>
                </a:ext>
              </a:extLst>
            </p:cNvPr>
            <p:cNvSpPr/>
            <p:nvPr/>
          </p:nvSpPr>
          <p:spPr>
            <a:xfrm>
              <a:off x="11337147" y="2202999"/>
              <a:ext cx="1479743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2BA626-0FBE-5595-8C18-82D1C138983B}"/>
                </a:ext>
              </a:extLst>
            </p:cNvPr>
            <p:cNvSpPr/>
            <p:nvPr/>
          </p:nvSpPr>
          <p:spPr>
            <a:xfrm>
              <a:off x="11337148" y="2508718"/>
              <a:ext cx="1479742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C402F7-CBB7-E81D-7636-E63B8F3DA970}"/>
                </a:ext>
              </a:extLst>
            </p:cNvPr>
            <p:cNvSpPr/>
            <p:nvPr/>
          </p:nvSpPr>
          <p:spPr>
            <a:xfrm>
              <a:off x="11337147" y="2814437"/>
              <a:ext cx="1479741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중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0603448" y="3183872"/>
            <a:ext cx="914400" cy="917157"/>
            <a:chOff x="10603448" y="3183872"/>
            <a:chExt cx="914400" cy="9171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183872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489591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795310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3611CCC2-45C1-3728-540E-703F7DD3046F}"/>
              </a:ext>
            </a:extLst>
          </p:cNvPr>
          <p:cNvGrpSpPr/>
          <p:nvPr/>
        </p:nvGrpSpPr>
        <p:grpSpPr>
          <a:xfrm>
            <a:off x="9966008" y="1074091"/>
            <a:ext cx="233129" cy="238588"/>
            <a:chOff x="9902710" y="1994011"/>
            <a:chExt cx="287253" cy="323184"/>
          </a:xfrm>
        </p:grpSpPr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0B5030A8-78A3-B970-5C10-0F73E6EF6CA3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38" name="화살표: U자형 1137">
              <a:extLst>
                <a:ext uri="{FF2B5EF4-FFF2-40B4-BE49-F238E27FC236}">
                  <a16:creationId xmlns:a16="http://schemas.microsoft.com/office/drawing/2014/main" id="{ACC95ADE-C972-605F-16C1-68E9DB13AE12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1D3FA86-6069-7569-CD87-8F8B802E5831}"/>
              </a:ext>
            </a:extLst>
          </p:cNvPr>
          <p:cNvSpPr/>
          <p:nvPr/>
        </p:nvSpPr>
        <p:spPr>
          <a:xfrm>
            <a:off x="10520050" y="-655788"/>
            <a:ext cx="1552575" cy="590550"/>
          </a:xfrm>
          <a:prstGeom prst="roundRect">
            <a:avLst/>
          </a:prstGeom>
          <a:noFill/>
          <a:ln w="38100">
            <a:solidFill>
              <a:srgbClr val="0CB8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rgbClr val="0CB8D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4B2DE05-5BEC-A619-1825-0263BFE783B6}"/>
              </a:ext>
            </a:extLst>
          </p:cNvPr>
          <p:cNvSpPr/>
          <p:nvPr/>
        </p:nvSpPr>
        <p:spPr>
          <a:xfrm>
            <a:off x="8529997" y="-1280486"/>
            <a:ext cx="1552575" cy="59055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1DEC0A14-626C-71D4-A103-3791727DA76E}"/>
              </a:ext>
            </a:extLst>
          </p:cNvPr>
          <p:cNvSpPr txBox="1"/>
          <p:nvPr/>
        </p:nvSpPr>
        <p:spPr>
          <a:xfrm>
            <a:off x="11278336" y="1193384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C4B33F3C-19AF-B538-04CA-AA68DC64BF1F}"/>
              </a:ext>
            </a:extLst>
          </p:cNvPr>
          <p:cNvSpPr txBox="1"/>
          <p:nvPr/>
        </p:nvSpPr>
        <p:spPr>
          <a:xfrm>
            <a:off x="10913132" y="1193385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D31280C6-72BC-9E48-9D54-119FBF66F9D3}"/>
              </a:ext>
            </a:extLst>
          </p:cNvPr>
          <p:cNvSpPr txBox="1"/>
          <p:nvPr/>
        </p:nvSpPr>
        <p:spPr>
          <a:xfrm>
            <a:off x="10913132" y="1471631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557D15FD-7F75-89E6-19CF-9A902C68D8D2}"/>
              </a:ext>
            </a:extLst>
          </p:cNvPr>
          <p:cNvSpPr txBox="1"/>
          <p:nvPr/>
        </p:nvSpPr>
        <p:spPr>
          <a:xfrm>
            <a:off x="11278336" y="1474422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38720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99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471979511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836665-180C-06CE-4D0A-AE9D21CD1DA9}"/>
              </a:ext>
            </a:extLst>
          </p:cNvPr>
          <p:cNvGrpSpPr/>
          <p:nvPr/>
        </p:nvGrpSpPr>
        <p:grpSpPr>
          <a:xfrm>
            <a:off x="9938544" y="1995600"/>
            <a:ext cx="260150" cy="258652"/>
            <a:chOff x="9902710" y="1994011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CAFCB7-B58D-A0E1-9839-3E9711CF49F0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화살표: U자형 6">
              <a:extLst>
                <a:ext uri="{FF2B5EF4-FFF2-40B4-BE49-F238E27FC236}">
                  <a16:creationId xmlns:a16="http://schemas.microsoft.com/office/drawing/2014/main" id="{E72267CC-3B33-0643-1477-AD72C0AD376B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20375B1-917C-4471-FDA1-C2677329A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496190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7D259B-87FB-2B36-7EBC-7AC0EB085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803373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D6BE07-640B-6A35-29AC-670BCBAFE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496339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734C4B-7C4A-29A1-AEDE-E16BB2D03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803373"/>
            <a:ext cx="304800" cy="304800"/>
          </a:xfrm>
          <a:prstGeom prst="rect">
            <a:avLst/>
          </a:prstGeom>
          <a:ln>
            <a:noFill/>
          </a:ln>
        </p:spPr>
      </p:pic>
      <p:sp>
        <p:nvSpPr>
          <p:cNvPr id="1128" name="직사각형 1127">
            <a:extLst>
              <a:ext uri="{FF2B5EF4-FFF2-40B4-BE49-F238E27FC236}">
                <a16:creationId xmlns:a16="http://schemas.microsoft.com/office/drawing/2014/main" id="{5E2EA0B1-5572-E8CE-3607-5701A230C406}"/>
              </a:ext>
            </a:extLst>
          </p:cNvPr>
          <p:cNvSpPr/>
          <p:nvPr/>
        </p:nvSpPr>
        <p:spPr>
          <a:xfrm>
            <a:off x="12974310" y="2788078"/>
            <a:ext cx="1728899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1129" name="직사각형 1128">
            <a:extLst>
              <a:ext uri="{FF2B5EF4-FFF2-40B4-BE49-F238E27FC236}">
                <a16:creationId xmlns:a16="http://schemas.microsoft.com/office/drawing/2014/main" id="{4E3C11FA-F608-1E13-FC88-F4649A21488E}"/>
              </a:ext>
            </a:extLst>
          </p:cNvPr>
          <p:cNvSpPr/>
          <p:nvPr/>
        </p:nvSpPr>
        <p:spPr>
          <a:xfrm>
            <a:off x="12974309" y="3140502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67A858-DAA1-3ADB-0D8F-C36D71CB7F0A}"/>
              </a:ext>
            </a:extLst>
          </p:cNvPr>
          <p:cNvSpPr/>
          <p:nvPr/>
        </p:nvSpPr>
        <p:spPr>
          <a:xfrm>
            <a:off x="12974308" y="3494011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방장</a:t>
            </a:r>
          </a:p>
        </p:txBody>
      </p: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D35E35-069D-25D7-2236-DEF0354FC38B}"/>
              </a:ext>
            </a:extLst>
          </p:cNvPr>
          <p:cNvGrpSpPr/>
          <p:nvPr/>
        </p:nvGrpSpPr>
        <p:grpSpPr>
          <a:xfrm>
            <a:off x="2394484" y="2425767"/>
            <a:ext cx="6709333" cy="1810590"/>
            <a:chOff x="2572284" y="2584296"/>
            <a:chExt cx="6709333" cy="18105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5A5D5E2-2105-7486-B4DA-E1F993C28C71}"/>
                </a:ext>
              </a:extLst>
            </p:cNvPr>
            <p:cNvSpPr/>
            <p:nvPr/>
          </p:nvSpPr>
          <p:spPr>
            <a:xfrm>
              <a:off x="2572284" y="2584296"/>
              <a:ext cx="6709333" cy="181059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72332E4-DAE4-73F0-C234-359FB758478A}"/>
                </a:ext>
              </a:extLst>
            </p:cNvPr>
            <p:cNvSpPr/>
            <p:nvPr/>
          </p:nvSpPr>
          <p:spPr>
            <a:xfrm>
              <a:off x="2725846" y="3101856"/>
              <a:ext cx="1020232" cy="654288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방 제목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188DE85-D908-CCD8-5104-2D158C311F3A}"/>
                </a:ext>
              </a:extLst>
            </p:cNvPr>
            <p:cNvSpPr/>
            <p:nvPr/>
          </p:nvSpPr>
          <p:spPr>
            <a:xfrm>
              <a:off x="3899640" y="3101856"/>
              <a:ext cx="5287803" cy="6542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C7770D0-7A79-5A27-EF22-0B62043D6E58}"/>
                </a:ext>
              </a:extLst>
            </p:cNvPr>
            <p:cNvSpPr/>
            <p:nvPr/>
          </p:nvSpPr>
          <p:spPr>
            <a:xfrm>
              <a:off x="8332554" y="3896881"/>
              <a:ext cx="874901" cy="417062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취소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356690-5CC3-3588-1743-830D9EB03969}"/>
                </a:ext>
              </a:extLst>
            </p:cNvPr>
            <p:cNvSpPr/>
            <p:nvPr/>
          </p:nvSpPr>
          <p:spPr>
            <a:xfrm>
              <a:off x="7370866" y="3896510"/>
              <a:ext cx="874901" cy="417061"/>
            </a:xfrm>
            <a:prstGeom prst="roundRect">
              <a:avLst/>
            </a:prstGeom>
            <a:noFill/>
            <a:ln w="38100">
              <a:solidFill>
                <a:srgbClr val="0CB8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0CB8D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확인</a:t>
              </a:r>
              <a:endPara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3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5200BE-B0D6-5B3C-6584-E22FBF1A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9" y="430802"/>
            <a:ext cx="4267204" cy="5996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4F5FC4-9FD4-D1FB-DD45-F6ADCEE8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37" y="769818"/>
            <a:ext cx="3417194" cy="5369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16162A-6A91-838A-4E75-22C163392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2" y="430802"/>
            <a:ext cx="2686425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5C5EB0-EC73-5EBE-C7BC-64283DFC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1" y="-114421"/>
            <a:ext cx="6501587" cy="6501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46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D887EF1-CC47-9D88-1EF8-B13E592B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21" y="1242682"/>
            <a:ext cx="5533188" cy="3968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E6389AD-BAB0-7C3C-7BBE-2F2A6BA02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21" y="156012"/>
            <a:ext cx="5533188" cy="37316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FA6066C-F98B-12CA-DE74-A1AABB992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83" y="612619"/>
            <a:ext cx="1391864" cy="68063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2CA5A23-0677-91CA-B1C9-EF6A3F0DDF00}"/>
              </a:ext>
            </a:extLst>
          </p:cNvPr>
          <p:cNvGrpSpPr/>
          <p:nvPr/>
        </p:nvGrpSpPr>
        <p:grpSpPr>
          <a:xfrm>
            <a:off x="3886200" y="2796540"/>
            <a:ext cx="4909830" cy="930658"/>
            <a:chOff x="3886200" y="2796540"/>
            <a:chExt cx="4909830" cy="9306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B7CD80-2F97-12A5-01AB-3C379986241B}"/>
                </a:ext>
              </a:extLst>
            </p:cNvPr>
            <p:cNvSpPr/>
            <p:nvPr/>
          </p:nvSpPr>
          <p:spPr>
            <a:xfrm>
              <a:off x="3886200" y="2796540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BD9013C-67DD-5175-15B3-0AD1C40E3A33}"/>
                </a:ext>
              </a:extLst>
            </p:cNvPr>
            <p:cNvSpPr/>
            <p:nvPr/>
          </p:nvSpPr>
          <p:spPr>
            <a:xfrm>
              <a:off x="4038600" y="3025140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A9E0992-B8F2-688B-5030-7FE30EBF702E}"/>
                </a:ext>
              </a:extLst>
            </p:cNvPr>
            <p:cNvSpPr/>
            <p:nvPr/>
          </p:nvSpPr>
          <p:spPr>
            <a:xfrm>
              <a:off x="4602480" y="2796540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아직 모든 플레이어가 </a:t>
              </a:r>
              <a:br>
                <a:rPr lang="en-US" altLang="ko-KR" sz="20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</a:br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준비하지 않았습니다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F3C7CE-8E90-5CE0-DAE8-9F9FBE8E6772}"/>
              </a:ext>
            </a:extLst>
          </p:cNvPr>
          <p:cNvGrpSpPr/>
          <p:nvPr/>
        </p:nvGrpSpPr>
        <p:grpSpPr>
          <a:xfrm>
            <a:off x="3886200" y="3955798"/>
            <a:ext cx="4909830" cy="930658"/>
            <a:chOff x="3886200" y="3955798"/>
            <a:chExt cx="4909830" cy="9306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86D8B47-5670-756E-2EF8-12A410571EA4}"/>
                </a:ext>
              </a:extLst>
            </p:cNvPr>
            <p:cNvSpPr/>
            <p:nvPr/>
          </p:nvSpPr>
          <p:spPr>
            <a:xfrm>
              <a:off x="3886200" y="3955798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D2BA770-00F7-7C7F-EB16-A771E603D282}"/>
                </a:ext>
              </a:extLst>
            </p:cNvPr>
            <p:cNvSpPr/>
            <p:nvPr/>
          </p:nvSpPr>
          <p:spPr>
            <a:xfrm>
              <a:off x="4038600" y="4184398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3478BCC-D7DB-CE70-5325-B1341DB4DC77}"/>
                </a:ext>
              </a:extLst>
            </p:cNvPr>
            <p:cNvSpPr/>
            <p:nvPr/>
          </p:nvSpPr>
          <p:spPr>
            <a:xfrm>
              <a:off x="4602480" y="3955798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준비는 역할 선택 후</a:t>
              </a:r>
              <a:b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</a:br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누를 수 있습니다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CF03101-D2F3-0B7B-8D40-DF23AA4D566D}"/>
              </a:ext>
            </a:extLst>
          </p:cNvPr>
          <p:cNvGrpSpPr/>
          <p:nvPr/>
        </p:nvGrpSpPr>
        <p:grpSpPr>
          <a:xfrm>
            <a:off x="3886200" y="5060698"/>
            <a:ext cx="4909830" cy="930658"/>
            <a:chOff x="3886200" y="3955798"/>
            <a:chExt cx="4909830" cy="9306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CF877DE-C064-A5D2-D84A-DAD5E8F01612}"/>
                </a:ext>
              </a:extLst>
            </p:cNvPr>
            <p:cNvSpPr/>
            <p:nvPr/>
          </p:nvSpPr>
          <p:spPr>
            <a:xfrm>
              <a:off x="3886200" y="3955798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0B90844-C89D-8364-ED23-C0C63856D750}"/>
                </a:ext>
              </a:extLst>
            </p:cNvPr>
            <p:cNvSpPr/>
            <p:nvPr/>
          </p:nvSpPr>
          <p:spPr>
            <a:xfrm>
              <a:off x="4038600" y="4184398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AFF2B42-6C1F-447F-3BDD-C7412B43947B}"/>
                </a:ext>
              </a:extLst>
            </p:cNvPr>
            <p:cNvSpPr/>
            <p:nvPr/>
          </p:nvSpPr>
          <p:spPr>
            <a:xfrm>
              <a:off x="4602480" y="3955798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인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-</a:t>
              </a:r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게임으로 진입합니다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56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183</Words>
  <Application>Microsoft Office PowerPoint</Application>
  <PresentationFormat>와이드스크린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나눔스퀘어 Bold</vt:lpstr>
      <vt:lpstr>나눔스퀘어 ExtraBold</vt:lpstr>
      <vt:lpstr>맑은 고딕</vt:lpstr>
      <vt:lpstr>에스코어 드림 2 ExtraLight</vt:lpstr>
      <vt:lpstr>에스코어 드림 5 Medium</vt:lpstr>
      <vt:lpstr>에스코어 드림 6 Bold</vt:lpstr>
      <vt:lpstr>에스코어 드림 7 ExtraBold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101</cp:revision>
  <dcterms:created xsi:type="dcterms:W3CDTF">2023-05-28T19:57:43Z</dcterms:created>
  <dcterms:modified xsi:type="dcterms:W3CDTF">2023-07-24T20:36:57Z</dcterms:modified>
</cp:coreProperties>
</file>