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20000"/>
    <a:srgbClr val="4C0000"/>
    <a:srgbClr val="FF7D7D"/>
    <a:srgbClr val="FF9B9B"/>
    <a:srgbClr val="325D6D"/>
    <a:srgbClr val="6CA7BC"/>
    <a:srgbClr val="F6DEAA"/>
    <a:srgbClr val="6B4624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100" d="100"/>
          <a:sy n="100" d="100"/>
        </p:scale>
        <p:origin x="606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22" y="2737186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63965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224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122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33</cp:revision>
  <dcterms:created xsi:type="dcterms:W3CDTF">2023-05-28T19:57:43Z</dcterms:created>
  <dcterms:modified xsi:type="dcterms:W3CDTF">2023-06-26T21:03:02Z</dcterms:modified>
</cp:coreProperties>
</file>