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29C"/>
    <a:srgbClr val="FFBDBD"/>
    <a:srgbClr val="FF7D7D"/>
    <a:srgbClr val="FF9B9B"/>
    <a:srgbClr val="D53B2B"/>
    <a:srgbClr val="747B84"/>
    <a:srgbClr val="6D7071"/>
    <a:srgbClr val="575553"/>
    <a:srgbClr val="565552"/>
    <a:srgbClr val="143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400" d="100"/>
          <a:sy n="400" d="100"/>
        </p:scale>
        <p:origin x="-28914" y="-4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/20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622" y="2737186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859764" y="2814576"/>
            <a:ext cx="45719" cy="161925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859764" y="3259870"/>
            <a:ext cx="45719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4024665" y="3095264"/>
            <a:ext cx="159544" cy="457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578951" y="3095263"/>
            <a:ext cx="159544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55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Arial</vt:lpstr>
      <vt:lpstr>DS-Digital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9</cp:revision>
  <dcterms:created xsi:type="dcterms:W3CDTF">2023-05-28T19:57:43Z</dcterms:created>
  <dcterms:modified xsi:type="dcterms:W3CDTF">2023-06-06T19:26:32Z</dcterms:modified>
</cp:coreProperties>
</file>