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20000"/>
    <a:srgbClr val="4C0000"/>
    <a:srgbClr val="FF7D7D"/>
    <a:srgbClr val="FF9B9B"/>
    <a:srgbClr val="325D6D"/>
    <a:srgbClr val="6CA7BC"/>
    <a:srgbClr val="F6DEAA"/>
    <a:srgbClr val="6B4624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22" y="2737186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DF17A5-757E-3410-0762-8CD27A284FA3}"/>
              </a:ext>
            </a:extLst>
          </p:cNvPr>
          <p:cNvGrpSpPr/>
          <p:nvPr/>
        </p:nvGrpSpPr>
        <p:grpSpPr>
          <a:xfrm>
            <a:off x="10555824" y="2202999"/>
            <a:ext cx="2261066" cy="3435804"/>
            <a:chOff x="10555824" y="2202999"/>
            <a:chExt cx="2261066" cy="34358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18A6AF-CB33-AFF6-9275-46A43405594A}"/>
                </a:ext>
              </a:extLst>
            </p:cNvPr>
            <p:cNvSpPr/>
            <p:nvPr/>
          </p:nvSpPr>
          <p:spPr>
            <a:xfrm>
              <a:off x="10555824" y="2202999"/>
              <a:ext cx="2261066" cy="34358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D2FF170-75A0-C188-A6BF-BE6772252C66}"/>
                </a:ext>
              </a:extLst>
            </p:cNvPr>
            <p:cNvGrpSpPr/>
            <p:nvPr/>
          </p:nvGrpSpPr>
          <p:grpSpPr>
            <a:xfrm>
              <a:off x="11337147" y="2202999"/>
              <a:ext cx="1479743" cy="917157"/>
              <a:chOff x="11337147" y="2202999"/>
              <a:chExt cx="1479743" cy="91715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AC6EEE-E39B-59C7-A6C5-EED6E0AE273B}"/>
                  </a:ext>
                </a:extLst>
              </p:cNvPr>
              <p:cNvSpPr/>
              <p:nvPr/>
            </p:nvSpPr>
            <p:spPr>
              <a:xfrm>
                <a:off x="11337147" y="2202999"/>
                <a:ext cx="1479743" cy="30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준비 대기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B2BA626-0FBE-5595-8C18-82D1C138983B}"/>
                  </a:ext>
                </a:extLst>
              </p:cNvPr>
              <p:cNvSpPr/>
              <p:nvPr/>
            </p:nvSpPr>
            <p:spPr>
              <a:xfrm>
                <a:off x="11337148" y="2508718"/>
                <a:ext cx="1479742" cy="30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준비 완료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AC402F7-CBB7-E81D-7636-E63B8F3DA970}"/>
                  </a:ext>
                </a:extLst>
              </p:cNvPr>
              <p:cNvSpPr/>
              <p:nvPr/>
            </p:nvSpPr>
            <p:spPr>
              <a:xfrm>
                <a:off x="11337147" y="2814437"/>
                <a:ext cx="1479741" cy="30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게임 중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A11F18-DA15-C1CE-D46A-431DC5066AC2}"/>
                </a:ext>
              </a:extLst>
            </p:cNvPr>
            <p:cNvGrpSpPr/>
            <p:nvPr/>
          </p:nvGrpSpPr>
          <p:grpSpPr>
            <a:xfrm>
              <a:off x="10603448" y="3183872"/>
              <a:ext cx="914400" cy="917157"/>
              <a:chOff x="10603448" y="3183872"/>
              <a:chExt cx="914400" cy="91715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97E75D-79DE-AB48-CEA0-C129B0401286}"/>
                  </a:ext>
                </a:extLst>
              </p:cNvPr>
              <p:cNvSpPr/>
              <p:nvPr/>
            </p:nvSpPr>
            <p:spPr>
              <a:xfrm>
                <a:off x="10603448" y="3183872"/>
                <a:ext cx="914400" cy="30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DS-Digital" pitchFamily="2" charset="0"/>
                  </a:rPr>
                  <a:t>1/3</a:t>
                </a:r>
                <a:endParaRPr lang="ko-KR" altLang="en-US" dirty="0">
                  <a:latin typeface="DS-Digital" pitchFamily="2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F6E5DFA-2B98-3EA2-88EB-4E93CB3D9CB6}"/>
                  </a:ext>
                </a:extLst>
              </p:cNvPr>
              <p:cNvSpPr/>
              <p:nvPr/>
            </p:nvSpPr>
            <p:spPr>
              <a:xfrm>
                <a:off x="10603448" y="3489591"/>
                <a:ext cx="914400" cy="30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DS-Digital" pitchFamily="2" charset="0"/>
                  </a:rPr>
                  <a:t>2/3</a:t>
                </a:r>
                <a:endParaRPr lang="ko-KR" altLang="en-US" dirty="0">
                  <a:latin typeface="DS-Digital" pitchFamily="2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B34B41D-9631-7CE6-3159-52197D4DB7EB}"/>
                  </a:ext>
                </a:extLst>
              </p:cNvPr>
              <p:cNvSpPr/>
              <p:nvPr/>
            </p:nvSpPr>
            <p:spPr>
              <a:xfrm>
                <a:off x="10603448" y="3795310"/>
                <a:ext cx="914400" cy="30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  <a:latin typeface="DS-Digital" pitchFamily="2" charset="0"/>
                  </a:rPr>
                  <a:t>3/3</a:t>
                </a:r>
                <a:endParaRPr lang="ko-KR" altLang="en-US" dirty="0">
                  <a:solidFill>
                    <a:srgbClr val="C00000"/>
                  </a:solidFill>
                  <a:latin typeface="DS-Digital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07818-FF3B-640D-5DB4-F39223FC96C1}"/>
              </a:ext>
            </a:extLst>
          </p:cNvPr>
          <p:cNvGrpSpPr/>
          <p:nvPr/>
        </p:nvGrpSpPr>
        <p:grpSpPr>
          <a:xfrm>
            <a:off x="1983324" y="1974541"/>
            <a:ext cx="8225352" cy="2858853"/>
            <a:chOff x="1983324" y="1974541"/>
            <a:chExt cx="8225352" cy="285885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F94FC85-60A0-CB14-D1FC-1DF597268260}"/>
                </a:ext>
              </a:extLst>
            </p:cNvPr>
            <p:cNvSpPr/>
            <p:nvPr/>
          </p:nvSpPr>
          <p:spPr>
            <a:xfrm>
              <a:off x="1983324" y="1974541"/>
              <a:ext cx="8225352" cy="285885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EE72679-C1DD-1296-9E30-6C0534244294}"/>
                </a:ext>
              </a:extLst>
            </p:cNvPr>
            <p:cNvSpPr/>
            <p:nvPr/>
          </p:nvSpPr>
          <p:spPr>
            <a:xfrm>
              <a:off x="6451215" y="2297724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B400652-2C67-231F-6FB1-FD5BA3C62129}"/>
                </a:ext>
              </a:extLst>
            </p:cNvPr>
            <p:cNvSpPr/>
            <p:nvPr/>
          </p:nvSpPr>
          <p:spPr>
            <a:xfrm>
              <a:off x="8331422" y="2297724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27EAF0-65E9-8067-7911-FBEBA5801936}"/>
                </a:ext>
              </a:extLst>
            </p:cNvPr>
            <p:cNvSpPr/>
            <p:nvPr/>
          </p:nvSpPr>
          <p:spPr>
            <a:xfrm>
              <a:off x="2084605" y="2057864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NO.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63965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224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sp>
        <p:nvSpPr>
          <p:cNvPr id="1123" name="직사각형 1122">
            <a:extLst>
              <a:ext uri="{FF2B5EF4-FFF2-40B4-BE49-F238E27FC236}">
                <a16:creationId xmlns:a16="http://schemas.microsoft.com/office/drawing/2014/main" id="{F3099418-E56A-5C72-2176-CA548E298D4A}"/>
              </a:ext>
            </a:extLst>
          </p:cNvPr>
          <p:cNvSpPr/>
          <p:nvPr/>
        </p:nvSpPr>
        <p:spPr>
          <a:xfrm>
            <a:off x="8293099" y="3550920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5" name="직사각형 1124">
            <a:extLst>
              <a:ext uri="{FF2B5EF4-FFF2-40B4-BE49-F238E27FC236}">
                <a16:creationId xmlns:a16="http://schemas.microsoft.com/office/drawing/2014/main" id="{85AAC00B-6C6F-7030-A3F6-A58AF018CF28}"/>
              </a:ext>
            </a:extLst>
          </p:cNvPr>
          <p:cNvSpPr/>
          <p:nvPr/>
        </p:nvSpPr>
        <p:spPr>
          <a:xfrm>
            <a:off x="8293099" y="3920901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6" name="직사각형 1125">
            <a:extLst>
              <a:ext uri="{FF2B5EF4-FFF2-40B4-BE49-F238E27FC236}">
                <a16:creationId xmlns:a16="http://schemas.microsoft.com/office/drawing/2014/main" id="{3BCBB2C4-C2D7-114B-ED16-BBA194A942CA}"/>
              </a:ext>
            </a:extLst>
          </p:cNvPr>
          <p:cNvSpPr/>
          <p:nvPr/>
        </p:nvSpPr>
        <p:spPr>
          <a:xfrm>
            <a:off x="8293098" y="429088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128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31</cp:revision>
  <dcterms:created xsi:type="dcterms:W3CDTF">2023-05-28T19:57:43Z</dcterms:created>
  <dcterms:modified xsi:type="dcterms:W3CDTF">2023-06-26T09:05:27Z</dcterms:modified>
</cp:coreProperties>
</file>