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D6"/>
    <a:srgbClr val="47859B"/>
    <a:srgbClr val="325D6D"/>
    <a:srgbClr val="FEA4A4"/>
    <a:srgbClr val="FEBDBD"/>
    <a:srgbClr val="E52E09"/>
    <a:srgbClr val="FF0D0D"/>
    <a:srgbClr val="FF3737"/>
    <a:srgbClr val="26262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1B6D3B-CC6D-9F6F-C05E-C4D7E20E1DD2}"/>
              </a:ext>
            </a:extLst>
          </p:cNvPr>
          <p:cNvSpPr/>
          <p:nvPr/>
        </p:nvSpPr>
        <p:spPr>
          <a:xfrm>
            <a:off x="12472669" y="5373037"/>
            <a:ext cx="305953" cy="305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61BD3-4AC6-726C-F765-02A19507A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217" y="995797"/>
            <a:ext cx="7925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Loading…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178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106</cp:revision>
  <dcterms:created xsi:type="dcterms:W3CDTF">2023-05-28T19:57:43Z</dcterms:created>
  <dcterms:modified xsi:type="dcterms:W3CDTF">2023-07-26T16:43:38Z</dcterms:modified>
</cp:coreProperties>
</file>