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9" r:id="rId2"/>
    <p:sldId id="356" r:id="rId3"/>
    <p:sldId id="355" r:id="rId4"/>
    <p:sldId id="358" r:id="rId5"/>
    <p:sldId id="352" r:id="rId6"/>
    <p:sldId id="35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AAC6-CEAA-43D4-9FAD-A562E1DA21A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D26E-4433-4B44-841D-FA82515A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0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1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2ADC5-9805-085C-5A75-8A09CD7A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8D6F42-D506-809F-04E9-DECACBF1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7B488-5AC6-DCA1-F3C9-E8A6715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FEDC9-DE44-EAC2-F398-DBC67EC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920C6-7750-2FDE-78D0-22AC2EFE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D2664-83F1-0C77-8309-CCE5DB9F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1494E-78BF-9069-789F-CF88CC7A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3A88F-4A70-4D16-0B02-90EC4937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5A842-F3A1-B882-5137-BF6B095D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6D54-FDEC-11D7-077E-405AEE6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34B3CF-8485-ED4E-088F-6C2FAE3DD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8C009-6F32-93BD-B863-DBA060EC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0D522-9AA6-55A9-38EF-C080DFF6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893A4-1695-29C3-D964-7F4257F2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F1901-ABD8-08F8-19E8-B2539D8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7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5A22B-DBB3-3875-C293-273F4F2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A3432-96EA-E551-227F-9B82F42F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5C4ED-5AA8-0B27-234F-75ABEEF1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3597-373C-96F0-DB1B-2A6C763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BF8C1-3A4D-6383-3A88-F617652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61675-1D03-5971-8144-659B9116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72E50-9CAD-39BC-8B9E-B729A655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7C771-4334-15CE-EE51-554E311E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F6B41-2C85-7811-D4FD-31515A3C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68328-5933-06FC-BAF6-CE88654F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51CE-AFD5-B596-9813-DA3BFBE8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82667-1CBD-83F9-0EAD-C48C0B7E0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6121C-5425-4643-B476-4D3CBACC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A0A04-BD7C-F9CB-BE8A-D3C20524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5B61A-54E1-3E72-E517-C6DC7404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C2D60-1706-FB88-7A4B-23450B8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0D2-BB1F-B6D2-CCEC-A58E550A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2DAA6-897E-F838-6127-E18EC498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3ADED-7CF2-BDCD-EA50-AD621CC1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A4F27-0000-C103-11AD-7CB580590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C106E-03D0-0054-091C-E8EEC5ED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95529-A73D-7A47-F54D-260FA6D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EF0849-10B5-80E5-6AE0-B7032524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7694FE-B7D7-A31B-9113-47BA35E2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38374-4000-22F5-E4C2-808BCCAC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3A665-79D8-91FE-87AD-C67B4572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E05DF-A638-3C9A-DB6E-3D63080E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C8113-3E6F-D9E8-BCC3-F6874EB5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D8E58-0E21-7E14-2B3B-01A324F5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541D8-A83E-C78E-2441-4E67BAF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9CF11-FDBD-5444-7CD4-FA606AF1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457AC-6970-26C1-DB33-99CCAD13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4A260-1825-AB96-BA79-7D273956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14EF-3A78-2CDD-16C0-8AAC9A70E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3D88-D508-4395-FB44-F7DE6193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EFFAF-6176-AEC3-A6D5-5318BB14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941B8-CC77-D8CD-B1AD-35CFEEC4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64C41-31F7-132E-8851-DDC96388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BBF84-73FA-365C-65B8-6AF375BA6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942E4-52F9-C0B7-A1F9-4DAFFB50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4E5DC-8029-A031-4985-35F88DB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EDE08-41C9-E4E3-7BAD-F4F1A355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7E4EC-DE3F-EF3A-5609-A89036E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CC19C-4C2C-6C4F-A662-F3D10C02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39AD6-6559-793F-A650-BD57168F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15DD9-FFD3-E5C3-879B-872A27088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AAF3-43B3-4A8D-BC7E-D6AFBB3104FA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754F-D1E0-05EC-F99D-A29986BF2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74E4-8D3A-A50B-32B5-8C30D7E8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768563" y="3255707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방식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7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방식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529854" y="1106521"/>
            <a:ext cx="11469490" cy="5225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Actvie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Standby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클라이언트 측 요청을 전담하여 처리하고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데이터를 </a:t>
            </a:r>
            <a:r>
              <a:rPr lang="ko-KR" alt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복제받는다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죽으면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승격되고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서버는 복구 후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된다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자원의 낭비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Active – Active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두 대가 클라이언트 측 요청을 분담하여 처리하고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각자의 데이터를 주기적으로 상대방에게 전송하여 데이터를 복제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동기화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스테일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사이에 공유 메모리 서버를 두어 해결 가능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00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06897" y="3255707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80" y="3291802"/>
            <a:ext cx="904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1189CC-3CA4-A7D6-3CF2-76347CB6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89" y="2528070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CE2A1-CDF3-83C8-1313-F796631F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960" y="2528070"/>
            <a:ext cx="723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D2D30-69A7-5108-4659-0422A3C4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614" y="940856"/>
            <a:ext cx="714375" cy="103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284982-B136-26C1-F6E6-D20C9BB1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960" y="940856"/>
            <a:ext cx="714375" cy="1038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13DFC7-D046-0B30-F4B9-86D4D0A77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306" y="923757"/>
            <a:ext cx="714375" cy="1038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961" y="5284990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664" y="4030425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687" y="4030425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103" y="5284989"/>
            <a:ext cx="704850" cy="1057275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FA2A47A-3EA9-67CE-40DD-5B71159A3C7A}"/>
              </a:ext>
            </a:extLst>
          </p:cNvPr>
          <p:cNvCxnSpPr/>
          <p:nvPr/>
        </p:nvCxnSpPr>
        <p:spPr>
          <a:xfrm flipV="1">
            <a:off x="1561382" y="1621767"/>
            <a:ext cx="1199072" cy="167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90D921-A0A7-A0DE-FCEE-E62A53706A83}"/>
              </a:ext>
            </a:extLst>
          </p:cNvPr>
          <p:cNvCxnSpPr>
            <a:cxnSpLocks/>
          </p:cNvCxnSpPr>
          <p:nvPr/>
        </p:nvCxnSpPr>
        <p:spPr>
          <a:xfrm flipV="1">
            <a:off x="1693855" y="3256606"/>
            <a:ext cx="950263" cy="323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ADDE3DA-1B06-ABFD-8BC6-D86204479444}"/>
              </a:ext>
            </a:extLst>
          </p:cNvPr>
          <p:cNvCxnSpPr>
            <a:cxnSpLocks/>
          </p:cNvCxnSpPr>
          <p:nvPr/>
        </p:nvCxnSpPr>
        <p:spPr>
          <a:xfrm>
            <a:off x="1693855" y="3925019"/>
            <a:ext cx="950263" cy="526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695D89-963B-2967-F9AC-D525BF2315A4}"/>
              </a:ext>
            </a:extLst>
          </p:cNvPr>
          <p:cNvCxnSpPr>
            <a:cxnSpLocks/>
          </p:cNvCxnSpPr>
          <p:nvPr/>
        </p:nvCxnSpPr>
        <p:spPr>
          <a:xfrm flipH="1">
            <a:off x="3372931" y="5027853"/>
            <a:ext cx="715992" cy="28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2ABC0C-30F3-16AA-C439-E500D2091792}"/>
              </a:ext>
            </a:extLst>
          </p:cNvPr>
          <p:cNvCxnSpPr>
            <a:cxnSpLocks/>
          </p:cNvCxnSpPr>
          <p:nvPr/>
        </p:nvCxnSpPr>
        <p:spPr>
          <a:xfrm>
            <a:off x="3243039" y="5001975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B9ED54-38B7-8A36-4764-FFF67C8FE42D}"/>
              </a:ext>
            </a:extLst>
          </p:cNvPr>
          <p:cNvCxnSpPr>
            <a:cxnSpLocks/>
          </p:cNvCxnSpPr>
          <p:nvPr/>
        </p:nvCxnSpPr>
        <p:spPr>
          <a:xfrm>
            <a:off x="4256209" y="5001975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110F64F-BE70-D832-5F34-195C193F65F4}"/>
              </a:ext>
            </a:extLst>
          </p:cNvPr>
          <p:cNvCxnSpPr>
            <a:cxnSpLocks/>
          </p:cNvCxnSpPr>
          <p:nvPr/>
        </p:nvCxnSpPr>
        <p:spPr>
          <a:xfrm flipH="1" flipV="1">
            <a:off x="3388156" y="5040075"/>
            <a:ext cx="700767" cy="270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5BF230E-13B5-D9B1-4AD9-D1DF4B74CF6B}"/>
              </a:ext>
            </a:extLst>
          </p:cNvPr>
          <p:cNvSpPr txBox="1"/>
          <p:nvPr/>
        </p:nvSpPr>
        <p:spPr>
          <a:xfrm>
            <a:off x="6012611" y="923757"/>
            <a:ext cx="45202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인증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사용자가 입력한 </a:t>
            </a:r>
            <a:r>
              <a:rPr lang="en-US" altLang="ko-KR" sz="1600" dirty="0"/>
              <a:t>ID</a:t>
            </a:r>
            <a:r>
              <a:rPr lang="ko-KR" altLang="en-US" sz="1600" dirty="0"/>
              <a:t>와 비밀번호를 가지고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로그인 절차를 수행합니다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C7BA-05CE-AD70-3F85-391F5A289DE1}"/>
              </a:ext>
            </a:extLst>
          </p:cNvPr>
          <p:cNvSpPr txBox="1"/>
          <p:nvPr/>
        </p:nvSpPr>
        <p:spPr>
          <a:xfrm>
            <a:off x="6012610" y="250867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로비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매치 메이킹을 담당합니다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매칭이 완료되면 클라이언트를 매칭된 로직 서버로 이동시킵니다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82BA36-3C12-5D7A-19F2-F1A5C4BBAA08}"/>
              </a:ext>
            </a:extLst>
          </p:cNvPr>
          <p:cNvSpPr txBox="1"/>
          <p:nvPr/>
        </p:nvSpPr>
        <p:spPr>
          <a:xfrm>
            <a:off x="6012609" y="4093587"/>
            <a:ext cx="6179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로직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게임 내 로직을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8DBEB2-19DB-05E0-E485-C3ED4093C0E7}"/>
              </a:ext>
            </a:extLst>
          </p:cNvPr>
          <p:cNvSpPr txBox="1"/>
          <p:nvPr/>
        </p:nvSpPr>
        <p:spPr>
          <a:xfrm>
            <a:off x="6012608" y="5382739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NPC</a:t>
            </a:r>
            <a:r>
              <a:rPr lang="ko-KR" altLang="en-US" b="1" dirty="0"/>
              <a:t> 서버</a:t>
            </a:r>
            <a:endParaRPr lang="en-US" altLang="ko-KR" b="1" dirty="0"/>
          </a:p>
          <a:p>
            <a:r>
              <a:rPr lang="en-US" altLang="ko-KR" sz="1600" dirty="0"/>
              <a:t>: NPC</a:t>
            </a:r>
            <a:r>
              <a:rPr lang="ko-KR" altLang="en-US" sz="1600" dirty="0"/>
              <a:t>로 인한 로직 서버의 부하를 줄이기 위해</a:t>
            </a:r>
            <a:endParaRPr lang="en-US" altLang="ko-KR" sz="1600" dirty="0"/>
          </a:p>
          <a:p>
            <a:r>
              <a:rPr lang="en-US" altLang="ko-KR" sz="1600" dirty="0"/>
              <a:t>NPC </a:t>
            </a:r>
            <a:r>
              <a:rPr lang="ko-KR" altLang="en-US" sz="1600" dirty="0"/>
              <a:t>서버를 로직 서버로 부터 분리하였습니다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51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56999" y="3255707"/>
            <a:ext cx="18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31576" y="3255707"/>
            <a:ext cx="192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Failback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162</Words>
  <Application>Microsoft Office PowerPoint</Application>
  <PresentationFormat>와이드스크린</PresentationFormat>
  <Paragraphs>32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김승환(2018182009)</dc:creator>
  <cp:lastModifiedBy>김승환(2018182009)</cp:lastModifiedBy>
  <cp:revision>8</cp:revision>
  <dcterms:created xsi:type="dcterms:W3CDTF">2023-01-03T09:23:04Z</dcterms:created>
  <dcterms:modified xsi:type="dcterms:W3CDTF">2023-01-16T06:21:03Z</dcterms:modified>
</cp:coreProperties>
</file>