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1D7"/>
    <a:srgbClr val="6B767C"/>
    <a:srgbClr val="B2C4CC"/>
    <a:srgbClr val="6F797E"/>
    <a:srgbClr val="F6DEAA"/>
    <a:srgbClr val="0CB8DA"/>
    <a:srgbClr val="820000"/>
    <a:srgbClr val="C00000"/>
    <a:srgbClr val="4C0000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150" d="100"/>
          <a:sy n="150" d="100"/>
        </p:scale>
        <p:origin x="10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/20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37" y="572515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746989" y="2222964"/>
            <a:ext cx="6035" cy="216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746989" y="2278006"/>
            <a:ext cx="6035" cy="21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3766376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712300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29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FA870-D998-3AA5-2082-B2667C1DA29F}"/>
              </a:ext>
            </a:extLst>
          </p:cNvPr>
          <p:cNvSpPr/>
          <p:nvPr/>
        </p:nvSpPr>
        <p:spPr>
          <a:xfrm>
            <a:off x="12778622" y="227024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8FE70-A6DB-42DA-F38A-06101EBDA5BD}"/>
              </a:ext>
            </a:extLst>
          </p:cNvPr>
          <p:cNvSpPr/>
          <p:nvPr/>
        </p:nvSpPr>
        <p:spPr>
          <a:xfrm rot="2700000">
            <a:off x="13353000" y="1935644"/>
            <a:ext cx="36000" cy="3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6D50A-E052-7DB8-DF00-D5DD2103B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68" y="1484962"/>
            <a:ext cx="1946108" cy="14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EBE16B-1653-BB77-5A66-103B6807B6E6}"/>
              </a:ext>
            </a:extLst>
          </p:cNvPr>
          <p:cNvGrpSpPr/>
          <p:nvPr/>
        </p:nvGrpSpPr>
        <p:grpSpPr>
          <a:xfrm>
            <a:off x="9562697" y="142920"/>
            <a:ext cx="2266950" cy="2309590"/>
            <a:chOff x="2056825" y="4279218"/>
            <a:chExt cx="2266950" cy="23095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FA09F6E-F7C1-00EA-6356-F559CD5EAFEA}"/>
                </a:ext>
              </a:extLst>
            </p:cNvPr>
            <p:cNvGrpSpPr/>
            <p:nvPr/>
          </p:nvGrpSpPr>
          <p:grpSpPr>
            <a:xfrm>
              <a:off x="2056825" y="4279218"/>
              <a:ext cx="2266950" cy="2309590"/>
              <a:chOff x="2056825" y="4514850"/>
              <a:chExt cx="2266950" cy="183832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695C39-E3DB-E017-91ED-4AAA57D35E1C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A3A433-AD13-6DE3-F7E7-947F0DD2D706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solidFill>
                <a:srgbClr val="030303"/>
              </a:solidFill>
              <a:ln w="28575">
                <a:solidFill>
                  <a:srgbClr val="F6DEA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4F8F55-6BAF-C1E6-9BC0-0F679F396AB2}"/>
                </a:ext>
              </a:extLst>
            </p:cNvPr>
            <p:cNvSpPr/>
            <p:nvPr/>
          </p:nvSpPr>
          <p:spPr>
            <a:xfrm>
              <a:off x="2755821" y="4414606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BE92BC-1E57-BCD6-FBDC-E7D0724C0849}"/>
                </a:ext>
              </a:extLst>
            </p:cNvPr>
            <p:cNvSpPr/>
            <p:nvPr/>
          </p:nvSpPr>
          <p:spPr>
            <a:xfrm>
              <a:off x="2755821" y="4973242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5273B3-21FE-EC43-1967-05A0ABFA84A4}"/>
                </a:ext>
              </a:extLst>
            </p:cNvPr>
            <p:cNvSpPr/>
            <p:nvPr/>
          </p:nvSpPr>
          <p:spPr>
            <a:xfrm>
              <a:off x="2755821" y="5517969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6FD2E2-3E62-5D0C-31F1-0BC3D2171F2A}"/>
                </a:ext>
              </a:extLst>
            </p:cNvPr>
            <p:cNvSpPr/>
            <p:nvPr/>
          </p:nvSpPr>
          <p:spPr>
            <a:xfrm>
              <a:off x="3228687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67000"/>
                    <a:lumOff val="33000"/>
                  </a:schemeClr>
                </a:gs>
                <a:gs pos="66000">
                  <a:schemeClr val="accent1">
                    <a:lumMod val="67000"/>
                    <a:lumOff val="33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LOG IN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22333BA-5B16-04B2-98F0-53275D126127}"/>
                </a:ext>
              </a:extLst>
            </p:cNvPr>
            <p:cNvSpPr/>
            <p:nvPr/>
          </p:nvSpPr>
          <p:spPr>
            <a:xfrm>
              <a:off x="2133600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bg1"/>
                </a:gs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6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REGISTRAION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15F454-CA1A-89B1-7524-9BC74056E72E}"/>
                </a:ext>
              </a:extLst>
            </p:cNvPr>
            <p:cNvSpPr/>
            <p:nvPr/>
          </p:nvSpPr>
          <p:spPr>
            <a:xfrm>
              <a:off x="2154834" y="4414606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B7D69D-47FB-2514-AB9A-628DF2294428}"/>
                </a:ext>
              </a:extLst>
            </p:cNvPr>
            <p:cNvSpPr/>
            <p:nvPr/>
          </p:nvSpPr>
          <p:spPr>
            <a:xfrm>
              <a:off x="2154835" y="4973242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PW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4360D3-1EB7-EA0B-951C-F0600B127622}"/>
                </a:ext>
              </a:extLst>
            </p:cNvPr>
            <p:cNvSpPr/>
            <p:nvPr/>
          </p:nvSpPr>
          <p:spPr>
            <a:xfrm>
              <a:off x="2154835" y="5517969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IP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BBC3AC-E99C-90AF-B52C-C8606009133C}"/>
              </a:ext>
            </a:extLst>
          </p:cNvPr>
          <p:cNvSpPr/>
          <p:nvPr/>
        </p:nvSpPr>
        <p:spPr>
          <a:xfrm>
            <a:off x="2164347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F79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F137FB-5F9F-8554-5161-6E563B16A6A9}"/>
              </a:ext>
            </a:extLst>
          </p:cNvPr>
          <p:cNvSpPr/>
          <p:nvPr/>
        </p:nvSpPr>
        <p:spPr>
          <a:xfrm>
            <a:off x="5470142" y="425576"/>
            <a:ext cx="1023456" cy="411368"/>
          </a:xfrm>
          <a:prstGeom prst="rect">
            <a:avLst/>
          </a:prstGeom>
          <a:solidFill>
            <a:schemeClr val="lt1">
              <a:alpha val="2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CE551-EDBC-3168-C83B-16F826DA95D4}"/>
              </a:ext>
            </a:extLst>
          </p:cNvPr>
          <p:cNvSpPr/>
          <p:nvPr/>
        </p:nvSpPr>
        <p:spPr>
          <a:xfrm>
            <a:off x="2164347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B2C4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5F48D1-3590-9EE0-90BE-47C8F2633DB0}"/>
              </a:ext>
            </a:extLst>
          </p:cNvPr>
          <p:cNvSpPr/>
          <p:nvPr/>
        </p:nvSpPr>
        <p:spPr>
          <a:xfrm>
            <a:off x="3340151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B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04CF5-C9A7-8209-4824-828509B476CF}"/>
              </a:ext>
            </a:extLst>
          </p:cNvPr>
          <p:cNvSpPr/>
          <p:nvPr/>
        </p:nvSpPr>
        <p:spPr>
          <a:xfrm>
            <a:off x="3340151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C6D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130" name="그룹 1129">
            <a:extLst>
              <a:ext uri="{FF2B5EF4-FFF2-40B4-BE49-F238E27FC236}">
                <a16:creationId xmlns:a16="http://schemas.microsoft.com/office/drawing/2014/main" id="{4F015BF9-0B01-1935-0BA6-B376147979C1}"/>
              </a:ext>
            </a:extLst>
          </p:cNvPr>
          <p:cNvGrpSpPr/>
          <p:nvPr/>
        </p:nvGrpSpPr>
        <p:grpSpPr>
          <a:xfrm>
            <a:off x="1983324" y="1056388"/>
            <a:ext cx="8225352" cy="4744070"/>
            <a:chOff x="1983324" y="1056388"/>
            <a:chExt cx="8225352" cy="4744070"/>
          </a:xfrm>
        </p:grpSpPr>
        <p:sp>
          <p:nvSpPr>
            <p:cNvPr id="1131" name="직사각형 1130">
              <a:extLst>
                <a:ext uri="{FF2B5EF4-FFF2-40B4-BE49-F238E27FC236}">
                  <a16:creationId xmlns:a16="http://schemas.microsoft.com/office/drawing/2014/main" id="{634241B0-4C5A-3886-93E8-715E14A9BB71}"/>
                </a:ext>
              </a:extLst>
            </p:cNvPr>
            <p:cNvSpPr/>
            <p:nvPr/>
          </p:nvSpPr>
          <p:spPr>
            <a:xfrm>
              <a:off x="1983324" y="1056388"/>
              <a:ext cx="8225352" cy="47440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2" name="사각형: 둥근 모서리 1131">
              <a:extLst>
                <a:ext uri="{FF2B5EF4-FFF2-40B4-BE49-F238E27FC236}">
                  <a16:creationId xmlns:a16="http://schemas.microsoft.com/office/drawing/2014/main" id="{544C04D1-C1D9-5232-6F12-419A383C9A92}"/>
                </a:ext>
              </a:extLst>
            </p:cNvPr>
            <p:cNvSpPr/>
            <p:nvPr/>
          </p:nvSpPr>
          <p:spPr>
            <a:xfrm>
              <a:off x="8331422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 만들기</a:t>
              </a:r>
            </a:p>
          </p:txBody>
        </p:sp>
        <p:sp>
          <p:nvSpPr>
            <p:cNvPr id="1133" name="사각형: 둥근 모서리 1132">
              <a:extLst>
                <a:ext uri="{FF2B5EF4-FFF2-40B4-BE49-F238E27FC236}">
                  <a16:creationId xmlns:a16="http://schemas.microsoft.com/office/drawing/2014/main" id="{D235587F-621B-83BF-953E-32F984C6E09D}"/>
                </a:ext>
              </a:extLst>
            </p:cNvPr>
            <p:cNvSpPr/>
            <p:nvPr/>
          </p:nvSpPr>
          <p:spPr>
            <a:xfrm>
              <a:off x="6317865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6CA7B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▶▶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빠른 시작</a:t>
              </a:r>
              <a:endParaRPr lang="ko-KR" altLang="en-US" sz="1600" spc="-300" dirty="0">
                <a:solidFill>
                  <a:srgbClr val="6CA7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4" name="사각형: 둥근 모서리 1133">
              <a:extLst>
                <a:ext uri="{FF2B5EF4-FFF2-40B4-BE49-F238E27FC236}">
                  <a16:creationId xmlns:a16="http://schemas.microsoft.com/office/drawing/2014/main" id="{8EC69654-6182-7E70-8C68-F2716642B784}"/>
                </a:ext>
              </a:extLst>
            </p:cNvPr>
            <p:cNvSpPr/>
            <p:nvPr/>
          </p:nvSpPr>
          <p:spPr>
            <a:xfrm>
              <a:off x="2082274" y="1395070"/>
              <a:ext cx="1552575" cy="5905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DS-Digital" pitchFamily="2" charset="0"/>
                  <a:ea typeface="나눔스퀘어 ExtraBold" panose="020B0600000101010101" pitchFamily="50" charset="-127"/>
                </a:rPr>
                <a:t>LOBBY</a:t>
              </a:r>
              <a:endParaRPr lang="ko-KR" altLang="en-US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endParaRPr>
            </a:p>
          </p:txBody>
        </p:sp>
        <p:sp>
          <p:nvSpPr>
            <p:cNvPr id="1135" name="사각형: 둥근 모서리 1134">
              <a:extLst>
                <a:ext uri="{FF2B5EF4-FFF2-40B4-BE49-F238E27FC236}">
                  <a16:creationId xmlns:a16="http://schemas.microsoft.com/office/drawing/2014/main" id="{4773F345-D1F1-E2BA-AAD6-22D4BABD04B1}"/>
                </a:ext>
              </a:extLst>
            </p:cNvPr>
            <p:cNvSpPr/>
            <p:nvPr/>
          </p:nvSpPr>
          <p:spPr>
            <a:xfrm>
              <a:off x="2084605" y="1099283"/>
              <a:ext cx="1211046" cy="3622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325D6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REVENGER</a:t>
              </a:r>
              <a:endParaRPr lang="ko-KR" altLang="en-US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7616633" y="259646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7616633" y="2972376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7616633" y="334261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8629983" y="259918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8629983" y="2976376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8629983" y="3342614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8629983" y="3718525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8629982" y="408253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7616633" y="371852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7616633" y="4082531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7616633" y="445844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8629982" y="445844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37204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ARMY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ARMY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HELI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2974309" y="2790459"/>
            <a:ext cx="1728900" cy="687347"/>
            <a:chOff x="10740864" y="4556783"/>
            <a:chExt cx="1728900" cy="687347"/>
          </a:xfrm>
        </p:grpSpPr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572284" y="2584296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200BE-B0D6-5B3C-6584-E22FBF1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9" y="430802"/>
            <a:ext cx="4267204" cy="5996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F5FC4-9FD4-D1FB-DD45-F6ADCEE8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7" y="769818"/>
            <a:ext cx="3417194" cy="5369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6162A-6A91-838A-4E75-22C16339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2" y="430802"/>
            <a:ext cx="268642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5C5EB0-EC73-5EBE-C7BC-64283DFC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-114421"/>
            <a:ext cx="6501587" cy="650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46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147</Words>
  <Application>Microsoft Office PowerPoint</Application>
  <PresentationFormat>와이드스크린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에스코어 드림 7 ExtraBold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63</cp:revision>
  <dcterms:created xsi:type="dcterms:W3CDTF">2023-05-28T19:57:43Z</dcterms:created>
  <dcterms:modified xsi:type="dcterms:W3CDTF">2023-07-14T08:20:36Z</dcterms:modified>
</cp:coreProperties>
</file>