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0B5A0-DF13-768D-24AD-7C983158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27514A-73F8-7FA0-2986-0D4DDA2B4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70F8F-CF5A-20DB-521B-7C32B447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086-8F84-4422-AA07-B61ED398A56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AF698-F6C0-9A8C-7A2C-7E1CD001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324F8-EB04-54B2-4B65-DFF5E88B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6848-D5F2-4C95-8281-CEAD49638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0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BB679-2DAE-5041-6E71-9CF78774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211FA0-1B07-A5F8-BA98-8910C9232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234F4-7449-753E-31E3-E212375D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086-8F84-4422-AA07-B61ED398A56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0ADA2-B317-8F6E-14CF-5B3E6E6C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DDEA4-0B8A-669D-3923-D072B150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6848-D5F2-4C95-8281-CEAD49638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3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D274E4-C401-87E0-347C-E03201A43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7E9B1D-4697-0E62-FE56-EC17A4EA9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0AEC5-3BA8-946D-45F4-9BA2B4CA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086-8F84-4422-AA07-B61ED398A56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B25F3-0506-6B33-284C-1136D4AD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34882-237C-FEE1-721C-21350B65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6848-D5F2-4C95-8281-CEAD49638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1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887C6-47CB-5BBD-F08A-4423AFC3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E2900-6452-9B9B-3678-211FA5103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9BDAF-B91C-8FFD-05BF-A4095A07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086-8F84-4422-AA07-B61ED398A56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E900D-F007-495C-633E-7F44477D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24FA5-D6F6-3B01-9DCC-FDDB7930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6848-D5F2-4C95-8281-CEAD49638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9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486B3-9E4C-5B62-5298-74A88DAE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EA85D-D04E-9F50-55C4-3F868C39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F8F60-01B4-63D2-0DD5-FD9CDD68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086-8F84-4422-AA07-B61ED398A56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B0929-5170-C995-151B-DFA0CD12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E9DBF-0334-8A06-18EE-02016F48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6848-D5F2-4C95-8281-CEAD49638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FBE8C-8D84-D485-E79D-D21FB5DB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F6AFC-A830-CECB-262B-7FAE1CEB2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1DC5E-2AC8-A6D0-0904-0607AC4C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EC7523-B14F-E181-628A-483C72BD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086-8F84-4422-AA07-B61ED398A56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BD0B6F-78CA-AB09-EA82-4690E43B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34D78-3B9B-620E-BA1D-EB91CA3E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6848-D5F2-4C95-8281-CEAD49638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0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E7E37-1271-CAE1-BBCE-5F4EC8C5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7C131-7CFB-D415-C1F7-CDA731198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16E1E4-04D3-C4D0-FA59-1AF6CC5C6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71459C-F3E9-074A-E200-3C5A4CF32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7578FE-A7C2-4891-A10D-0C128ED4A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E977E1-AD7F-4374-50B3-232559E9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086-8F84-4422-AA07-B61ED398A56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FEAE6F-DD13-730A-0FFD-08B8E168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F8809F-C982-693C-93DA-16EA1E7B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6848-D5F2-4C95-8281-CEAD49638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2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A7370-8AC9-AEBC-8A38-4FE74E5C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BC9E4E-EAFE-A1F3-254E-B80C8ADD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086-8F84-4422-AA07-B61ED398A56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1A9CF-F1C2-E094-388E-0F62123B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CA0D1B-7B6D-B131-E05B-72BA90F0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6848-D5F2-4C95-8281-CEAD49638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84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C9AFC2-474F-E63D-30CF-2A04C075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086-8F84-4422-AA07-B61ED398A56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EF5A87-0AED-0B7F-247D-6F95B956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36AB8B-5DA3-CE2A-9FE4-6E51E161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6848-D5F2-4C95-8281-CEAD49638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0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5F420-D7A9-3342-E894-B4DB2621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C1224-D0AC-AEBB-A25D-E28896F70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48157-29CA-661A-522E-B00AF6F22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0C6CF-65E2-6FE7-64E0-7D514C7B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086-8F84-4422-AA07-B61ED398A56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3A508-C82E-DEDA-CF86-812AC010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B16453-09AD-26A7-CF89-D6E9270F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6848-D5F2-4C95-8281-CEAD49638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9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5B96D-5875-ECC3-A8A6-11243571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6E7E67-64C5-2AC8-DA8D-3DC03E9B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AC776C-1D58-D271-3C45-F5286A2F9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609341-3F41-BB78-D558-04F304BC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086-8F84-4422-AA07-B61ED398A56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6536E9-E570-ABBE-8B47-1082F02E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6FBD65-C4F1-F25C-9121-F9B10263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6848-D5F2-4C95-8281-CEAD49638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1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69B5F9-FBFD-4DFA-B459-E3199FE0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E6888-962C-960C-2475-45B6C09C0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C2EC5-0C48-068F-C5E3-F502E3991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6086-8F84-4422-AA07-B61ED398A567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9B372-B9B0-0D28-D7F5-8BC6C90F2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AAEAA-1DC4-131A-8280-844228ACC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36848-D5F2-4C95-8281-CEAD49638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39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D248F8-BFDF-C1BF-8339-18BAE84A8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7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51F95C-0E38-9835-C9FC-BCA54C5F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419"/>
            <a:ext cx="12192000" cy="61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8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김승환(2018182009)</dc:creator>
  <cp:lastModifiedBy>김승환(2018182009)</cp:lastModifiedBy>
  <cp:revision>1</cp:revision>
  <dcterms:created xsi:type="dcterms:W3CDTF">2023-08-21T07:12:01Z</dcterms:created>
  <dcterms:modified xsi:type="dcterms:W3CDTF">2023-08-21T07:13:00Z</dcterms:modified>
</cp:coreProperties>
</file>