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56" r:id="rId3"/>
    <p:sldId id="357" r:id="rId4"/>
    <p:sldId id="358" r:id="rId5"/>
    <p:sldId id="359" r:id="rId6"/>
    <p:sldId id="3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582F6-3CCD-2D04-1FD4-A40812DCA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DCFF63-8FFE-2AF4-26D2-549055C5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FC0A5-A280-FF24-550E-B8B68C1F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CC05A-D9F4-9326-0CBE-FCEEA515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CCA1E-1B10-7C4D-F645-9F32D44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C09D-AB5F-6781-3A84-5D2AF502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A16C6-1673-AA60-C469-9721DABB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3D0A4-5A4F-DE8E-AF09-7F07885C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4B579-493B-BD89-0741-66616C99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991C5-3A6F-0764-73F6-CC5355E9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E588E-931B-7B49-5C9C-185E1262E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AD673-DC17-4BCC-A664-CDC9A0AE5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C3393-BDA3-A04A-5E9D-040CB830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344A-81EC-7F25-9C1A-8D04DF3B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B90E9-7957-6B5D-1085-C198AFC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B427C-2DBB-584C-DE62-BEF6194B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09E29-A660-E092-D5A4-82B4FA97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FAD14-B485-2DD0-C85E-02D13278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5C50D-B2FC-C499-9335-F3551D79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C3C2E-C7AC-FC8A-0813-A4114F86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2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393FA-582E-E997-2755-D92D06D3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A75FB-61C3-8951-2306-8F176821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CD34C-80E8-8DEC-C59F-CF15ECD9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41293-F0E9-44C9-1FA1-B894A3A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39B0-5CA1-149A-DB77-8ED18981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2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DBD9-A04B-9544-CD3C-98D2BB0D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E950E-A510-AA76-E661-9A5457A57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39859-2623-28DA-979D-31AC8A612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7E80-5902-E637-1899-D00B715C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B8ACB-C3A0-768E-E058-F3F4F1D7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B7B30-0960-A25F-E12F-C26AE158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34B35-D7B3-31AB-2705-FC1BCD86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8C37F-0A06-25FE-15FE-E117A1C6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5540B-BE95-17A9-857C-16BFCE92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B13D38-A2EB-A54A-24DF-6DBEDAEA4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F90810-9BFF-ABA4-E8A0-B3FE6B5D4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0BB494-8708-12C4-5CDF-86AC09ED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6102B8-5D30-5D34-F92F-8E73EC09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2AA552-C77B-1AC5-B3A7-85E56FBB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3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954AD-2A97-445B-5739-F36A29D8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D32DA4-5EF7-FEFF-95CB-90189048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9569A7-0956-9C49-3D18-16260714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C0D3B-5275-ABAA-52D4-C5C793A7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9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18D2F3-DB00-C68B-BA2E-19E40B28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C7684-6484-DDE0-4392-DD2A1E44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EEA6A3-C82D-FD80-4FAC-932BA625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9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3429-A8A6-5496-8D9E-055D4A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550F5-D767-B9EE-C715-3A9E934C7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C614F-1CB4-83E1-CD26-332E7040C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910D8-C448-1149-E83B-53337E2A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C4CD-4CF6-3029-A35F-1A11315C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96891-F3B9-1D19-58F8-C2FF1D3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9C54C-D845-6876-B7CF-5D4E7230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11D79-1B8C-9C62-0953-CDF0F0DFC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252CC-AB92-2381-3703-23FD8F712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0D1E4-9157-7808-D023-2E9800E3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7D0B1-AF02-C315-E23F-8F45626E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9F39B-D895-D61B-2AE2-FCD183B8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9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436D6E-6BD1-0F52-157A-88FAA32F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FDD6A-C72A-3D7B-C57E-F1D78ADC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DADBF-3F53-0658-CD55-F9AA3ED68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BC66-1365-4CE9-A739-42D66EF1D86A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A8855-4007-6F21-B2B8-830C74253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E264A-91EA-579D-0BAE-D87181CB7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E302-0275-4708-A380-AFCE3DDC7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7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23B23E-42FE-A043-4D37-CD5BFD567CD1}"/>
              </a:ext>
            </a:extLst>
          </p:cNvPr>
          <p:cNvSpPr/>
          <p:nvPr/>
        </p:nvSpPr>
        <p:spPr>
          <a:xfrm>
            <a:off x="0" y="-8453"/>
            <a:ext cx="12202148" cy="686645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94893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306343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960622" y="4862735"/>
            <a:ext cx="4684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REVENGER</a:t>
            </a:r>
            <a:endParaRPr lang="ko-KR" altLang="en-US" sz="5400" kern="1800" spc="11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Google Shape;295;p40">
            <a:extLst>
              <a:ext uri="{FF2B5EF4-FFF2-40B4-BE49-F238E27FC236}">
                <a16:creationId xmlns:a16="http://schemas.microsoft.com/office/drawing/2014/main" id="{789D5665-4C62-FAD5-7847-5546F71E708C}"/>
              </a:ext>
            </a:extLst>
          </p:cNvPr>
          <p:cNvGrpSpPr/>
          <p:nvPr/>
        </p:nvGrpSpPr>
        <p:grpSpPr>
          <a:xfrm>
            <a:off x="3321220" y="1894989"/>
            <a:ext cx="4850769" cy="1931633"/>
            <a:chOff x="2428325" y="238125"/>
            <a:chExt cx="4850769" cy="1931633"/>
          </a:xfrm>
        </p:grpSpPr>
        <p:sp>
          <p:nvSpPr>
            <p:cNvPr id="7" name="Google Shape;296;p40">
              <a:extLst>
                <a:ext uri="{FF2B5EF4-FFF2-40B4-BE49-F238E27FC236}">
                  <a16:creationId xmlns:a16="http://schemas.microsoft.com/office/drawing/2014/main" id="{B47FE2D5-1858-08FE-8EE4-DA0948732D97}"/>
                </a:ext>
              </a:extLst>
            </p:cNvPr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Google Shape;297;p40">
              <a:extLst>
                <a:ext uri="{FF2B5EF4-FFF2-40B4-BE49-F238E27FC236}">
                  <a16:creationId xmlns:a16="http://schemas.microsoft.com/office/drawing/2014/main" id="{5856E621-23FC-D0E6-7E59-638870366E7B}"/>
                </a:ext>
              </a:extLst>
            </p:cNvPr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Google Shape;298;p40">
              <a:extLst>
                <a:ext uri="{FF2B5EF4-FFF2-40B4-BE49-F238E27FC236}">
                  <a16:creationId xmlns:a16="http://schemas.microsoft.com/office/drawing/2014/main" id="{E2ED3F32-2312-55FB-E289-054E2384EE44}"/>
                </a:ext>
              </a:extLst>
            </p:cNvPr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Google Shape;299;p40">
              <a:extLst>
                <a:ext uri="{FF2B5EF4-FFF2-40B4-BE49-F238E27FC236}">
                  <a16:creationId xmlns:a16="http://schemas.microsoft.com/office/drawing/2014/main" id="{DF56FF60-50EA-235F-8A6F-C99B6C224231}"/>
                </a:ext>
              </a:extLst>
            </p:cNvPr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Google Shape;300;p40">
              <a:extLst>
                <a:ext uri="{FF2B5EF4-FFF2-40B4-BE49-F238E27FC236}">
                  <a16:creationId xmlns:a16="http://schemas.microsoft.com/office/drawing/2014/main" id="{AC7214C2-86C7-5BBA-1968-FF4C5E78B002}"/>
                </a:ext>
              </a:extLst>
            </p:cNvPr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301;p40">
              <a:extLst>
                <a:ext uri="{FF2B5EF4-FFF2-40B4-BE49-F238E27FC236}">
                  <a16:creationId xmlns:a16="http://schemas.microsoft.com/office/drawing/2014/main" id="{C7C59686-534A-FF5D-F62C-ABCF160924A1}"/>
                </a:ext>
              </a:extLst>
            </p:cNvPr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302;p40">
              <a:extLst>
                <a:ext uri="{FF2B5EF4-FFF2-40B4-BE49-F238E27FC236}">
                  <a16:creationId xmlns:a16="http://schemas.microsoft.com/office/drawing/2014/main" id="{D7EB9292-1BE4-88C6-83C2-E2F942D0B5F2}"/>
                </a:ext>
              </a:extLst>
            </p:cNvPr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Google Shape;303;p40">
              <a:extLst>
                <a:ext uri="{FF2B5EF4-FFF2-40B4-BE49-F238E27FC236}">
                  <a16:creationId xmlns:a16="http://schemas.microsoft.com/office/drawing/2014/main" id="{3629E359-C096-6936-1174-BF1BCCEA00D3}"/>
                </a:ext>
              </a:extLst>
            </p:cNvPr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rgbClr val="F94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Google Shape;304;p40">
              <a:extLst>
                <a:ext uri="{FF2B5EF4-FFF2-40B4-BE49-F238E27FC236}">
                  <a16:creationId xmlns:a16="http://schemas.microsoft.com/office/drawing/2014/main" id="{31B730C4-C58C-9A03-8C8C-13F7BF222B69}"/>
                </a:ext>
              </a:extLst>
            </p:cNvPr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Google Shape;305;p40">
              <a:extLst>
                <a:ext uri="{FF2B5EF4-FFF2-40B4-BE49-F238E27FC236}">
                  <a16:creationId xmlns:a16="http://schemas.microsoft.com/office/drawing/2014/main" id="{A5493342-B74C-9410-E027-3DE614398D33}"/>
                </a:ext>
              </a:extLst>
            </p:cNvPr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306;p40">
              <a:extLst>
                <a:ext uri="{FF2B5EF4-FFF2-40B4-BE49-F238E27FC236}">
                  <a16:creationId xmlns:a16="http://schemas.microsoft.com/office/drawing/2014/main" id="{A9434B5D-E51D-9370-B3A4-BA1CB88FC46A}"/>
                </a:ext>
              </a:extLst>
            </p:cNvPr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307;p40">
              <a:extLst>
                <a:ext uri="{FF2B5EF4-FFF2-40B4-BE49-F238E27FC236}">
                  <a16:creationId xmlns:a16="http://schemas.microsoft.com/office/drawing/2014/main" id="{C8A5B11E-BFCB-691C-CA41-B59EBAE4F4C2}"/>
                </a:ext>
              </a:extLst>
            </p:cNvPr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Google Shape;308;p40">
              <a:extLst>
                <a:ext uri="{FF2B5EF4-FFF2-40B4-BE49-F238E27FC236}">
                  <a16:creationId xmlns:a16="http://schemas.microsoft.com/office/drawing/2014/main" id="{E16A8667-7E4F-111C-FC85-9C2CD36358A8}"/>
                </a:ext>
              </a:extLst>
            </p:cNvPr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Google Shape;309;p40">
              <a:extLst>
                <a:ext uri="{FF2B5EF4-FFF2-40B4-BE49-F238E27FC236}">
                  <a16:creationId xmlns:a16="http://schemas.microsoft.com/office/drawing/2014/main" id="{23F415FF-61CC-9B97-85C8-8155C2F1D8EE}"/>
                </a:ext>
              </a:extLst>
            </p:cNvPr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Google Shape;310;p40">
              <a:extLst>
                <a:ext uri="{FF2B5EF4-FFF2-40B4-BE49-F238E27FC236}">
                  <a16:creationId xmlns:a16="http://schemas.microsoft.com/office/drawing/2014/main" id="{3A2E52B2-6578-8B3B-63C7-714FE259A6FE}"/>
                </a:ext>
              </a:extLst>
            </p:cNvPr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Google Shape;311;p40">
              <a:extLst>
                <a:ext uri="{FF2B5EF4-FFF2-40B4-BE49-F238E27FC236}">
                  <a16:creationId xmlns:a16="http://schemas.microsoft.com/office/drawing/2014/main" id="{438A778B-6F0A-1F33-D507-7E787372888D}"/>
                </a:ext>
              </a:extLst>
            </p:cNvPr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Google Shape;312;p40">
              <a:extLst>
                <a:ext uri="{FF2B5EF4-FFF2-40B4-BE49-F238E27FC236}">
                  <a16:creationId xmlns:a16="http://schemas.microsoft.com/office/drawing/2014/main" id="{F15C73B2-FF44-36B3-85B6-1D70E9FBBD18}"/>
                </a:ext>
              </a:extLst>
            </p:cNvPr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Google Shape;313;p40">
              <a:extLst>
                <a:ext uri="{FF2B5EF4-FFF2-40B4-BE49-F238E27FC236}">
                  <a16:creationId xmlns:a16="http://schemas.microsoft.com/office/drawing/2014/main" id="{90A2A709-FF94-DD06-FD53-6F0EFE86B95E}"/>
                </a:ext>
              </a:extLst>
            </p:cNvPr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F31AB9C1-B160-0062-E1DB-D97A01220FC7}"/>
                </a:ext>
              </a:extLst>
            </p:cNvPr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F81C12CD-8566-CAC6-F7F8-77F505CF2504}"/>
                </a:ext>
              </a:extLst>
            </p:cNvPr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687C2D12-E236-C9C3-AB6A-532EA091213D}"/>
                </a:ext>
              </a:extLst>
            </p:cNvPr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6EFF4CC0-F0FF-EAAC-6601-7787B2573F19}"/>
                </a:ext>
              </a:extLst>
            </p:cNvPr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67429CD2-75E8-7DF1-0619-F36D02A828FF}"/>
                </a:ext>
              </a:extLst>
            </p:cNvPr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9A177092-3456-BE90-8F2A-5FEE6B9A9938}"/>
                </a:ext>
              </a:extLst>
            </p:cNvPr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BF95AFAF-8137-6E21-A866-4F62B604629D}"/>
                </a:ext>
              </a:extLst>
            </p:cNvPr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E3A0D09E-DC2E-D419-7116-A46F1BD29E97}"/>
                </a:ext>
              </a:extLst>
            </p:cNvPr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852632D8-525B-71F3-CD75-5688FE79C7C2}"/>
                </a:ext>
              </a:extLst>
            </p:cNvPr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AD0C689B-C7F9-17E8-BECD-E0910EF69C69}"/>
                </a:ext>
              </a:extLst>
            </p:cNvPr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454711D-0072-F450-33CE-C17BEE18B11D}"/>
                </a:ext>
              </a:extLst>
            </p:cNvPr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C84017B6-7DA6-CFAC-1F2A-12A55DCB20FD}"/>
                </a:ext>
              </a:extLst>
            </p:cNvPr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B424AD68-6D05-CB07-0410-90E591E2E7A8}"/>
                </a:ext>
              </a:extLst>
            </p:cNvPr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Google Shape;327;p40">
              <a:extLst>
                <a:ext uri="{FF2B5EF4-FFF2-40B4-BE49-F238E27FC236}">
                  <a16:creationId xmlns:a16="http://schemas.microsoft.com/office/drawing/2014/main" id="{42672901-F398-1AAB-8A0E-8D91AB8CCE05}"/>
                </a:ext>
              </a:extLst>
            </p:cNvPr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Google Shape;328;p40">
              <a:extLst>
                <a:ext uri="{FF2B5EF4-FFF2-40B4-BE49-F238E27FC236}">
                  <a16:creationId xmlns:a16="http://schemas.microsoft.com/office/drawing/2014/main" id="{B036886C-2497-A1CA-DDB7-24BAD8B3F898}"/>
                </a:ext>
              </a:extLst>
            </p:cNvPr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Google Shape;329;p40">
              <a:extLst>
                <a:ext uri="{FF2B5EF4-FFF2-40B4-BE49-F238E27FC236}">
                  <a16:creationId xmlns:a16="http://schemas.microsoft.com/office/drawing/2014/main" id="{8859E2A0-DEF9-AD1C-72CC-F39839FC3AC8}"/>
                </a:ext>
              </a:extLst>
            </p:cNvPr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Google Shape;330;p40">
              <a:extLst>
                <a:ext uri="{FF2B5EF4-FFF2-40B4-BE49-F238E27FC236}">
                  <a16:creationId xmlns:a16="http://schemas.microsoft.com/office/drawing/2014/main" id="{E3321303-F21D-B67B-90C8-3E163FC89548}"/>
                </a:ext>
              </a:extLst>
            </p:cNvPr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Google Shape;331;p40">
              <a:extLst>
                <a:ext uri="{FF2B5EF4-FFF2-40B4-BE49-F238E27FC236}">
                  <a16:creationId xmlns:a16="http://schemas.microsoft.com/office/drawing/2014/main" id="{16997A23-C00D-7681-71F5-DFA24529379D}"/>
                </a:ext>
              </a:extLst>
            </p:cNvPr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Google Shape;332;p40">
              <a:extLst>
                <a:ext uri="{FF2B5EF4-FFF2-40B4-BE49-F238E27FC236}">
                  <a16:creationId xmlns:a16="http://schemas.microsoft.com/office/drawing/2014/main" id="{9DBF91B9-530C-01EF-093F-BC6514A4B797}"/>
                </a:ext>
              </a:extLst>
            </p:cNvPr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Google Shape;333;p40">
              <a:extLst>
                <a:ext uri="{FF2B5EF4-FFF2-40B4-BE49-F238E27FC236}">
                  <a16:creationId xmlns:a16="http://schemas.microsoft.com/office/drawing/2014/main" id="{0618E96C-0FCA-B159-D0FD-6F978317F8CF}"/>
                </a:ext>
              </a:extLst>
            </p:cNvPr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Google Shape;334;p40">
              <a:extLst>
                <a:ext uri="{FF2B5EF4-FFF2-40B4-BE49-F238E27FC236}">
                  <a16:creationId xmlns:a16="http://schemas.microsoft.com/office/drawing/2014/main" id="{49CF3240-202C-621D-964F-A962E0949D7A}"/>
                </a:ext>
              </a:extLst>
            </p:cNvPr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Google Shape;335;p40">
              <a:extLst>
                <a:ext uri="{FF2B5EF4-FFF2-40B4-BE49-F238E27FC236}">
                  <a16:creationId xmlns:a16="http://schemas.microsoft.com/office/drawing/2014/main" id="{63437BA0-C263-A05B-134C-85F439C3217D}"/>
                </a:ext>
              </a:extLst>
            </p:cNvPr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Google Shape;336;p40">
              <a:extLst>
                <a:ext uri="{FF2B5EF4-FFF2-40B4-BE49-F238E27FC236}">
                  <a16:creationId xmlns:a16="http://schemas.microsoft.com/office/drawing/2014/main" id="{D2A586C9-C58B-09E2-C0CB-170F6C03EEFD}"/>
                </a:ext>
              </a:extLst>
            </p:cNvPr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Google Shape;337;p40">
              <a:extLst>
                <a:ext uri="{FF2B5EF4-FFF2-40B4-BE49-F238E27FC236}">
                  <a16:creationId xmlns:a16="http://schemas.microsoft.com/office/drawing/2014/main" id="{FC82DD77-91AC-0584-F2A7-E9FAC8C30D63}"/>
                </a:ext>
              </a:extLst>
            </p:cNvPr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338;p40">
              <a:extLst>
                <a:ext uri="{FF2B5EF4-FFF2-40B4-BE49-F238E27FC236}">
                  <a16:creationId xmlns:a16="http://schemas.microsoft.com/office/drawing/2014/main" id="{953F2D58-7263-7172-1857-CAF888698909}"/>
                </a:ext>
              </a:extLst>
            </p:cNvPr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339;p40">
              <a:extLst>
                <a:ext uri="{FF2B5EF4-FFF2-40B4-BE49-F238E27FC236}">
                  <a16:creationId xmlns:a16="http://schemas.microsoft.com/office/drawing/2014/main" id="{A95B172D-E2F6-2824-1357-11BCE88B874D}"/>
                </a:ext>
              </a:extLst>
            </p:cNvPr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50FA16A-A505-837A-3359-FAD9D5B64163}"/>
              </a:ext>
            </a:extLst>
          </p:cNvPr>
          <p:cNvSpPr txBox="1"/>
          <p:nvPr/>
        </p:nvSpPr>
        <p:spPr>
          <a:xfrm>
            <a:off x="10836299" y="63389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Team. XD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33096-D02C-B27B-F684-DCD8A969785D}"/>
              </a:ext>
            </a:extLst>
          </p:cNvPr>
          <p:cNvSpPr txBox="1"/>
          <p:nvPr/>
        </p:nvSpPr>
        <p:spPr>
          <a:xfrm>
            <a:off x="4485686" y="5817901"/>
            <a:ext cx="322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발표 참고자료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FB52A4-AFE9-10FA-FE77-D03D18C149DE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FC838-4339-8A4B-B8B6-2ABF23D8FD02}"/>
              </a:ext>
            </a:extLst>
          </p:cNvPr>
          <p:cNvSpPr txBox="1"/>
          <p:nvPr/>
        </p:nvSpPr>
        <p:spPr>
          <a:xfrm>
            <a:off x="677940" y="707544"/>
            <a:ext cx="32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1-2)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서버이중화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Failover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C17801-6AD8-3888-8BBD-7FD36911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30" y="1109816"/>
            <a:ext cx="1104900" cy="11462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A787F1-B60D-00FC-E1C7-6542135FA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31" y="2734032"/>
            <a:ext cx="561975" cy="10282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304CC0-2575-CFB5-7E14-65EF5B33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490" y="2751260"/>
            <a:ext cx="561975" cy="10282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719C8F-D87E-4D2E-ADDE-8A31CACF03AA}"/>
              </a:ext>
            </a:extLst>
          </p:cNvPr>
          <p:cNvSpPr/>
          <p:nvPr/>
        </p:nvSpPr>
        <p:spPr>
          <a:xfrm>
            <a:off x="361255" y="1140242"/>
            <a:ext cx="11469490" cy="5717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다운이 감지되면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승격시키고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앞으로는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통신을 하게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 또한 이루어지게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400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릴레이 서버에 알릴 필요가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바로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수행합니다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AF3FDE-42DF-DE4D-E30D-8A1DCC652983}"/>
              </a:ext>
            </a:extLst>
          </p:cNvPr>
          <p:cNvCxnSpPr>
            <a:cxnSpLocks/>
          </p:cNvCxnSpPr>
          <p:nvPr/>
        </p:nvCxnSpPr>
        <p:spPr>
          <a:xfrm flipV="1">
            <a:off x="7627219" y="2110020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4D6F14-F66B-2EA3-622E-F771D69494C1}"/>
              </a:ext>
            </a:extLst>
          </p:cNvPr>
          <p:cNvCxnSpPr>
            <a:cxnSpLocks/>
          </p:cNvCxnSpPr>
          <p:nvPr/>
        </p:nvCxnSpPr>
        <p:spPr>
          <a:xfrm flipH="1" flipV="1">
            <a:off x="9191175" y="2101720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3BB3E9-2308-1649-6B74-6C4E4216D413}"/>
              </a:ext>
            </a:extLst>
          </p:cNvPr>
          <p:cNvSpPr txBox="1"/>
          <p:nvPr/>
        </p:nvSpPr>
        <p:spPr>
          <a:xfrm>
            <a:off x="8139177" y="2564180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ko-KR" altLang="en-US" sz="1600" b="1" dirty="0">
              <a:solidFill>
                <a:srgbClr val="FFA3A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FAC04C-916E-24D5-6FBD-10B7EDD2D599}"/>
              </a:ext>
            </a:extLst>
          </p:cNvPr>
          <p:cNvCxnSpPr>
            <a:cxnSpLocks/>
          </p:cNvCxnSpPr>
          <p:nvPr/>
        </p:nvCxnSpPr>
        <p:spPr>
          <a:xfrm flipH="1">
            <a:off x="7960478" y="290273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6145F4-B876-A368-1605-B6626D45E228}"/>
              </a:ext>
            </a:extLst>
          </p:cNvPr>
          <p:cNvCxnSpPr>
            <a:cxnSpLocks/>
          </p:cNvCxnSpPr>
          <p:nvPr/>
        </p:nvCxnSpPr>
        <p:spPr>
          <a:xfrm>
            <a:off x="8014389" y="3181221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A2F478DE-9E0B-8350-964E-257B018077B6}"/>
              </a:ext>
            </a:extLst>
          </p:cNvPr>
          <p:cNvSpPr/>
          <p:nvPr/>
        </p:nvSpPr>
        <p:spPr>
          <a:xfrm>
            <a:off x="8548106" y="2964332"/>
            <a:ext cx="448573" cy="47323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B5943423-CAEE-5B25-ADC0-BC1A88E805CD}"/>
              </a:ext>
            </a:extLst>
          </p:cNvPr>
          <p:cNvSpPr/>
          <p:nvPr/>
        </p:nvSpPr>
        <p:spPr>
          <a:xfrm>
            <a:off x="6969489" y="2771301"/>
            <a:ext cx="778042" cy="7610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A9ABEB-1D54-E78A-F81A-405147EC4AAD}"/>
              </a:ext>
            </a:extLst>
          </p:cNvPr>
          <p:cNvCxnSpPr>
            <a:cxnSpLocks/>
          </p:cNvCxnSpPr>
          <p:nvPr/>
        </p:nvCxnSpPr>
        <p:spPr>
          <a:xfrm flipH="1" flipV="1">
            <a:off x="9322787" y="2006754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D07B3C-C9DD-6CB5-69FA-AA3C57AB2A5C}"/>
              </a:ext>
            </a:extLst>
          </p:cNvPr>
          <p:cNvSpPr txBox="1"/>
          <p:nvPr/>
        </p:nvSpPr>
        <p:spPr>
          <a:xfrm>
            <a:off x="9628451" y="180727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BE2C69-C943-3639-E739-5EFDC37277D2}"/>
              </a:ext>
            </a:extLst>
          </p:cNvPr>
          <p:cNvSpPr txBox="1"/>
          <p:nvPr/>
        </p:nvSpPr>
        <p:spPr>
          <a:xfrm>
            <a:off x="7211902" y="2559374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8CEE4-EC1D-2430-E316-A74B6F1BA2B3}"/>
              </a:ext>
            </a:extLst>
          </p:cNvPr>
          <p:cNvSpPr txBox="1"/>
          <p:nvPr/>
        </p:nvSpPr>
        <p:spPr>
          <a:xfrm>
            <a:off x="10036255" y="2574252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72E74C-EEA3-9A83-970B-9E6A2014F8D2}"/>
              </a:ext>
            </a:extLst>
          </p:cNvPr>
          <p:cNvCxnSpPr>
            <a:cxnSpLocks/>
          </p:cNvCxnSpPr>
          <p:nvPr/>
        </p:nvCxnSpPr>
        <p:spPr>
          <a:xfrm>
            <a:off x="9043494" y="2213798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1D27CB-3699-D387-1412-9CDAA6EE405D}"/>
              </a:ext>
            </a:extLst>
          </p:cNvPr>
          <p:cNvSpPr txBox="1"/>
          <p:nvPr/>
        </p:nvSpPr>
        <p:spPr>
          <a:xfrm>
            <a:off x="8915953" y="2213371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4D55E0-3D89-DF46-D99B-C0FA518E7AB9}"/>
              </a:ext>
            </a:extLst>
          </p:cNvPr>
          <p:cNvCxnSpPr>
            <a:cxnSpLocks/>
          </p:cNvCxnSpPr>
          <p:nvPr/>
        </p:nvCxnSpPr>
        <p:spPr>
          <a:xfrm flipH="1">
            <a:off x="7977336" y="3494846"/>
            <a:ext cx="15614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2F68B4-E5C7-27DA-79B1-6C7A4184EF62}"/>
              </a:ext>
            </a:extLst>
          </p:cNvPr>
          <p:cNvSpPr txBox="1"/>
          <p:nvPr/>
        </p:nvSpPr>
        <p:spPr>
          <a:xfrm>
            <a:off x="8957594" y="3463571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B2CE3-B76B-2914-2557-42D5CF477E53}"/>
              </a:ext>
            </a:extLst>
          </p:cNvPr>
          <p:cNvSpPr txBox="1"/>
          <p:nvPr/>
        </p:nvSpPr>
        <p:spPr>
          <a:xfrm>
            <a:off x="8812947" y="2902347"/>
            <a:ext cx="29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7B5F1A-4CF7-714E-8312-65586D9BB054}"/>
              </a:ext>
            </a:extLst>
          </p:cNvPr>
          <p:cNvSpPr txBox="1"/>
          <p:nvPr/>
        </p:nvSpPr>
        <p:spPr>
          <a:xfrm>
            <a:off x="9390532" y="1787387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915049-470F-0CCD-C410-48C2C03A1613}"/>
              </a:ext>
            </a:extLst>
          </p:cNvPr>
          <p:cNvSpPr txBox="1"/>
          <p:nvPr/>
        </p:nvSpPr>
        <p:spPr>
          <a:xfrm>
            <a:off x="8676082" y="2196758"/>
            <a:ext cx="4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401F-1F00-791C-A808-C29CBE1F7703}"/>
              </a:ext>
            </a:extLst>
          </p:cNvPr>
          <p:cNvSpPr txBox="1"/>
          <p:nvPr/>
        </p:nvSpPr>
        <p:spPr>
          <a:xfrm>
            <a:off x="8736688" y="3461585"/>
            <a:ext cx="43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5B39F5D-A31F-7E8F-7E57-ECD303E4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79" y="4103168"/>
            <a:ext cx="1104900" cy="114620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66D3AF8-161C-6DDE-39D9-2124198E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330" y="5489259"/>
            <a:ext cx="561975" cy="10282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6F9B0A4-DDA4-D8D6-32A2-B8C68BCD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589" y="5506487"/>
            <a:ext cx="561975" cy="1028214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6AA7A8-11A8-C226-B372-1CF3441C0D5E}"/>
              </a:ext>
            </a:extLst>
          </p:cNvPr>
          <p:cNvCxnSpPr>
            <a:cxnSpLocks/>
          </p:cNvCxnSpPr>
          <p:nvPr/>
        </p:nvCxnSpPr>
        <p:spPr>
          <a:xfrm flipV="1">
            <a:off x="7662318" y="481762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735D410-4F27-6927-6611-19B93DAE14E7}"/>
              </a:ext>
            </a:extLst>
          </p:cNvPr>
          <p:cNvCxnSpPr>
            <a:cxnSpLocks/>
          </p:cNvCxnSpPr>
          <p:nvPr/>
        </p:nvCxnSpPr>
        <p:spPr>
          <a:xfrm flipH="1" flipV="1">
            <a:off x="9226274" y="480932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6F606E-EDE0-B41C-736E-77C6F82E087D}"/>
              </a:ext>
            </a:extLst>
          </p:cNvPr>
          <p:cNvSpPr txBox="1"/>
          <p:nvPr/>
        </p:nvSpPr>
        <p:spPr>
          <a:xfrm>
            <a:off x="8242021" y="5974316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ko-KR" altLang="en-US" sz="1600" b="1" dirty="0">
              <a:solidFill>
                <a:srgbClr val="FFA3A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BF23B5-415C-3E02-A457-4C76227EFD93}"/>
              </a:ext>
            </a:extLst>
          </p:cNvPr>
          <p:cNvCxnSpPr>
            <a:cxnSpLocks/>
          </p:cNvCxnSpPr>
          <p:nvPr/>
        </p:nvCxnSpPr>
        <p:spPr>
          <a:xfrm>
            <a:off x="7977337" y="593168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D5BE8D5-F58F-BD0B-9B1B-8F988AB53142}"/>
              </a:ext>
            </a:extLst>
          </p:cNvPr>
          <p:cNvCxnSpPr>
            <a:cxnSpLocks/>
          </p:cNvCxnSpPr>
          <p:nvPr/>
        </p:nvCxnSpPr>
        <p:spPr>
          <a:xfrm flipH="1">
            <a:off x="7946519" y="56845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곱하기 기호 41">
            <a:extLst>
              <a:ext uri="{FF2B5EF4-FFF2-40B4-BE49-F238E27FC236}">
                <a16:creationId xmlns:a16="http://schemas.microsoft.com/office/drawing/2014/main" id="{55774FF2-140C-0CB3-EC3E-D93EBB0EC5FE}"/>
              </a:ext>
            </a:extLst>
          </p:cNvPr>
          <p:cNvSpPr/>
          <p:nvPr/>
        </p:nvSpPr>
        <p:spPr>
          <a:xfrm>
            <a:off x="8480236" y="5467700"/>
            <a:ext cx="448573" cy="47323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곱하기 기호 42">
            <a:extLst>
              <a:ext uri="{FF2B5EF4-FFF2-40B4-BE49-F238E27FC236}">
                <a16:creationId xmlns:a16="http://schemas.microsoft.com/office/drawing/2014/main" id="{16B1DA10-BE69-DA01-A16B-272C48DBE5F9}"/>
              </a:ext>
            </a:extLst>
          </p:cNvPr>
          <p:cNvSpPr/>
          <p:nvPr/>
        </p:nvSpPr>
        <p:spPr>
          <a:xfrm>
            <a:off x="9826555" y="5525712"/>
            <a:ext cx="778042" cy="7610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59F85B-B06A-EA91-0992-285F0B41545D}"/>
              </a:ext>
            </a:extLst>
          </p:cNvPr>
          <p:cNvSpPr txBox="1"/>
          <p:nvPr/>
        </p:nvSpPr>
        <p:spPr>
          <a:xfrm>
            <a:off x="7244381" y="5308822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6656BB-3F8D-C63A-6A31-440E08C88DC0}"/>
              </a:ext>
            </a:extLst>
          </p:cNvPr>
          <p:cNvSpPr txBox="1"/>
          <p:nvPr/>
        </p:nvSpPr>
        <p:spPr>
          <a:xfrm>
            <a:off x="10064420" y="531011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2BE54A-490E-205A-F908-B339AA60DCE3}"/>
              </a:ext>
            </a:extLst>
          </p:cNvPr>
          <p:cNvSpPr txBox="1"/>
          <p:nvPr/>
        </p:nvSpPr>
        <p:spPr>
          <a:xfrm>
            <a:off x="8009514" y="5283062"/>
            <a:ext cx="47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A0D382-D9E1-C435-2A18-7842CC530264}"/>
              </a:ext>
            </a:extLst>
          </p:cNvPr>
          <p:cNvCxnSpPr>
            <a:cxnSpLocks/>
          </p:cNvCxnSpPr>
          <p:nvPr/>
        </p:nvCxnSpPr>
        <p:spPr>
          <a:xfrm>
            <a:off x="7990118" y="6346058"/>
            <a:ext cx="16037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A289B8-60CC-5346-F741-ECBB52B9CC18}"/>
              </a:ext>
            </a:extLst>
          </p:cNvPr>
          <p:cNvSpPr txBox="1"/>
          <p:nvPr/>
        </p:nvSpPr>
        <p:spPr>
          <a:xfrm>
            <a:off x="8453816" y="634156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7A0482-7C69-AEDA-50A6-217E7063A1BA}"/>
              </a:ext>
            </a:extLst>
          </p:cNvPr>
          <p:cNvSpPr txBox="1"/>
          <p:nvPr/>
        </p:nvSpPr>
        <p:spPr>
          <a:xfrm>
            <a:off x="9023528" y="291412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다운감지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E8FD6B-3499-B84D-EE69-30B3A5C6DC62}"/>
              </a:ext>
            </a:extLst>
          </p:cNvPr>
          <p:cNvSpPr txBox="1"/>
          <p:nvPr/>
        </p:nvSpPr>
        <p:spPr>
          <a:xfrm>
            <a:off x="8245272" y="5296518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다운감지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3CD258-86DF-0B4E-2686-FDF6C58E35C1}"/>
              </a:ext>
            </a:extLst>
          </p:cNvPr>
          <p:cNvSpPr txBox="1"/>
          <p:nvPr/>
        </p:nvSpPr>
        <p:spPr>
          <a:xfrm>
            <a:off x="8238784" y="631938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5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FC838-4339-8A4B-B8B6-2ABF23D8FD02}"/>
              </a:ext>
            </a:extLst>
          </p:cNvPr>
          <p:cNvSpPr txBox="1"/>
          <p:nvPr/>
        </p:nvSpPr>
        <p:spPr>
          <a:xfrm>
            <a:off x="677940" y="707544"/>
            <a:ext cx="305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1-2)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서버이중화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Failover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5A8A97-54E1-288C-F47B-86DDB557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315" y="3033985"/>
            <a:ext cx="704850" cy="105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00C741-8D4D-8489-140A-811798DF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212" y="3027161"/>
            <a:ext cx="704850" cy="1057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144FDC-D024-505F-4FC0-7C39584D56B5}"/>
              </a:ext>
            </a:extLst>
          </p:cNvPr>
          <p:cNvSpPr/>
          <p:nvPr/>
        </p:nvSpPr>
        <p:spPr>
          <a:xfrm>
            <a:off x="382828" y="1159907"/>
            <a:ext cx="11469490" cy="534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NPC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u="sng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400" b="1" u="sng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상태의 로직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과정은 다른 서버와 동일한 과정을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2A2EC73-04EB-E169-AF77-CFBF44940268}"/>
              </a:ext>
            </a:extLst>
          </p:cNvPr>
          <p:cNvCxnSpPr>
            <a:cxnSpLocks/>
          </p:cNvCxnSpPr>
          <p:nvPr/>
        </p:nvCxnSpPr>
        <p:spPr>
          <a:xfrm flipV="1">
            <a:off x="7807853" y="2412958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18E1397-833C-E3EF-2059-78B224813580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2404658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66AD17-1826-A086-37C4-734FC7CF43F3}"/>
              </a:ext>
            </a:extLst>
          </p:cNvPr>
          <p:cNvSpPr txBox="1"/>
          <p:nvPr/>
        </p:nvSpPr>
        <p:spPr>
          <a:xfrm>
            <a:off x="8319811" y="2971893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ko-KR" altLang="en-US" sz="1600" b="1" dirty="0">
              <a:solidFill>
                <a:srgbClr val="FFA3A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B2B6FE7-F1A6-9227-9AB8-61D78E2D17C2}"/>
              </a:ext>
            </a:extLst>
          </p:cNvPr>
          <p:cNvCxnSpPr>
            <a:cxnSpLocks/>
          </p:cNvCxnSpPr>
          <p:nvPr/>
        </p:nvCxnSpPr>
        <p:spPr>
          <a:xfrm flipH="1">
            <a:off x="8141112" y="3310447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70796DE-F96A-943A-FC47-8EA89527AEB8}"/>
              </a:ext>
            </a:extLst>
          </p:cNvPr>
          <p:cNvCxnSpPr>
            <a:cxnSpLocks/>
          </p:cNvCxnSpPr>
          <p:nvPr/>
        </p:nvCxnSpPr>
        <p:spPr>
          <a:xfrm>
            <a:off x="8195023" y="3588934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곱하기 기호 40">
            <a:extLst>
              <a:ext uri="{FF2B5EF4-FFF2-40B4-BE49-F238E27FC236}">
                <a16:creationId xmlns:a16="http://schemas.microsoft.com/office/drawing/2014/main" id="{78D5F8C1-9564-7805-C134-CC7C6FC9E069}"/>
              </a:ext>
            </a:extLst>
          </p:cNvPr>
          <p:cNvSpPr/>
          <p:nvPr/>
        </p:nvSpPr>
        <p:spPr>
          <a:xfrm>
            <a:off x="8728740" y="3310447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곱하기 기호 41">
            <a:extLst>
              <a:ext uri="{FF2B5EF4-FFF2-40B4-BE49-F238E27FC236}">
                <a16:creationId xmlns:a16="http://schemas.microsoft.com/office/drawing/2014/main" id="{80E4700E-2FC9-0063-11E6-D5DB7A53DF05}"/>
              </a:ext>
            </a:extLst>
          </p:cNvPr>
          <p:cNvSpPr/>
          <p:nvPr/>
        </p:nvSpPr>
        <p:spPr>
          <a:xfrm>
            <a:off x="7150123" y="3079952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0056A7-39DB-4A01-0BD8-9F990923C0F1}"/>
              </a:ext>
            </a:extLst>
          </p:cNvPr>
          <p:cNvCxnSpPr/>
          <p:nvPr/>
        </p:nvCxnSpPr>
        <p:spPr>
          <a:xfrm flipH="1" flipV="1">
            <a:off x="9503421" y="2309692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662776-3914-F53C-37D0-739EC09CA311}"/>
              </a:ext>
            </a:extLst>
          </p:cNvPr>
          <p:cNvSpPr txBox="1"/>
          <p:nvPr/>
        </p:nvSpPr>
        <p:spPr>
          <a:xfrm>
            <a:off x="9866922" y="2259080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1C09F9-FEE0-6B09-B285-64C359DBB03C}"/>
              </a:ext>
            </a:extLst>
          </p:cNvPr>
          <p:cNvSpPr txBox="1"/>
          <p:nvPr/>
        </p:nvSpPr>
        <p:spPr>
          <a:xfrm>
            <a:off x="7397920" y="2833393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1D86DD-D5C6-D948-4C91-F56130D21495}"/>
              </a:ext>
            </a:extLst>
          </p:cNvPr>
          <p:cNvSpPr txBox="1"/>
          <p:nvPr/>
        </p:nvSpPr>
        <p:spPr>
          <a:xfrm>
            <a:off x="10239234" y="2895486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FFDC20-DBDB-19C9-CBC7-ADD95A312B4F}"/>
              </a:ext>
            </a:extLst>
          </p:cNvPr>
          <p:cNvCxnSpPr>
            <a:cxnSpLocks/>
          </p:cNvCxnSpPr>
          <p:nvPr/>
        </p:nvCxnSpPr>
        <p:spPr>
          <a:xfrm>
            <a:off x="9224128" y="2516736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69AFB0-87DC-8E80-BE38-E231A19981DB}"/>
              </a:ext>
            </a:extLst>
          </p:cNvPr>
          <p:cNvSpPr txBox="1"/>
          <p:nvPr/>
        </p:nvSpPr>
        <p:spPr>
          <a:xfrm>
            <a:off x="8868566" y="2571849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878E41-C2C9-D5E4-2924-2C2FC754189C}"/>
              </a:ext>
            </a:extLst>
          </p:cNvPr>
          <p:cNvCxnSpPr>
            <a:cxnSpLocks/>
          </p:cNvCxnSpPr>
          <p:nvPr/>
        </p:nvCxnSpPr>
        <p:spPr>
          <a:xfrm flipH="1">
            <a:off x="8207967" y="3965239"/>
            <a:ext cx="1556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569305-09E7-F060-13F1-8EE7978288A3}"/>
              </a:ext>
            </a:extLst>
          </p:cNvPr>
          <p:cNvSpPr txBox="1"/>
          <p:nvPr/>
        </p:nvSpPr>
        <p:spPr>
          <a:xfrm>
            <a:off x="8628730" y="3948254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FAFA1-C424-D513-D0C1-9C85E354C2FA}"/>
              </a:ext>
            </a:extLst>
          </p:cNvPr>
          <p:cNvSpPr txBox="1"/>
          <p:nvPr/>
        </p:nvSpPr>
        <p:spPr>
          <a:xfrm>
            <a:off x="9021264" y="3311087"/>
            <a:ext cx="42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0AF97-3CC8-2013-EFDA-55CFB93D2FEA}"/>
              </a:ext>
            </a:extLst>
          </p:cNvPr>
          <p:cNvSpPr txBox="1"/>
          <p:nvPr/>
        </p:nvSpPr>
        <p:spPr>
          <a:xfrm>
            <a:off x="9647431" y="2242648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C55A88-7FD7-8CF0-5DC6-3548EE6ABBC6}"/>
              </a:ext>
            </a:extLst>
          </p:cNvPr>
          <p:cNvSpPr txBox="1"/>
          <p:nvPr/>
        </p:nvSpPr>
        <p:spPr>
          <a:xfrm>
            <a:off x="8646344" y="257694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1582D1-D53D-51E8-FAA1-185B0800FB36}"/>
              </a:ext>
            </a:extLst>
          </p:cNvPr>
          <p:cNvSpPr txBox="1"/>
          <p:nvPr/>
        </p:nvSpPr>
        <p:spPr>
          <a:xfrm>
            <a:off x="8444067" y="3924554"/>
            <a:ext cx="362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580510F-3219-0AD1-6D03-D939088F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03" y="1444312"/>
            <a:ext cx="695325" cy="104775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423FED5-F640-40E0-7CF8-4BDF54BF43E1}"/>
              </a:ext>
            </a:extLst>
          </p:cNvPr>
          <p:cNvSpPr txBox="1"/>
          <p:nvPr/>
        </p:nvSpPr>
        <p:spPr>
          <a:xfrm>
            <a:off x="9245098" y="331663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다운감지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6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FB52A4-AFE9-10FA-FE77-D03D18C149DE}"/>
              </a:ext>
            </a:extLst>
          </p:cNvPr>
          <p:cNvSpPr/>
          <p:nvPr/>
        </p:nvSpPr>
        <p:spPr>
          <a:xfrm>
            <a:off x="9757359" y="4602067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FC838-4339-8A4B-B8B6-2ABF23D8FD02}"/>
              </a:ext>
            </a:extLst>
          </p:cNvPr>
          <p:cNvSpPr txBox="1"/>
          <p:nvPr/>
        </p:nvSpPr>
        <p:spPr>
          <a:xfrm>
            <a:off x="677940" y="707544"/>
            <a:ext cx="30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1-2)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서버이중화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Failover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9DBE7B-66FD-EE10-8FF3-6E8374DC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928" y="3399278"/>
            <a:ext cx="1104900" cy="1295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9E9BD3-3A91-D34A-9B8A-D059A60749A5}"/>
              </a:ext>
            </a:extLst>
          </p:cNvPr>
          <p:cNvSpPr/>
          <p:nvPr/>
        </p:nvSpPr>
        <p:spPr>
          <a:xfrm>
            <a:off x="382828" y="1183029"/>
            <a:ext cx="11469490" cy="5119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감지하면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서버였다면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u="sng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알리게 되고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 클라이언트는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통해서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서버군과 통신을 하게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서버였다면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작업만 수행합니다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C2186-D879-37B7-7823-ABD40F01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286" y="2112619"/>
            <a:ext cx="904875" cy="895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322E69-BAA1-D982-1B05-7F764185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206" y="3448998"/>
            <a:ext cx="1104900" cy="1295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F4B441-3959-2E18-481B-75A254ED5820}"/>
              </a:ext>
            </a:extLst>
          </p:cNvPr>
          <p:cNvCxnSpPr>
            <a:cxnSpLocks/>
          </p:cNvCxnSpPr>
          <p:nvPr/>
        </p:nvCxnSpPr>
        <p:spPr>
          <a:xfrm flipV="1">
            <a:off x="7803205" y="2853774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2F29A3-75E0-0E26-A254-D02D6AC336B8}"/>
              </a:ext>
            </a:extLst>
          </p:cNvPr>
          <p:cNvCxnSpPr>
            <a:cxnSpLocks/>
          </p:cNvCxnSpPr>
          <p:nvPr/>
        </p:nvCxnSpPr>
        <p:spPr>
          <a:xfrm flipH="1" flipV="1">
            <a:off x="9367161" y="2845474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DC1C63-6D36-F008-4AAB-16F1FB71FDAA}"/>
              </a:ext>
            </a:extLst>
          </p:cNvPr>
          <p:cNvSpPr txBox="1"/>
          <p:nvPr/>
        </p:nvSpPr>
        <p:spPr>
          <a:xfrm>
            <a:off x="8315163" y="3412709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ko-KR" altLang="en-US" sz="1600" b="1" dirty="0">
              <a:solidFill>
                <a:srgbClr val="FFA3A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FFA03B-B1A9-B774-E76E-084DED7A2275}"/>
              </a:ext>
            </a:extLst>
          </p:cNvPr>
          <p:cNvCxnSpPr>
            <a:cxnSpLocks/>
          </p:cNvCxnSpPr>
          <p:nvPr/>
        </p:nvCxnSpPr>
        <p:spPr>
          <a:xfrm flipH="1">
            <a:off x="8136464" y="3751263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0E83AA-4E4D-A7BA-9BF7-9C0AF2285A04}"/>
              </a:ext>
            </a:extLst>
          </p:cNvPr>
          <p:cNvCxnSpPr>
            <a:cxnSpLocks/>
          </p:cNvCxnSpPr>
          <p:nvPr/>
        </p:nvCxnSpPr>
        <p:spPr>
          <a:xfrm>
            <a:off x="8190375" y="4029750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0EBF3457-B02C-F0EC-5331-03F1B6691CED}"/>
              </a:ext>
            </a:extLst>
          </p:cNvPr>
          <p:cNvSpPr/>
          <p:nvPr/>
        </p:nvSpPr>
        <p:spPr>
          <a:xfrm>
            <a:off x="8724092" y="3751263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A854E1BD-1274-8669-A07D-7D8242CB5299}"/>
              </a:ext>
            </a:extLst>
          </p:cNvPr>
          <p:cNvSpPr/>
          <p:nvPr/>
        </p:nvSpPr>
        <p:spPr>
          <a:xfrm>
            <a:off x="7145475" y="3520768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58B670-8735-2996-0BA5-CDC21AAC83DA}"/>
              </a:ext>
            </a:extLst>
          </p:cNvPr>
          <p:cNvCxnSpPr/>
          <p:nvPr/>
        </p:nvCxnSpPr>
        <p:spPr>
          <a:xfrm flipH="1" flipV="1">
            <a:off x="9498773" y="2750508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3D10E9-F10F-1B44-FBF1-D65D40623745}"/>
              </a:ext>
            </a:extLst>
          </p:cNvPr>
          <p:cNvSpPr txBox="1"/>
          <p:nvPr/>
        </p:nvSpPr>
        <p:spPr>
          <a:xfrm>
            <a:off x="9787250" y="2607674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58248E-6FB6-961E-B28C-E7D608CAB40C}"/>
              </a:ext>
            </a:extLst>
          </p:cNvPr>
          <p:cNvSpPr txBox="1"/>
          <p:nvPr/>
        </p:nvSpPr>
        <p:spPr>
          <a:xfrm>
            <a:off x="7393272" y="3274209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92B499-3C85-ED8D-85BA-963A50474AF9}"/>
              </a:ext>
            </a:extLst>
          </p:cNvPr>
          <p:cNvSpPr txBox="1"/>
          <p:nvPr/>
        </p:nvSpPr>
        <p:spPr>
          <a:xfrm>
            <a:off x="10234586" y="3336302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1D564E-915B-CB14-3F37-4417B664B76F}"/>
              </a:ext>
            </a:extLst>
          </p:cNvPr>
          <p:cNvCxnSpPr>
            <a:cxnSpLocks/>
          </p:cNvCxnSpPr>
          <p:nvPr/>
        </p:nvCxnSpPr>
        <p:spPr>
          <a:xfrm>
            <a:off x="9219480" y="2957552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4C1615-41A3-FE01-A14D-703110C38E54}"/>
              </a:ext>
            </a:extLst>
          </p:cNvPr>
          <p:cNvSpPr txBox="1"/>
          <p:nvPr/>
        </p:nvSpPr>
        <p:spPr>
          <a:xfrm>
            <a:off x="8824671" y="2993816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E6F680-4AF3-6519-2C67-2A206022B92F}"/>
              </a:ext>
            </a:extLst>
          </p:cNvPr>
          <p:cNvCxnSpPr>
            <a:cxnSpLocks/>
          </p:cNvCxnSpPr>
          <p:nvPr/>
        </p:nvCxnSpPr>
        <p:spPr>
          <a:xfrm flipH="1">
            <a:off x="8188319" y="4380900"/>
            <a:ext cx="1598931" cy="2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4FD64E-32D4-A1A4-9064-3500F8499C30}"/>
              </a:ext>
            </a:extLst>
          </p:cNvPr>
          <p:cNvSpPr txBox="1"/>
          <p:nvPr/>
        </p:nvSpPr>
        <p:spPr>
          <a:xfrm>
            <a:off x="8615537" y="4399570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2CF49-2370-26BB-F4FF-B2DDFDB39986}"/>
              </a:ext>
            </a:extLst>
          </p:cNvPr>
          <p:cNvSpPr txBox="1"/>
          <p:nvPr/>
        </p:nvSpPr>
        <p:spPr>
          <a:xfrm>
            <a:off x="9013489" y="374137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28B18B-9439-AC5E-C133-13141ABF7431}"/>
              </a:ext>
            </a:extLst>
          </p:cNvPr>
          <p:cNvSpPr txBox="1"/>
          <p:nvPr/>
        </p:nvSpPr>
        <p:spPr>
          <a:xfrm>
            <a:off x="9566518" y="260679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6E830-0B96-021B-14E5-8069CCAF511E}"/>
              </a:ext>
            </a:extLst>
          </p:cNvPr>
          <p:cNvSpPr txBox="1"/>
          <p:nvPr/>
        </p:nvSpPr>
        <p:spPr>
          <a:xfrm>
            <a:off x="8588749" y="298719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05EC5-A557-9E2B-F1A1-21634195AD63}"/>
              </a:ext>
            </a:extLst>
          </p:cNvPr>
          <p:cNvSpPr txBox="1"/>
          <p:nvPr/>
        </p:nvSpPr>
        <p:spPr>
          <a:xfrm>
            <a:off x="8394331" y="4386901"/>
            <a:ext cx="329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B70D6B-87B5-0065-867A-52EA0E4E02DC}"/>
              </a:ext>
            </a:extLst>
          </p:cNvPr>
          <p:cNvSpPr txBox="1"/>
          <p:nvPr/>
        </p:nvSpPr>
        <p:spPr>
          <a:xfrm>
            <a:off x="9226788" y="3761949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다운감지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4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FB52A4-AFE9-10FA-FE77-D03D18C149DE}"/>
              </a:ext>
            </a:extLst>
          </p:cNvPr>
          <p:cNvSpPr/>
          <p:nvPr/>
        </p:nvSpPr>
        <p:spPr>
          <a:xfrm>
            <a:off x="9762007" y="6406306"/>
            <a:ext cx="2351192" cy="40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FC838-4339-8A4B-B8B6-2ABF23D8FD02}"/>
              </a:ext>
            </a:extLst>
          </p:cNvPr>
          <p:cNvSpPr txBox="1"/>
          <p:nvPr/>
        </p:nvSpPr>
        <p:spPr>
          <a:xfrm>
            <a:off x="677940" y="707544"/>
            <a:ext cx="289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1-2)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서버이중화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Failover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9DE63-2FAB-1C24-4508-2C062743540B}"/>
              </a:ext>
            </a:extLst>
          </p:cNvPr>
          <p:cNvSpPr/>
          <p:nvPr/>
        </p:nvSpPr>
        <p:spPr>
          <a:xfrm>
            <a:off x="382828" y="1195016"/>
            <a:ext cx="11469490" cy="5581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수평 확장된 서버 간 </a:t>
            </a: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통신이 동시에 끊어진 경우는 어떻게 되는가</a:t>
            </a:r>
            <a:endParaRPr lang="en-US" altLang="ko-KR" sz="1600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서버간 통신이 끊어져 두 서버 모두가 상위 서버에게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 측 서버가 다운되었다고 말하는 상황입니다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해결방안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이상의 하위 서버에게서 비슷한 시간대에 상대측 서버가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다운되었다는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통보를 받게 되면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서버는 하위 서버에게 직접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보내고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돌아오는 지를 확인합니다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서버 다운이 확인됨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기존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시나리오대로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서버가 모두 살아있음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경우에는 서버 간 통신네트워크가 끊어진 경우로 판단하여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개발자가 네트워크의 수동 복구를 진행할 수 있도록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간 네트워크 장애에 대한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사실을 알려주도록 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DA141C-97CB-49B2-D047-40B29E3F5486}"/>
              </a:ext>
            </a:extLst>
          </p:cNvPr>
          <p:cNvCxnSpPr>
            <a:cxnSpLocks/>
          </p:cNvCxnSpPr>
          <p:nvPr/>
        </p:nvCxnSpPr>
        <p:spPr>
          <a:xfrm flipH="1">
            <a:off x="8713917" y="3160390"/>
            <a:ext cx="16238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BE3755-79A7-5002-2FC5-11B9EBD9B80A}"/>
              </a:ext>
            </a:extLst>
          </p:cNvPr>
          <p:cNvCxnSpPr>
            <a:cxnSpLocks/>
          </p:cNvCxnSpPr>
          <p:nvPr/>
        </p:nvCxnSpPr>
        <p:spPr>
          <a:xfrm>
            <a:off x="8767828" y="3438877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5763B8D6-5E45-3705-372C-BF63D81C09BC}"/>
              </a:ext>
            </a:extLst>
          </p:cNvPr>
          <p:cNvSpPr/>
          <p:nvPr/>
        </p:nvSpPr>
        <p:spPr>
          <a:xfrm>
            <a:off x="9292072" y="2808405"/>
            <a:ext cx="448573" cy="95481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DE05B-9D04-5174-B952-03E7373FFD69}"/>
              </a:ext>
            </a:extLst>
          </p:cNvPr>
          <p:cNvSpPr txBox="1"/>
          <p:nvPr/>
        </p:nvSpPr>
        <p:spPr>
          <a:xfrm>
            <a:off x="8682064" y="3606420"/>
            <a:ext cx="177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서버간 통신 단절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34120-66E6-DFB0-26CC-72BC211C545A}"/>
              </a:ext>
            </a:extLst>
          </p:cNvPr>
          <p:cNvSpPr txBox="1"/>
          <p:nvPr/>
        </p:nvSpPr>
        <p:spPr>
          <a:xfrm>
            <a:off x="10269108" y="1906656"/>
            <a:ext cx="1785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다운되었다고 알림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517ACA-E47B-B466-2938-424DCDA8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715" y="2861136"/>
            <a:ext cx="561975" cy="1162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7DFE28-9298-D157-CA56-D54E2D01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956" y="2861136"/>
            <a:ext cx="561975" cy="1162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C71800-87D1-8C67-9B03-96C6A974E7D4}"/>
              </a:ext>
            </a:extLst>
          </p:cNvPr>
          <p:cNvSpPr txBox="1"/>
          <p:nvPr/>
        </p:nvSpPr>
        <p:spPr>
          <a:xfrm>
            <a:off x="10600231" y="2698780"/>
            <a:ext cx="8130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508B2-4D04-A383-3B96-7E38D6F00EF4}"/>
              </a:ext>
            </a:extLst>
          </p:cNvPr>
          <p:cNvSpPr txBox="1"/>
          <p:nvPr/>
        </p:nvSpPr>
        <p:spPr>
          <a:xfrm>
            <a:off x="7812277" y="2693443"/>
            <a:ext cx="958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2420E7-CFBB-AF2B-498E-2C42A32F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908" y="1195016"/>
            <a:ext cx="1104900" cy="12954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A2DA04-20FF-B0D0-3419-7F3D2C36BA70}"/>
              </a:ext>
            </a:extLst>
          </p:cNvPr>
          <p:cNvCxnSpPr>
            <a:cxnSpLocks/>
          </p:cNvCxnSpPr>
          <p:nvPr/>
        </p:nvCxnSpPr>
        <p:spPr>
          <a:xfrm flipV="1">
            <a:off x="8380658" y="226290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4C83F1-1196-8BA5-27EE-8FFBB20D6837}"/>
              </a:ext>
            </a:extLst>
          </p:cNvPr>
          <p:cNvCxnSpPr>
            <a:cxnSpLocks/>
          </p:cNvCxnSpPr>
          <p:nvPr/>
        </p:nvCxnSpPr>
        <p:spPr>
          <a:xfrm flipH="1" flipV="1">
            <a:off x="9944614" y="225460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A934E9-3583-8CE8-0E51-E3AA8D1EB07F}"/>
              </a:ext>
            </a:extLst>
          </p:cNvPr>
          <p:cNvCxnSpPr/>
          <p:nvPr/>
        </p:nvCxnSpPr>
        <p:spPr>
          <a:xfrm flipH="1" flipV="1">
            <a:off x="10076226" y="2159635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E65F8C-A576-C098-9852-836343F82FC4}"/>
              </a:ext>
            </a:extLst>
          </p:cNvPr>
          <p:cNvSpPr txBox="1"/>
          <p:nvPr/>
        </p:nvSpPr>
        <p:spPr>
          <a:xfrm>
            <a:off x="7262030" y="1919933"/>
            <a:ext cx="2030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다운되었다고 알림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522BB6-6D5F-1BD3-38A2-D202C97A2C8D}"/>
              </a:ext>
            </a:extLst>
          </p:cNvPr>
          <p:cNvCxnSpPr>
            <a:cxnSpLocks/>
          </p:cNvCxnSpPr>
          <p:nvPr/>
        </p:nvCxnSpPr>
        <p:spPr>
          <a:xfrm flipV="1">
            <a:off x="8314894" y="2174048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6F4747-50D4-47FD-BC90-39CCF6C7FBAE}"/>
              </a:ext>
            </a:extLst>
          </p:cNvPr>
          <p:cNvSpPr txBox="1"/>
          <p:nvPr/>
        </p:nvSpPr>
        <p:spPr>
          <a:xfrm>
            <a:off x="9816063" y="1111423"/>
            <a:ext cx="178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011613E-76F5-616F-80F1-92881DDC6E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36" y="5486265"/>
            <a:ext cx="909202" cy="90920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FBF8FF2-861E-AAE3-0509-D9C9660E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847" y="5348444"/>
            <a:ext cx="1104900" cy="1295400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EF39FB-36D2-9252-633D-BA8EFEA3C986}"/>
              </a:ext>
            </a:extLst>
          </p:cNvPr>
          <p:cNvCxnSpPr>
            <a:cxnSpLocks/>
          </p:cNvCxnSpPr>
          <p:nvPr/>
        </p:nvCxnSpPr>
        <p:spPr>
          <a:xfrm>
            <a:off x="8715900" y="5928484"/>
            <a:ext cx="420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56DFB5-1934-42CC-D330-45E095C1B252}"/>
              </a:ext>
            </a:extLst>
          </p:cNvPr>
          <p:cNvSpPr txBox="1"/>
          <p:nvPr/>
        </p:nvSpPr>
        <p:spPr>
          <a:xfrm>
            <a:off x="8326000" y="5400843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서버간 통신장애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사실을 알림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36211B2-BAA7-FC1B-E899-19ACBE2E2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758" y="4146427"/>
            <a:ext cx="1104900" cy="12954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2AEB9E8-5742-2CD4-D17A-7FDA1734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44" y="4154306"/>
            <a:ext cx="561975" cy="1162050"/>
          </a:xfrm>
          <a:prstGeom prst="rect">
            <a:avLst/>
          </a:prstGeom>
        </p:spPr>
      </p:pic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55E9D9CB-C8D4-E221-A3C4-95C61DC9BF82}"/>
              </a:ext>
            </a:extLst>
          </p:cNvPr>
          <p:cNvSpPr/>
          <p:nvPr/>
        </p:nvSpPr>
        <p:spPr>
          <a:xfrm>
            <a:off x="9246602" y="4226349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6B8002-5DEF-7819-CC84-F9598B261982}"/>
              </a:ext>
            </a:extLst>
          </p:cNvPr>
          <p:cNvSpPr txBox="1"/>
          <p:nvPr/>
        </p:nvSpPr>
        <p:spPr>
          <a:xfrm>
            <a:off x="8489859" y="4178636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서버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복구작업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0604F9-64F1-4CD2-1FA8-509FBCBE89F7}"/>
              </a:ext>
            </a:extLst>
          </p:cNvPr>
          <p:cNvCxnSpPr>
            <a:cxnSpLocks/>
          </p:cNvCxnSpPr>
          <p:nvPr/>
        </p:nvCxnSpPr>
        <p:spPr>
          <a:xfrm>
            <a:off x="8657536" y="4672509"/>
            <a:ext cx="420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A52F6D-F115-0B35-21A1-AAF733E1FBE7}"/>
              </a:ext>
            </a:extLst>
          </p:cNvPr>
          <p:cNvSpPr txBox="1"/>
          <p:nvPr/>
        </p:nvSpPr>
        <p:spPr>
          <a:xfrm>
            <a:off x="7136503" y="1429471"/>
            <a:ext cx="87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542EE0-7C47-2FFD-DEAF-E0C763D89DF5}"/>
              </a:ext>
            </a:extLst>
          </p:cNvPr>
          <p:cNvSpPr txBox="1"/>
          <p:nvPr/>
        </p:nvSpPr>
        <p:spPr>
          <a:xfrm>
            <a:off x="7201616" y="4453006"/>
            <a:ext cx="87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4C7F0-67CF-8E84-7338-506F65F58235}"/>
              </a:ext>
            </a:extLst>
          </p:cNvPr>
          <p:cNvSpPr txBox="1"/>
          <p:nvPr/>
        </p:nvSpPr>
        <p:spPr>
          <a:xfrm>
            <a:off x="7210633" y="5718259"/>
            <a:ext cx="87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1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FC838-4339-8A4B-B8B6-2ABF23D8FD02}"/>
              </a:ext>
            </a:extLst>
          </p:cNvPr>
          <p:cNvSpPr txBox="1"/>
          <p:nvPr/>
        </p:nvSpPr>
        <p:spPr>
          <a:xfrm>
            <a:off x="677940" y="707544"/>
            <a:ext cx="313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1-2)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서버이중화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Failback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8BFDD1-9666-C1E5-36C4-A086C7C5670F}"/>
              </a:ext>
            </a:extLst>
          </p:cNvPr>
          <p:cNvSpPr/>
          <p:nvPr/>
        </p:nvSpPr>
        <p:spPr>
          <a:xfrm>
            <a:off x="382828" y="116881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어떻게 복구하는가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1174CDD-68E4-B5C7-8197-B1713C77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02" y="2355610"/>
            <a:ext cx="1104900" cy="11462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94483D4-574F-10D8-EAFD-3AC88385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593" y="3920847"/>
            <a:ext cx="561975" cy="102821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AFFC940-F750-1AC9-B0B4-17B754FE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39" y="3907357"/>
            <a:ext cx="561975" cy="1028214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5890BB-D39F-8C07-3581-3FEAF864E458}"/>
              </a:ext>
            </a:extLst>
          </p:cNvPr>
          <p:cNvCxnSpPr>
            <a:cxnSpLocks/>
          </p:cNvCxnSpPr>
          <p:nvPr/>
        </p:nvCxnSpPr>
        <p:spPr>
          <a:xfrm flipV="1">
            <a:off x="4310421" y="3576359"/>
            <a:ext cx="0" cy="191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FCA7CF1-456A-2C61-2E30-B3BB5A9EE231}"/>
              </a:ext>
            </a:extLst>
          </p:cNvPr>
          <p:cNvCxnSpPr>
            <a:cxnSpLocks/>
          </p:cNvCxnSpPr>
          <p:nvPr/>
        </p:nvCxnSpPr>
        <p:spPr>
          <a:xfrm flipH="1">
            <a:off x="4902301" y="3578231"/>
            <a:ext cx="60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541CCE-BE54-563E-9B45-D874F43C01D6}"/>
              </a:ext>
            </a:extLst>
          </p:cNvPr>
          <p:cNvSpPr txBox="1"/>
          <p:nvPr/>
        </p:nvSpPr>
        <p:spPr>
          <a:xfrm>
            <a:off x="4495890" y="3897629"/>
            <a:ext cx="1183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A3A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ko-KR" altLang="en-US" sz="1100" b="1" dirty="0">
              <a:solidFill>
                <a:srgbClr val="FFA3A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159DB2-C6B3-839F-A683-35A32E8F344E}"/>
              </a:ext>
            </a:extLst>
          </p:cNvPr>
          <p:cNvCxnSpPr>
            <a:cxnSpLocks/>
          </p:cNvCxnSpPr>
          <p:nvPr/>
        </p:nvCxnSpPr>
        <p:spPr>
          <a:xfrm flipH="1">
            <a:off x="4651253" y="4202764"/>
            <a:ext cx="478078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51858A4-2F97-7FDA-979E-4D97C4F86EC1}"/>
              </a:ext>
            </a:extLst>
          </p:cNvPr>
          <p:cNvCxnSpPr>
            <a:cxnSpLocks/>
          </p:cNvCxnSpPr>
          <p:nvPr/>
        </p:nvCxnSpPr>
        <p:spPr>
          <a:xfrm>
            <a:off x="4662606" y="4338650"/>
            <a:ext cx="4978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B0F1F376-D578-E93B-232F-042363BBB5C1}"/>
              </a:ext>
            </a:extLst>
          </p:cNvPr>
          <p:cNvSpPr/>
          <p:nvPr/>
        </p:nvSpPr>
        <p:spPr>
          <a:xfrm>
            <a:off x="4792694" y="4206478"/>
            <a:ext cx="212258" cy="2658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3AAA4F40-24C9-45A8-B24E-83060804519F}"/>
              </a:ext>
            </a:extLst>
          </p:cNvPr>
          <p:cNvSpPr/>
          <p:nvPr/>
        </p:nvSpPr>
        <p:spPr>
          <a:xfrm>
            <a:off x="3929851" y="3958116"/>
            <a:ext cx="778042" cy="7610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EFA824-E324-81CC-A4EB-3D7D4FC15970}"/>
              </a:ext>
            </a:extLst>
          </p:cNvPr>
          <p:cNvSpPr txBox="1"/>
          <p:nvPr/>
        </p:nvSpPr>
        <p:spPr>
          <a:xfrm>
            <a:off x="4016491" y="3780577"/>
            <a:ext cx="905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05D9D-13F6-6925-58CB-7020E052BFBA}"/>
              </a:ext>
            </a:extLst>
          </p:cNvPr>
          <p:cNvSpPr txBox="1"/>
          <p:nvPr/>
        </p:nvSpPr>
        <p:spPr>
          <a:xfrm>
            <a:off x="5168864" y="3764814"/>
            <a:ext cx="813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0CBF8C0-AD37-7BBB-CAC5-59E3E79101E7}"/>
              </a:ext>
            </a:extLst>
          </p:cNvPr>
          <p:cNvCxnSpPr>
            <a:cxnSpLocks/>
          </p:cNvCxnSpPr>
          <p:nvPr/>
        </p:nvCxnSpPr>
        <p:spPr>
          <a:xfrm flipV="1">
            <a:off x="4898823" y="3378885"/>
            <a:ext cx="3479" cy="203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42C9412-DB50-6CD7-1649-E36E6FDB9007}"/>
              </a:ext>
            </a:extLst>
          </p:cNvPr>
          <p:cNvCxnSpPr>
            <a:cxnSpLocks/>
          </p:cNvCxnSpPr>
          <p:nvPr/>
        </p:nvCxnSpPr>
        <p:spPr>
          <a:xfrm flipV="1">
            <a:off x="5512626" y="3576358"/>
            <a:ext cx="0" cy="191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899E347-DD8E-F10F-F4A1-5BDA3147F44C}"/>
              </a:ext>
            </a:extLst>
          </p:cNvPr>
          <p:cNvSpPr txBox="1"/>
          <p:nvPr/>
        </p:nvSpPr>
        <p:spPr>
          <a:xfrm>
            <a:off x="4081438" y="5135110"/>
            <a:ext cx="177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서버다운 감지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C806081C-5427-9222-D16F-7F33EDB4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644" y="2355610"/>
            <a:ext cx="1104900" cy="1146206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D059F52E-9146-EBE9-6D11-0AB1252D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35" y="3920847"/>
            <a:ext cx="561975" cy="102821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CAA10BB7-82F9-1DC0-A38E-C4154FB3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81" y="3907357"/>
            <a:ext cx="561975" cy="1028214"/>
          </a:xfrm>
          <a:prstGeom prst="rect">
            <a:avLst/>
          </a:prstGeom>
        </p:spPr>
      </p:pic>
      <p:sp>
        <p:nvSpPr>
          <p:cNvPr id="94" name="곱하기 기호 93">
            <a:extLst>
              <a:ext uri="{FF2B5EF4-FFF2-40B4-BE49-F238E27FC236}">
                <a16:creationId xmlns:a16="http://schemas.microsoft.com/office/drawing/2014/main" id="{7DDD3073-64B0-4597-D9FD-B9E3F76BE8F0}"/>
              </a:ext>
            </a:extLst>
          </p:cNvPr>
          <p:cNvSpPr/>
          <p:nvPr/>
        </p:nvSpPr>
        <p:spPr>
          <a:xfrm>
            <a:off x="6601293" y="3958116"/>
            <a:ext cx="778042" cy="7610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00E98F-4CDB-A894-0CCB-94168885C842}"/>
              </a:ext>
            </a:extLst>
          </p:cNvPr>
          <p:cNvSpPr txBox="1"/>
          <p:nvPr/>
        </p:nvSpPr>
        <p:spPr>
          <a:xfrm>
            <a:off x="6353484" y="5135109"/>
            <a:ext cx="2772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Failover &amp;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재실행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AD6331D-4278-825A-CB30-4EBA1391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59" y="2448215"/>
            <a:ext cx="1104900" cy="1146206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B04E0B7D-2306-0435-3CCA-6E765167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0" y="4013452"/>
            <a:ext cx="561975" cy="1028214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61FA93C3-58A5-90CB-BE33-C5BF6136F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896" y="3999962"/>
            <a:ext cx="561975" cy="1028214"/>
          </a:xfrm>
          <a:prstGeom prst="rect">
            <a:avLst/>
          </a:prstGeom>
        </p:spPr>
      </p:pic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5EF62CC-B9F7-05E5-1E58-47B23B81D387}"/>
              </a:ext>
            </a:extLst>
          </p:cNvPr>
          <p:cNvCxnSpPr>
            <a:cxnSpLocks/>
          </p:cNvCxnSpPr>
          <p:nvPr/>
        </p:nvCxnSpPr>
        <p:spPr>
          <a:xfrm flipV="1">
            <a:off x="857678" y="3668964"/>
            <a:ext cx="0" cy="191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4617728-F652-A270-B9BC-E1F1414F6934}"/>
              </a:ext>
            </a:extLst>
          </p:cNvPr>
          <p:cNvCxnSpPr>
            <a:cxnSpLocks/>
          </p:cNvCxnSpPr>
          <p:nvPr/>
        </p:nvCxnSpPr>
        <p:spPr>
          <a:xfrm flipH="1" flipV="1">
            <a:off x="855110" y="3667806"/>
            <a:ext cx="1201598" cy="3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8FC5E38-A428-9159-1F62-7C46496D1C6D}"/>
              </a:ext>
            </a:extLst>
          </p:cNvPr>
          <p:cNvSpPr txBox="1"/>
          <p:nvPr/>
        </p:nvSpPr>
        <p:spPr>
          <a:xfrm>
            <a:off x="1012159" y="3983496"/>
            <a:ext cx="1183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A3A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endParaRPr lang="ko-KR" altLang="en-US" sz="1100" b="1" dirty="0">
              <a:solidFill>
                <a:srgbClr val="FFA3A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3BB32F4-1FBC-5FBB-6B5C-D0112FFCAB89}"/>
              </a:ext>
            </a:extLst>
          </p:cNvPr>
          <p:cNvCxnSpPr>
            <a:cxnSpLocks/>
          </p:cNvCxnSpPr>
          <p:nvPr/>
        </p:nvCxnSpPr>
        <p:spPr>
          <a:xfrm flipH="1">
            <a:off x="1216870" y="4262175"/>
            <a:ext cx="478078" cy="0"/>
          </a:xfrm>
          <a:prstGeom prst="straightConnector1">
            <a:avLst/>
          </a:prstGeom>
          <a:ln w="19050" cap="flat" cmpd="sng" algn="ctr">
            <a:solidFill>
              <a:srgbClr val="FFA3A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C5D3188-2CA9-282C-1135-46F3619DFC12}"/>
              </a:ext>
            </a:extLst>
          </p:cNvPr>
          <p:cNvSpPr txBox="1"/>
          <p:nvPr/>
        </p:nvSpPr>
        <p:spPr>
          <a:xfrm>
            <a:off x="553261" y="3866069"/>
            <a:ext cx="709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83397D-D498-7F17-B498-B07D0AB3CC27}"/>
              </a:ext>
            </a:extLst>
          </p:cNvPr>
          <p:cNvSpPr txBox="1"/>
          <p:nvPr/>
        </p:nvSpPr>
        <p:spPr>
          <a:xfrm>
            <a:off x="1716202" y="3861462"/>
            <a:ext cx="778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41C51A7-709B-CD2D-5594-FDC2568F5B1F}"/>
              </a:ext>
            </a:extLst>
          </p:cNvPr>
          <p:cNvCxnSpPr>
            <a:cxnSpLocks/>
          </p:cNvCxnSpPr>
          <p:nvPr/>
        </p:nvCxnSpPr>
        <p:spPr>
          <a:xfrm flipV="1">
            <a:off x="1446080" y="3471490"/>
            <a:ext cx="3479" cy="19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3AB7419-AEFD-564C-5654-416FCC9753E1}"/>
              </a:ext>
            </a:extLst>
          </p:cNvPr>
          <p:cNvCxnSpPr>
            <a:cxnSpLocks/>
          </p:cNvCxnSpPr>
          <p:nvPr/>
        </p:nvCxnSpPr>
        <p:spPr>
          <a:xfrm flipV="1">
            <a:off x="2059883" y="3668963"/>
            <a:ext cx="0" cy="191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4ED8EAA-D0B2-C75E-2447-74C98F5BBD34}"/>
              </a:ext>
            </a:extLst>
          </p:cNvPr>
          <p:cNvSpPr txBox="1"/>
          <p:nvPr/>
        </p:nvSpPr>
        <p:spPr>
          <a:xfrm>
            <a:off x="238965" y="5120118"/>
            <a:ext cx="26375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서버간 데이터 동기화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자신이 갖고 있는 세션 정보를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보냅니다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10CEC8F-9B0B-AB68-E51D-0193079CC32C}"/>
              </a:ext>
            </a:extLst>
          </p:cNvPr>
          <p:cNvCxnSpPr>
            <a:cxnSpLocks/>
          </p:cNvCxnSpPr>
          <p:nvPr/>
        </p:nvCxnSpPr>
        <p:spPr>
          <a:xfrm>
            <a:off x="1238124" y="4545673"/>
            <a:ext cx="47807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CB7F18E-CE72-F2C8-56CA-1E19B779E085}"/>
              </a:ext>
            </a:extLst>
          </p:cNvPr>
          <p:cNvSpPr txBox="1"/>
          <p:nvPr/>
        </p:nvSpPr>
        <p:spPr>
          <a:xfrm>
            <a:off x="888515" y="4512516"/>
            <a:ext cx="1183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Replica</a:t>
            </a:r>
            <a:endParaRPr lang="ko-KR" altLang="en-US" sz="11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870522D-F397-0C2D-196F-912CDFA4F203}"/>
              </a:ext>
            </a:extLst>
          </p:cNvPr>
          <p:cNvCxnSpPr>
            <a:cxnSpLocks/>
          </p:cNvCxnSpPr>
          <p:nvPr/>
        </p:nvCxnSpPr>
        <p:spPr>
          <a:xfrm flipH="1">
            <a:off x="7331226" y="4338650"/>
            <a:ext cx="478078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9CFCAD9-6B8F-1F10-DD50-E7BEC99DEB03}"/>
              </a:ext>
            </a:extLst>
          </p:cNvPr>
          <p:cNvSpPr txBox="1"/>
          <p:nvPr/>
        </p:nvSpPr>
        <p:spPr>
          <a:xfrm>
            <a:off x="7147907" y="4075451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ShellExecute</a:t>
            </a:r>
            <a:endParaRPr lang="ko-KR" altLang="en-US" sz="10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E43D893-8442-9036-FB40-EA0EEB246BB3}"/>
              </a:ext>
            </a:extLst>
          </p:cNvPr>
          <p:cNvCxnSpPr>
            <a:cxnSpLocks/>
          </p:cNvCxnSpPr>
          <p:nvPr/>
        </p:nvCxnSpPr>
        <p:spPr>
          <a:xfrm>
            <a:off x="4309738" y="3572820"/>
            <a:ext cx="591771" cy="7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A12DD8B-82E4-A14B-B633-450E6DAE07B5}"/>
              </a:ext>
            </a:extLst>
          </p:cNvPr>
          <p:cNvCxnSpPr>
            <a:cxnSpLocks/>
          </p:cNvCxnSpPr>
          <p:nvPr/>
        </p:nvCxnSpPr>
        <p:spPr>
          <a:xfrm flipV="1">
            <a:off x="6986202" y="3588082"/>
            <a:ext cx="0" cy="191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65EAB0-B82C-9847-A3DD-E72D5659EFAE}"/>
              </a:ext>
            </a:extLst>
          </p:cNvPr>
          <p:cNvCxnSpPr>
            <a:cxnSpLocks/>
          </p:cNvCxnSpPr>
          <p:nvPr/>
        </p:nvCxnSpPr>
        <p:spPr>
          <a:xfrm flipH="1">
            <a:off x="7578082" y="3589954"/>
            <a:ext cx="60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8DEBC8A-F1EF-0281-105B-DE2B646F0B39}"/>
              </a:ext>
            </a:extLst>
          </p:cNvPr>
          <p:cNvCxnSpPr>
            <a:cxnSpLocks/>
          </p:cNvCxnSpPr>
          <p:nvPr/>
        </p:nvCxnSpPr>
        <p:spPr>
          <a:xfrm flipV="1">
            <a:off x="7574604" y="3390608"/>
            <a:ext cx="3479" cy="203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67760F9-D11A-A427-BE8A-1126783B7DAE}"/>
              </a:ext>
            </a:extLst>
          </p:cNvPr>
          <p:cNvCxnSpPr>
            <a:cxnSpLocks/>
          </p:cNvCxnSpPr>
          <p:nvPr/>
        </p:nvCxnSpPr>
        <p:spPr>
          <a:xfrm flipV="1">
            <a:off x="8188407" y="3588081"/>
            <a:ext cx="0" cy="191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F67B8A2-26B1-6324-671A-2F9931987CF5}"/>
              </a:ext>
            </a:extLst>
          </p:cNvPr>
          <p:cNvCxnSpPr>
            <a:cxnSpLocks/>
          </p:cNvCxnSpPr>
          <p:nvPr/>
        </p:nvCxnSpPr>
        <p:spPr>
          <a:xfrm>
            <a:off x="6985519" y="3584543"/>
            <a:ext cx="591771" cy="7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9" name="그림 138">
            <a:extLst>
              <a:ext uri="{FF2B5EF4-FFF2-40B4-BE49-F238E27FC236}">
                <a16:creationId xmlns:a16="http://schemas.microsoft.com/office/drawing/2014/main" id="{EF86E309-B104-5D3F-37EC-B82C37C6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157" y="2355610"/>
            <a:ext cx="1104900" cy="1146206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FEF2F628-B7CC-0CF4-D9D1-959EE787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48" y="3920847"/>
            <a:ext cx="561975" cy="1028214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97594AFA-62A5-D77E-C5B4-BF931F0C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594" y="3907357"/>
            <a:ext cx="561975" cy="102821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69F9DDDF-4BFB-E840-FA6D-70EB36E9252C}"/>
              </a:ext>
            </a:extLst>
          </p:cNvPr>
          <p:cNvSpPr txBox="1"/>
          <p:nvPr/>
        </p:nvSpPr>
        <p:spPr>
          <a:xfrm>
            <a:off x="9132432" y="5135109"/>
            <a:ext cx="256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서버 구성관들과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재연결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D6B9A43-A157-27CE-5DA5-9B7ED204907D}"/>
              </a:ext>
            </a:extLst>
          </p:cNvPr>
          <p:cNvCxnSpPr>
            <a:cxnSpLocks/>
          </p:cNvCxnSpPr>
          <p:nvPr/>
        </p:nvCxnSpPr>
        <p:spPr>
          <a:xfrm>
            <a:off x="10027836" y="4262693"/>
            <a:ext cx="466561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E58BAAA-852D-3F9D-CB93-C502F3C05DF9}"/>
              </a:ext>
            </a:extLst>
          </p:cNvPr>
          <p:cNvSpPr txBox="1"/>
          <p:nvPr/>
        </p:nvSpPr>
        <p:spPr>
          <a:xfrm>
            <a:off x="9918647" y="4022609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</a:t>
            </a:r>
            <a:endParaRPr lang="ko-KR" altLang="en-US" sz="10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5860DB94-1E8B-A97E-C9B2-75E8840B91C4}"/>
              </a:ext>
            </a:extLst>
          </p:cNvPr>
          <p:cNvCxnSpPr>
            <a:cxnSpLocks/>
          </p:cNvCxnSpPr>
          <p:nvPr/>
        </p:nvCxnSpPr>
        <p:spPr>
          <a:xfrm flipV="1">
            <a:off x="9660141" y="3580648"/>
            <a:ext cx="0" cy="191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EEF3298C-46E6-3927-177C-1C1892BFB1C0}"/>
              </a:ext>
            </a:extLst>
          </p:cNvPr>
          <p:cNvCxnSpPr>
            <a:cxnSpLocks/>
          </p:cNvCxnSpPr>
          <p:nvPr/>
        </p:nvCxnSpPr>
        <p:spPr>
          <a:xfrm flipH="1" flipV="1">
            <a:off x="9657573" y="3579490"/>
            <a:ext cx="1201598" cy="3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E9277656-DCB5-FF90-4A87-456E45D4FECE}"/>
              </a:ext>
            </a:extLst>
          </p:cNvPr>
          <p:cNvCxnSpPr>
            <a:cxnSpLocks/>
          </p:cNvCxnSpPr>
          <p:nvPr/>
        </p:nvCxnSpPr>
        <p:spPr>
          <a:xfrm flipV="1">
            <a:off x="10248543" y="3383174"/>
            <a:ext cx="3479" cy="19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40A21BFD-961B-9EFC-7945-EEC94EFDAB4D}"/>
              </a:ext>
            </a:extLst>
          </p:cNvPr>
          <p:cNvCxnSpPr>
            <a:cxnSpLocks/>
          </p:cNvCxnSpPr>
          <p:nvPr/>
        </p:nvCxnSpPr>
        <p:spPr>
          <a:xfrm flipV="1">
            <a:off x="10862346" y="3580647"/>
            <a:ext cx="0" cy="191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A2DEFC2-7094-E062-9E03-24DC019AE1F9}"/>
              </a:ext>
            </a:extLst>
          </p:cNvPr>
          <p:cNvCxnSpPr>
            <a:cxnSpLocks/>
          </p:cNvCxnSpPr>
          <p:nvPr/>
        </p:nvCxnSpPr>
        <p:spPr>
          <a:xfrm flipV="1">
            <a:off x="9710982" y="3481674"/>
            <a:ext cx="388428" cy="30458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79E3BD-EEB3-6E77-173C-3CED36E5DDAF}"/>
              </a:ext>
            </a:extLst>
          </p:cNvPr>
          <p:cNvSpPr txBox="1"/>
          <p:nvPr/>
        </p:nvSpPr>
        <p:spPr>
          <a:xfrm>
            <a:off x="9369718" y="333384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</a:t>
            </a:r>
            <a:endParaRPr lang="ko-KR" altLang="en-US" sz="10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84CE27-57C2-0CFE-2357-B3EF0B290B6D}"/>
              </a:ext>
            </a:extLst>
          </p:cNvPr>
          <p:cNvSpPr txBox="1"/>
          <p:nvPr/>
        </p:nvSpPr>
        <p:spPr>
          <a:xfrm>
            <a:off x="10553615" y="3768331"/>
            <a:ext cx="905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FC3431-F81E-604D-F040-44F5CBBAB8C2}"/>
              </a:ext>
            </a:extLst>
          </p:cNvPr>
          <p:cNvSpPr txBox="1"/>
          <p:nvPr/>
        </p:nvSpPr>
        <p:spPr>
          <a:xfrm>
            <a:off x="6640320" y="3770668"/>
            <a:ext cx="813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0FFFAA-73DE-CA15-08E7-62574622D266}"/>
              </a:ext>
            </a:extLst>
          </p:cNvPr>
          <p:cNvSpPr txBox="1"/>
          <p:nvPr/>
        </p:nvSpPr>
        <p:spPr>
          <a:xfrm>
            <a:off x="9347650" y="3769800"/>
            <a:ext cx="813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E98B783-A39A-8A27-C143-AD17F7CB84D5}"/>
              </a:ext>
            </a:extLst>
          </p:cNvPr>
          <p:cNvSpPr txBox="1"/>
          <p:nvPr/>
        </p:nvSpPr>
        <p:spPr>
          <a:xfrm>
            <a:off x="7884943" y="3768331"/>
            <a:ext cx="905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화살표: 오른쪽 169">
            <a:extLst>
              <a:ext uri="{FF2B5EF4-FFF2-40B4-BE49-F238E27FC236}">
                <a16:creationId xmlns:a16="http://schemas.microsoft.com/office/drawing/2014/main" id="{7478E69A-470D-F495-687A-7ADD991599EA}"/>
              </a:ext>
            </a:extLst>
          </p:cNvPr>
          <p:cNvSpPr/>
          <p:nvPr/>
        </p:nvSpPr>
        <p:spPr>
          <a:xfrm>
            <a:off x="2837616" y="3928060"/>
            <a:ext cx="640519" cy="347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7634D7F-08D9-C033-11B1-D106EA74D3D1}"/>
              </a:ext>
            </a:extLst>
          </p:cNvPr>
          <p:cNvSpPr txBox="1"/>
          <p:nvPr/>
        </p:nvSpPr>
        <p:spPr>
          <a:xfrm>
            <a:off x="2536248" y="3701611"/>
            <a:ext cx="1841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서버다운</a:t>
            </a:r>
          </a:p>
        </p:txBody>
      </p:sp>
    </p:spTree>
    <p:extLst>
      <p:ext uri="{BB962C8B-B14F-4D97-AF65-F5344CB8AC3E}">
        <p14:creationId xmlns:p14="http://schemas.microsoft.com/office/powerpoint/2010/main" val="11803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534</Words>
  <Application>Microsoft Office PowerPoint</Application>
  <PresentationFormat>와이드스크린</PresentationFormat>
  <Paragraphs>137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김승환(2018182009)</cp:lastModifiedBy>
  <cp:revision>5</cp:revision>
  <dcterms:created xsi:type="dcterms:W3CDTF">2023-05-01T16:45:39Z</dcterms:created>
  <dcterms:modified xsi:type="dcterms:W3CDTF">2023-05-02T02:31:33Z</dcterms:modified>
</cp:coreProperties>
</file>