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68" r:id="rId3"/>
    <p:sldId id="293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8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haroni" panose="020B0604020202020204" charset="-79"/>
      <p:bold r:id="rId21"/>
    </p:embeddedFont>
    <p:embeddedFont>
      <p:font typeface="Arial Black" panose="020B0A04020102020204" pitchFamily="34" charset="0"/>
      <p:bold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E7"/>
    <a:srgbClr val="407180"/>
    <a:srgbClr val="2A4A54"/>
    <a:srgbClr val="AD6534"/>
    <a:srgbClr val="5B3A11"/>
    <a:srgbClr val="648282"/>
    <a:srgbClr val="465C5B"/>
    <a:srgbClr val="B9696A"/>
    <a:srgbClr val="A5B4B4"/>
    <a:srgbClr val="37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6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67D069-E5E2-4B67-8E28-6E78A781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0E5CAB5-ABC9-48E0-B1DC-B2EA392B9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79787B-1552-4738-9917-8E404E21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8EBDCC-6BF5-4EA7-B953-50F1E908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FE1AB8-EE5E-4A47-9E48-DAB0746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63D8F-8747-4162-8CEE-7E7F0C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29022D-3627-4F66-9DAD-5D8B1571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405D87-A68D-4A51-97DA-976B290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C6F294-08AC-4714-87A3-F805FF3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98321-481A-47FC-97F1-B22B94A5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586A8F9-B400-4DE5-A51E-B56B7A08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2D66EB-487A-426E-988D-251E2D3E0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F50693-95A9-43A1-B6B6-AA608898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68D61D-BCA4-4D72-9EE2-8A7E82FA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6C50BA-DD25-4F42-9F64-769BBFEC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192AC6-5E8D-4FD8-AED6-9A0B3782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F40CF3-FB58-4ED9-AF46-1FCF2736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36D547-C662-4590-AE22-C215B1F3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B8531B-A2EC-41E7-9C1E-AF4F5A2A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75C0B-C447-439B-83AB-C3DF4ECB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BB348-C777-4D58-A4BF-1A973B76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714437-AA9C-4A06-BC4D-2157B3A6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C79F48-B08F-4591-92F9-A8CF724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B57A7D-0F35-456A-9EC4-DE508DE3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A99D4C-F957-4790-8535-6B79F3E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9410C-5A37-48E0-B1FB-36A0006A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9571A0-F8F4-48D3-BE53-12EC86707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C4372C-4841-40ED-9627-547E5671D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092BCF-1E8F-455C-9CCB-17AC75E6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CA74F9-6722-4F87-86C7-436ACA8E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DCBB7BC-E6FA-4246-A51A-DCE88260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4D43D9-3426-4B64-B4F4-8F55FD82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3546B8-CD60-4648-BECE-5D7DB676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65FEDF-3369-47F7-AF0E-370878B3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26D295-92D0-45CA-9658-6948F38C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4F0A70D-4511-4A84-817D-1A8D5C884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007E8F9-28AE-4577-BD1C-F87C57A0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864DC33-F02C-4ACA-9789-34449EEC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9826178-069F-479A-B596-85834F95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422B5B-F93F-4DC5-9F12-8ED91820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73F2AAC-A6A4-4650-B81C-702DB169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E130C3-2448-48D4-ADD0-A5509E8E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FFC92-48D4-4C63-824F-7C8FF8E9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64E193D-9473-4D27-A985-5644EEB1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70C0019-8693-412E-8664-851CE6B6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F786E2-7012-4DED-95CB-95A36DED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C35B57-717B-415D-9D6E-079C5C9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ABA2F8-8A99-41A2-8A66-1995D60A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5C80C7-2DF7-4156-B67D-CDC18CC4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FA4EE5-61D1-4200-8DDE-79C2692E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C548F1-A952-4729-B4F1-7881AFE9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3B0200-688A-446F-88A3-3226EE98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195D44-9C9D-427B-81E6-AAD821C6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A399E03-F51A-484D-8B09-175B972B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81E2C8-F925-43B2-976C-49B15F36B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749E4A-CF45-4AC0-8651-84280E32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47B7E7-6AF0-40BB-940F-2C64CD38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E4F2DF-FB45-4FCD-9CE5-A3EC62FE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C80582B-D24F-4DE8-B011-67E90F1D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2061E2-2FE6-40CC-AB86-1EF41192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A7FAC2-6FB4-4C59-977A-101B93779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0240-E7B1-4713-A84C-C9063F10941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BD11DA-C19D-49A2-894B-9CCCCB5B3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1D30EF-1620-438C-9732-7F6E89D6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slide" Target="slide5.xml"/><Relationship Id="rId10" Type="http://schemas.openxmlformats.org/officeDocument/2006/relationships/image" Target="../media/image10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8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slide" Target="slide5.xml"/><Relationship Id="rId10" Type="http://schemas.openxmlformats.org/officeDocument/2006/relationships/image" Target="../media/image10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8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slide" Target="slide5.xml"/><Relationship Id="rId10" Type="http://schemas.openxmlformats.org/officeDocument/2006/relationships/image" Target="../media/image10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slide" Target="slide5.xml"/><Relationship Id="rId10" Type="http://schemas.openxmlformats.org/officeDocument/2006/relationships/image" Target="../media/image10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slide" Target="slide5.xml"/><Relationship Id="rId10" Type="http://schemas.openxmlformats.org/officeDocument/2006/relationships/image" Target="../media/image10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5.gif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image" Target="../media/image5.gif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5.gif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slide" Target="slide5.xml"/><Relationship Id="rId10" Type="http://schemas.openxmlformats.org/officeDocument/2006/relationships/image" Target="../media/image8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slide" Target="slide5.xml"/><Relationship Id="rId10" Type="http://schemas.openxmlformats.org/officeDocument/2006/relationships/image" Target="../media/image12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slide" Target="slide5.xml"/><Relationship Id="rId10" Type="http://schemas.openxmlformats.org/officeDocument/2006/relationships/image" Target="../media/image14.png"/><Relationship Id="rId4" Type="http://schemas.openxmlformats.org/officeDocument/2006/relationships/slide" Target="slide4.xml"/><Relationship Id="rId9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116" y="-1246334"/>
            <a:ext cx="12642114" cy="84280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0" y="5985197"/>
            <a:ext cx="1264769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93031" y="-76197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7BD4C8FA-671E-4BA4-BE90-370B0961617C}"/>
              </a:ext>
            </a:extLst>
          </p:cNvPr>
          <p:cNvSpPr txBox="1"/>
          <p:nvPr/>
        </p:nvSpPr>
        <p:spPr>
          <a:xfrm>
            <a:off x="3945078" y="4506130"/>
            <a:ext cx="4294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Nama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Kiqi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Safi’ah</a:t>
            </a:r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</a:t>
            </a:r>
          </a:p>
          <a:p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KELAS: G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980A85B-6D64-4EAB-A327-4FB055B9FB33}"/>
              </a:ext>
            </a:extLst>
          </p:cNvPr>
          <p:cNvSpPr txBox="1"/>
          <p:nvPr/>
        </p:nvSpPr>
        <p:spPr>
          <a:xfrm>
            <a:off x="677134" y="1215737"/>
            <a:ext cx="10668002" cy="1559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 APLIKASI PERPUSTAKAAN</a:t>
            </a:r>
            <a:endParaRPr lang="en-US" sz="2200" i="1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 i="1" dirty="0">
                <a:solidFill>
                  <a:srgbClr val="2E74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https://github.com/kiqisafi/aplikasi-perpustakaan.git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A1D72084-DB4E-4982-8AB6-FD4AD88AEB97}"/>
              </a:ext>
            </a:extLst>
          </p:cNvPr>
          <p:cNvSpPr txBox="1"/>
          <p:nvPr/>
        </p:nvSpPr>
        <p:spPr>
          <a:xfrm>
            <a:off x="3922083" y="5153418"/>
            <a:ext cx="4294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NIM: 2100018335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="" xmlns:a16="http://schemas.microsoft.com/office/drawing/2014/main" id="{BEE40392-435A-49B3-9153-BD305216F183}"/>
              </a:ext>
            </a:extLst>
          </p:cNvPr>
          <p:cNvSpPr/>
          <p:nvPr/>
        </p:nvSpPr>
        <p:spPr>
          <a:xfrm>
            <a:off x="715243" y="387918"/>
            <a:ext cx="2895595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5" name="Rectangle: Rounded Corners 84">
            <a:hlinkClick r:id="rId4" action="ppaction://hlinksldjump"/>
            <a:extLst>
              <a:ext uri="{FF2B5EF4-FFF2-40B4-BE49-F238E27FC236}">
                <a16:creationId xmlns="" xmlns:a16="http://schemas.microsoft.com/office/drawing/2014/main" id="{071C841D-B104-4A76-B176-F033C8A560B2}"/>
              </a:ext>
            </a:extLst>
          </p:cNvPr>
          <p:cNvSpPr/>
          <p:nvPr/>
        </p:nvSpPr>
        <p:spPr>
          <a:xfrm>
            <a:off x="3764967" y="373376"/>
            <a:ext cx="2843647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3" name="Rectangle: Rounded Corners 92">
            <a:hlinkClick r:id="" action="ppaction://noaction"/>
            <a:extLst>
              <a:ext uri="{FF2B5EF4-FFF2-40B4-BE49-F238E27FC236}">
                <a16:creationId xmlns="" xmlns:a16="http://schemas.microsoft.com/office/drawing/2014/main" id="{C183FCFE-D1F3-4CBE-8950-A48E70F2CC94}"/>
              </a:ext>
            </a:extLst>
          </p:cNvPr>
          <p:cNvSpPr/>
          <p:nvPr/>
        </p:nvSpPr>
        <p:spPr>
          <a:xfrm>
            <a:off x="6729844" y="373376"/>
            <a:ext cx="2879158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KELUAR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550" y="2145737"/>
            <a:ext cx="7061484" cy="22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19775" y="5796954"/>
            <a:ext cx="1771219" cy="733265"/>
            <a:chOff x="-326474" y="1939593"/>
            <a:chExt cx="1771219" cy="7332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 CODINGAN (User.java)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44436" y="201049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627627" y="366041"/>
            <a:ext cx="521462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6355946" y="333134"/>
            <a:ext cx="456094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519774" y="4942654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3852993" y="5853157"/>
            <a:ext cx="1952910" cy="1065456"/>
            <a:chOff x="-525229" y="2739323"/>
            <a:chExt cx="1771219" cy="909194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0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204056" y="5844731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9743601" y="3384597"/>
            <a:ext cx="3735352" cy="4106457"/>
            <a:chOff x="4281206" y="2074063"/>
            <a:chExt cx="3735352" cy="4106457"/>
          </a:xfrm>
        </p:grpSpPr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pic>
        <p:nvPicPr>
          <p:cNvPr id="89" name="Picture 88" descr="C:\Users\Computer\AppData\Local\Microsoft\Windows\INetCache\Content.Word\Screenshot (1201).png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7738" y="2120655"/>
            <a:ext cx="5943600" cy="334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7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4218553" y="5861261"/>
            <a:ext cx="1922544" cy="1016522"/>
            <a:chOff x="-326474" y="1939593"/>
            <a:chExt cx="1771219" cy="83099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 CODINGAN (User.java)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44436" y="201049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627627" y="366041"/>
            <a:ext cx="521462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6355946" y="333134"/>
            <a:ext cx="456094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519774" y="4942654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327711" y="5872966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9743601" y="3384597"/>
            <a:ext cx="3735352" cy="4106457"/>
            <a:chOff x="4281206" y="2074063"/>
            <a:chExt cx="3735352" cy="4106457"/>
          </a:xfrm>
        </p:grpSpPr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15621" y="5824429"/>
            <a:ext cx="1881733" cy="725331"/>
            <a:chOff x="-525229" y="2739323"/>
            <a:chExt cx="1881733" cy="725331"/>
          </a:xfrm>
        </p:grpSpPr>
        <p:sp>
          <p:nvSpPr>
            <p:cNvPr id="109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050" name="Picture 2" descr="Screenshot (1276)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1530" y="2030355"/>
            <a:ext cx="59467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Screenshot (1277)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2869" y="2136866"/>
            <a:ext cx="59467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3614359" y="5881188"/>
            <a:ext cx="1922544" cy="1016522"/>
            <a:chOff x="-326474" y="1939593"/>
            <a:chExt cx="1771219" cy="83099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 TAMPILAN LUARAN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44436" y="201049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627627" y="366041"/>
            <a:ext cx="521462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6355946" y="333134"/>
            <a:ext cx="456094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519774" y="4942654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003040" y="5912904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9743601" y="3384597"/>
            <a:ext cx="3735352" cy="4106457"/>
            <a:chOff x="4281206" y="2074063"/>
            <a:chExt cx="3735352" cy="4106457"/>
          </a:xfrm>
        </p:grpSpPr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15621" y="5824429"/>
            <a:ext cx="1881733" cy="725331"/>
            <a:chOff x="-525229" y="2739323"/>
            <a:chExt cx="1881733" cy="725331"/>
          </a:xfrm>
        </p:grpSpPr>
        <p:sp>
          <p:nvSpPr>
            <p:cNvPr id="109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050" name="Picture 2" descr="Screenshot (1276)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1530" y="2030355"/>
            <a:ext cx="59467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Screenshot (1277)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2869" y="2136866"/>
            <a:ext cx="59467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3878616" y="5929410"/>
            <a:ext cx="1922544" cy="1016522"/>
            <a:chOff x="-326474" y="1939593"/>
            <a:chExt cx="1771219" cy="83099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 TAMPILAN LUARAN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44436" y="201049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627627" y="366041"/>
            <a:ext cx="521462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6355946" y="333134"/>
            <a:ext cx="456094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519774" y="4942654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242431" y="5929790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9743601" y="3384597"/>
            <a:ext cx="3735352" cy="4106457"/>
            <a:chOff x="4281206" y="2074063"/>
            <a:chExt cx="3735352" cy="4106457"/>
          </a:xfrm>
        </p:grpSpPr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15621" y="5824429"/>
            <a:ext cx="1881733" cy="725331"/>
            <a:chOff x="-525229" y="2739323"/>
            <a:chExt cx="1881733" cy="725331"/>
          </a:xfrm>
        </p:grpSpPr>
        <p:sp>
          <p:nvSpPr>
            <p:cNvPr id="109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3075" name="Picture 3" descr="Screenshot (1278)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6690" y="2048992"/>
            <a:ext cx="59467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0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6198153" y="5822843"/>
            <a:ext cx="1922544" cy="896971"/>
            <a:chOff x="-326474" y="1939593"/>
            <a:chExt cx="1771219" cy="7332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67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 UNGGAHAN PROJEK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44436" y="201049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627627" y="366041"/>
            <a:ext cx="3066424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4021965" y="372826"/>
            <a:ext cx="3370676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519774" y="4942654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3821716" y="5835323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9743601" y="3384597"/>
            <a:ext cx="3735352" cy="4106457"/>
            <a:chOff x="4281206" y="2074063"/>
            <a:chExt cx="3735352" cy="4106457"/>
          </a:xfrm>
        </p:grpSpPr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15621" y="5824429"/>
            <a:ext cx="1881733" cy="725331"/>
            <a:chOff x="-525229" y="2739323"/>
            <a:chExt cx="1881733" cy="725331"/>
          </a:xfrm>
        </p:grpSpPr>
        <p:sp>
          <p:nvSpPr>
            <p:cNvPr id="109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4098" name="Picture 2" descr="Screenshot (1279)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286" y="2078528"/>
            <a:ext cx="59467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: Rounded Corners 82">
            <a:hlinkClick r:id="" action="ppaction://noaction"/>
            <a:extLst>
              <a:ext uri="{FF2B5EF4-FFF2-40B4-BE49-F238E27FC236}">
                <a16:creationId xmlns="" xmlns:a16="http://schemas.microsoft.com/office/drawing/2014/main" id="{B8CBF33D-E912-4C27-9EAC-5D51F4EF7D34}"/>
              </a:ext>
            </a:extLst>
          </p:cNvPr>
          <p:cNvSpPr/>
          <p:nvPr/>
        </p:nvSpPr>
        <p:spPr>
          <a:xfrm>
            <a:off x="7724457" y="385701"/>
            <a:ext cx="2758852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KELUAR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0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2281643" y="1357777"/>
            <a:ext cx="3735352" cy="4106457"/>
            <a:chOff x="4281206" y="2074063"/>
            <a:chExt cx="3735352" cy="4106457"/>
          </a:xfrm>
        </p:grpSpPr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A3AD2C4-001E-4BCD-B6DF-BB32D4CEDE13}"/>
              </a:ext>
            </a:extLst>
          </p:cNvPr>
          <p:cNvSpPr txBox="1"/>
          <p:nvPr/>
        </p:nvSpPr>
        <p:spPr>
          <a:xfrm>
            <a:off x="6196674" y="3589737"/>
            <a:ext cx="3412328" cy="523220"/>
          </a:xfrm>
          <a:prstGeom prst="rect">
            <a:avLst/>
          </a:prstGeom>
          <a:solidFill>
            <a:srgbClr val="374746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Thankyou, </a:t>
            </a:r>
          </a:p>
        </p:txBody>
      </p:sp>
      <p:sp>
        <p:nvSpPr>
          <p:cNvPr id="74" name="Rectangle: Rounded Corners 73">
            <a:hlinkClick r:id="rId4" action="ppaction://hlinksldjump"/>
            <a:extLst>
              <a:ext uri="{FF2B5EF4-FFF2-40B4-BE49-F238E27FC236}">
                <a16:creationId xmlns="" xmlns:a16="http://schemas.microsoft.com/office/drawing/2014/main" id="{47956B99-6B6C-444F-A91F-AB1B49DE3C11}"/>
              </a:ext>
            </a:extLst>
          </p:cNvPr>
          <p:cNvSpPr/>
          <p:nvPr/>
        </p:nvSpPr>
        <p:spPr>
          <a:xfrm>
            <a:off x="715243" y="387918"/>
            <a:ext cx="3247147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5" name="Rectangle: Rounded Corners 74">
            <a:hlinkClick r:id="rId5" action="ppaction://hlinksldjump"/>
            <a:extLst>
              <a:ext uri="{FF2B5EF4-FFF2-40B4-BE49-F238E27FC236}">
                <a16:creationId xmlns="" xmlns:a16="http://schemas.microsoft.com/office/drawing/2014/main" id="{15A4284A-C811-4B2D-B18A-265C0F855703}"/>
              </a:ext>
            </a:extLst>
          </p:cNvPr>
          <p:cNvSpPr/>
          <p:nvPr/>
        </p:nvSpPr>
        <p:spPr>
          <a:xfrm>
            <a:off x="4072932" y="404051"/>
            <a:ext cx="3098093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3" name="Rectangle: Rounded Corners 82">
            <a:hlinkClick r:id="" action="ppaction://noaction"/>
            <a:extLst>
              <a:ext uri="{FF2B5EF4-FFF2-40B4-BE49-F238E27FC236}">
                <a16:creationId xmlns="" xmlns:a16="http://schemas.microsoft.com/office/drawing/2014/main" id="{B8CBF33D-E912-4C27-9EAC-5D51F4EF7D34}"/>
              </a:ext>
            </a:extLst>
          </p:cNvPr>
          <p:cNvSpPr/>
          <p:nvPr/>
        </p:nvSpPr>
        <p:spPr>
          <a:xfrm>
            <a:off x="7244192" y="373376"/>
            <a:ext cx="23648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SELESAI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65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DESKRIPSI APLIKASI PERPUSTAKAAN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93475" y="182034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585D2D1-0D89-42F3-93B2-C78397F8D057}"/>
              </a:ext>
            </a:extLst>
          </p:cNvPr>
          <p:cNvSpPr txBox="1"/>
          <p:nvPr/>
        </p:nvSpPr>
        <p:spPr>
          <a:xfrm>
            <a:off x="2396082" y="1818820"/>
            <a:ext cx="68349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masysrakat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diIndonesia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peleajar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terbuatlah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memperlancar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Menginputkan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terdaftar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diisikan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Menginputkan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yes/no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penambahan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1600" dirty="0">
              <a:solidFill>
                <a:srgbClr val="AD65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: Rounded Corners 78">
            <a:hlinkClick r:id="rId8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101799" y="405550"/>
            <a:ext cx="5547384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5930398" y="403234"/>
            <a:ext cx="4888212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31716" y="5778981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4400864" y="5834424"/>
            <a:ext cx="1952910" cy="1065456"/>
            <a:chOff x="-525229" y="2739323"/>
            <a:chExt cx="1771219" cy="909194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0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765925" y="5834424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6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="" xmlns:a16="http://schemas.microsoft.com/office/drawing/2014/main" id="{8665A786-7CD6-48B3-A477-CF78343413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29002" y="3678152"/>
            <a:ext cx="2118080" cy="349161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26213" y="1453087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3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FITUR-FITUR APLIKASI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93475" y="182034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585D2D1-0D89-42F3-93B2-C78397F8D057}"/>
              </a:ext>
            </a:extLst>
          </p:cNvPr>
          <p:cNvSpPr txBox="1"/>
          <p:nvPr/>
        </p:nvSpPr>
        <p:spPr>
          <a:xfrm>
            <a:off x="2814529" y="2363392"/>
            <a:ext cx="6834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dipinjam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peminjam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dipinjam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peminjam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dipinjam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peminjam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dikembalikan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/history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dipinjam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judulnya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1600" dirty="0">
              <a:solidFill>
                <a:srgbClr val="AD65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101799" y="405550"/>
            <a:ext cx="5483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8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5843138" y="450482"/>
            <a:ext cx="488671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31716" y="5778981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3813947" y="5901987"/>
            <a:ext cx="1952910" cy="1065456"/>
            <a:chOff x="-525229" y="2739323"/>
            <a:chExt cx="1771219" cy="909194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0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214760" y="5903797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="" xmlns:a16="http://schemas.microsoft.com/office/drawing/2014/main" id="{8665A786-7CD6-48B3-A477-CF78343413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29002" y="3678152"/>
            <a:ext cx="2118080" cy="349161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16413" y="2379472"/>
            <a:ext cx="1895588" cy="725331"/>
            <a:chOff x="-511538" y="1880722"/>
            <a:chExt cx="1895588" cy="725331"/>
          </a:xfrm>
        </p:grpSpPr>
        <p:sp>
          <p:nvSpPr>
            <p:cNvPr id="99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9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474186" y="3251017"/>
            <a:ext cx="1895588" cy="725331"/>
            <a:chOff x="-511538" y="1880722"/>
            <a:chExt cx="1895588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Alur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kerja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70896" y="4083192"/>
            <a:ext cx="1880320" cy="725331"/>
            <a:chOff x="-470896" y="4415704"/>
            <a:chExt cx="1880320" cy="72533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Alur</a:t>
            </a:r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kerja</a:t>
            </a:r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aplikasi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93475" y="182034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585D2D1-0D89-42F3-93B2-C78397F8D057}"/>
              </a:ext>
            </a:extLst>
          </p:cNvPr>
          <p:cNvSpPr txBox="1"/>
          <p:nvPr/>
        </p:nvSpPr>
        <p:spPr>
          <a:xfrm>
            <a:off x="2530301" y="2149017"/>
            <a:ext cx="68349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program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mengeluarkan</a:t>
            </a:r>
            <a:r>
              <a:rPr lang="en-US" sz="1600" dirty="0"/>
              <a:t> table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table </a:t>
            </a:r>
            <a:r>
              <a:rPr lang="en-US" sz="1600" dirty="0" err="1"/>
              <a:t>mahasiswa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program,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didalamnya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user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mengisikan</a:t>
            </a:r>
            <a:r>
              <a:rPr lang="en-US" sz="1600" dirty="0"/>
              <a:t> </a:t>
            </a:r>
            <a:r>
              <a:rPr lang="en-US" sz="1600" dirty="0" err="1"/>
              <a:t>daftar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id </a:t>
            </a:r>
            <a:r>
              <a:rPr lang="en-US" sz="1600" dirty="0" err="1"/>
              <a:t>siswa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terdaftar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mengisikan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dipinjam</a:t>
            </a:r>
            <a:r>
              <a:rPr lang="en-US" sz="1600" dirty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/>
              <a:t>Program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peminjaman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informs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peminjaman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dipinjam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err="1"/>
              <a:t>Jika</a:t>
            </a:r>
            <a:r>
              <a:rPr lang="en-US" sz="1600" dirty="0"/>
              <a:t> user </a:t>
            </a:r>
            <a:r>
              <a:rPr lang="en-US" sz="1600" dirty="0" err="1"/>
              <a:t>menginputkan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user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diberitahukan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peminjaman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input </a:t>
            </a:r>
            <a:r>
              <a:rPr lang="en-US" sz="1600" dirty="0" err="1"/>
              <a:t>yaitu</a:t>
            </a:r>
            <a:r>
              <a:rPr lang="en-US" sz="1600" dirty="0"/>
              <a:t> yes/no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peminjaman</a:t>
            </a:r>
            <a:r>
              <a:rPr lang="en-US" sz="1600" dirty="0"/>
              <a:t> lain.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algn="just"/>
            <a:endParaRPr lang="en-US" sz="1600" dirty="0">
              <a:solidFill>
                <a:srgbClr val="AD65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101798" y="405550"/>
            <a:ext cx="5448185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5914154" y="382182"/>
            <a:ext cx="5002733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31716" y="5778981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3777310" y="5883238"/>
            <a:ext cx="1952910" cy="1065456"/>
            <a:chOff x="-525229" y="2739323"/>
            <a:chExt cx="1771219" cy="909194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0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086674" y="5912904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="" xmlns:a16="http://schemas.microsoft.com/office/drawing/2014/main" id="{8665A786-7CD6-48B3-A477-CF783434135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29002" y="3678152"/>
            <a:ext cx="2118080" cy="349161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497274" y="1550220"/>
            <a:ext cx="1909442" cy="725331"/>
            <a:chOff x="-525229" y="2739323"/>
            <a:chExt cx="1909442" cy="725331"/>
          </a:xfrm>
        </p:grpSpPr>
        <p:sp>
          <p:nvSpPr>
            <p:cNvPr id="99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8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467537" y="4085484"/>
            <a:ext cx="1895588" cy="725331"/>
            <a:chOff x="-511538" y="1880722"/>
            <a:chExt cx="1895588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6D96787-2169-4332-9627-0E918C4994A9}"/>
              </a:ext>
            </a:extLst>
          </p:cNvPr>
          <p:cNvGrpSpPr/>
          <p:nvPr/>
        </p:nvGrpSpPr>
        <p:grpSpPr>
          <a:xfrm>
            <a:off x="-497331" y="3254384"/>
            <a:ext cx="1896765" cy="725331"/>
            <a:chOff x="-497331" y="3586896"/>
            <a:chExt cx="1896765" cy="725331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="" xmlns:a16="http://schemas.microsoft.com/office/drawing/2014/main" id="{6DA97B81-BDD9-4BEC-8581-39A52ABD00E9}"/>
                </a:ext>
              </a:extLst>
            </p:cNvPr>
            <p:cNvSpPr/>
            <p:nvPr/>
          </p:nvSpPr>
          <p:spPr>
            <a:xfrm>
              <a:off x="-497331" y="3586896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hlinkClick r:id="rId4" action="ppaction://hlinksldjump"/>
              <a:extLst>
                <a:ext uri="{FF2B5EF4-FFF2-40B4-BE49-F238E27FC236}">
                  <a16:creationId xmlns="" xmlns:a16="http://schemas.microsoft.com/office/drawing/2014/main" id="{8F66E546-F980-4D2A-8147-BBAEABEC6A94}"/>
                </a:ext>
              </a:extLst>
            </p:cNvPr>
            <p:cNvSpPr txBox="1"/>
            <p:nvPr/>
          </p:nvSpPr>
          <p:spPr>
            <a:xfrm>
              <a:off x="-235178" y="3646050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Alur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kerja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29110" y="4926083"/>
            <a:ext cx="1881733" cy="725331"/>
            <a:chOff x="-525229" y="2739323"/>
            <a:chExt cx="1881733" cy="72533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DIAGRAM CLASS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93475" y="182034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101799" y="405550"/>
            <a:ext cx="5479834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5787726" y="391701"/>
            <a:ext cx="512916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31716" y="5778981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4051055" y="5883018"/>
            <a:ext cx="1952910" cy="1065456"/>
            <a:chOff x="-525229" y="2739323"/>
            <a:chExt cx="1771219" cy="909194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0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247488" y="5894815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="" xmlns:a16="http://schemas.microsoft.com/office/drawing/2014/main" id="{8665A786-7CD6-48B3-A477-CF783434135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29002" y="3678152"/>
            <a:ext cx="2118080" cy="349161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pic>
        <p:nvPicPr>
          <p:cNvPr id="98" name="Picture 97" descr="Screenshot (929)"/>
          <p:cNvPicPr/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441" y="1971741"/>
            <a:ext cx="5943600" cy="334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14429" y="1541688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490648" y="4900925"/>
            <a:ext cx="1771219" cy="733265"/>
            <a:chOff x="-326474" y="1939593"/>
            <a:chExt cx="1771219" cy="7332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RANCANGAN ANTAR MUKA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93475" y="182034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38242" y="414941"/>
            <a:ext cx="5359485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6353265" y="439043"/>
            <a:ext cx="4563622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431716" y="5778981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3573232" y="5815550"/>
            <a:ext cx="1952910" cy="1065457"/>
            <a:chOff x="-525229" y="2739323"/>
            <a:chExt cx="1771219" cy="909195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1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5815736" y="5805586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="" xmlns:a16="http://schemas.microsoft.com/office/drawing/2014/main" id="{8665A786-7CD6-48B3-A477-CF783434135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29002" y="3678152"/>
            <a:ext cx="2118080" cy="349161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pic>
        <p:nvPicPr>
          <p:cNvPr id="99" name="Picture 98" descr="C:\Users\Computer\AppData\Local\Microsoft\Windows\INetCache\Content.Word\APLIKASI PERPUSTAKAAN.PNG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0843" y="1947306"/>
            <a:ext cx="5930900" cy="333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19775" y="5796954"/>
            <a:ext cx="1771219" cy="733265"/>
            <a:chOff x="-326474" y="1939593"/>
            <a:chExt cx="1771219" cy="7332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 CODINGAN ((MAIN DAN BUKU.java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44436" y="201049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627627" y="366041"/>
            <a:ext cx="521462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6355946" y="333134"/>
            <a:ext cx="456094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519774" y="4942654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3715840" y="5833430"/>
            <a:ext cx="1952910" cy="1065456"/>
            <a:chOff x="-525229" y="2739323"/>
            <a:chExt cx="1771219" cy="909194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0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5997229" y="5836510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26" name="Picture 2" descr="Screenshot (1275)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663" y="2144531"/>
            <a:ext cx="59467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06" descr="C:\Users\Computer\AppData\Local\Microsoft\Windows\INetCache\Content.Word\Screenshot (1196).png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5424" y="2144958"/>
            <a:ext cx="5943600" cy="334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9743601" y="3384597"/>
            <a:ext cx="3735352" cy="4106457"/>
            <a:chOff x="4281206" y="2074063"/>
            <a:chExt cx="3735352" cy="4106457"/>
          </a:xfrm>
        </p:grpSpPr>
        <p:pic>
          <p:nvPicPr>
            <p:cNvPr id="109" name="Picture 108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19775" y="5796954"/>
            <a:ext cx="1771219" cy="733265"/>
            <a:chOff x="-326474" y="1939593"/>
            <a:chExt cx="1771219" cy="7332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 CODINGAN (laporan.java DAN Peminjaman.java)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44436" y="201049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627627" y="366041"/>
            <a:ext cx="521462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6355946" y="333134"/>
            <a:ext cx="456094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519774" y="4942654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4020931" y="5882412"/>
            <a:ext cx="1952910" cy="1065456"/>
            <a:chOff x="-525229" y="2739323"/>
            <a:chExt cx="1771219" cy="909194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0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302088" y="5872966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91" name="Picture 90" descr="C:\Users\Computer\AppData\Local\Microsoft\Windows\INetCache\Content.Word\Screenshot (1197).png"/>
          <p:cNvPicPr/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635" y="2221630"/>
            <a:ext cx="594360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88" descr="C:\Users\Computer\AppData\Local\Microsoft\Windows\INetCache\Content.Word\Screenshot (1198).png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3126" y="2212181"/>
            <a:ext cx="5943600" cy="334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9743601" y="3384597"/>
            <a:ext cx="3735352" cy="4106457"/>
            <a:chOff x="4281206" y="2074063"/>
            <a:chExt cx="3735352" cy="4106457"/>
          </a:xfrm>
        </p:grpSpPr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6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=""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=""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=""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=""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=""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1038118" y="-20778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=""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=""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19775" y="5796954"/>
            <a:ext cx="1771219" cy="733265"/>
            <a:chOff x="-326474" y="1939593"/>
            <a:chExt cx="1771219" cy="7332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326474" y="1947527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=""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codingan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33892" y="2406809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Fitur-fitur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560DD8D-2313-4C46-A73D-671D49515729}"/>
              </a:ext>
            </a:extLst>
          </p:cNvPr>
          <p:cNvGrpSpPr/>
          <p:nvPr/>
        </p:nvGrpSpPr>
        <p:grpSpPr>
          <a:xfrm>
            <a:off x="-497331" y="3254384"/>
            <a:ext cx="1906755" cy="1554139"/>
            <a:chOff x="-497331" y="3586896"/>
            <a:chExt cx="1906755" cy="155413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6D96787-2169-4332-9627-0E918C4994A9}"/>
                </a:ext>
              </a:extLst>
            </p:cNvPr>
            <p:cNvGrpSpPr/>
            <p:nvPr/>
          </p:nvGrpSpPr>
          <p:grpSpPr>
            <a:xfrm>
              <a:off x="-497331" y="3586896"/>
              <a:ext cx="1896765" cy="725331"/>
              <a:chOff x="-497331" y="3586896"/>
              <a:chExt cx="1896765" cy="725331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="" xmlns:a16="http://schemas.microsoft.com/office/drawing/2014/main" id="{6DA97B81-BDD9-4BEC-8581-39A52ABD00E9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648282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id="{8F66E546-F980-4D2A-8147-BBAEABEC6A94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Alur</a:t>
                </a:r>
                <a:r>
                  <a:rPr lang="en-US" sz="1600" dirty="0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1600" dirty="0" err="1" smtClean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kerja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="" xmlns:a16="http://schemas.microsoft.com/office/drawing/2014/main" id="{24C32A73-938D-46C6-BFC2-910C554640F8}"/>
                </a:ext>
              </a:extLst>
            </p:cNvPr>
            <p:cNvSpPr/>
            <p:nvPr/>
          </p:nvSpPr>
          <p:spPr>
            <a:xfrm>
              <a:off x="-470896" y="4415704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728B7511-F093-4EAA-970B-544D2E736FE9}"/>
                </a:ext>
              </a:extLst>
            </p:cNvPr>
            <p:cNvSpPr txBox="1"/>
            <p:nvPr/>
          </p:nvSpPr>
          <p:spPr>
            <a:xfrm>
              <a:off x="-225188" y="4488445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Diagram class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096818" y="1225920"/>
            <a:ext cx="612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SCREENSHOT CODINGAN (Petugas.java DAN Siswa.java)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=""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244436" y="2010490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=""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627627" y="366041"/>
            <a:ext cx="521462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80" name="Rectangle: Rounded Corners 79">
            <a:hlinkClick r:id="rId2" action="ppaction://hlinksldjump"/>
            <a:extLst>
              <a:ext uri="{FF2B5EF4-FFF2-40B4-BE49-F238E27FC236}">
                <a16:creationId xmlns="" xmlns:a16="http://schemas.microsoft.com/office/drawing/2014/main" id="{DBE703D5-2FEF-4E89-9ED8-AA053A8A3512}"/>
              </a:ext>
            </a:extLst>
          </p:cNvPr>
          <p:cNvSpPr/>
          <p:nvPr/>
        </p:nvSpPr>
        <p:spPr>
          <a:xfrm>
            <a:off x="6355946" y="333134"/>
            <a:ext cx="4560941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PENJELASAN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-519774" y="4942654"/>
            <a:ext cx="1881733" cy="725331"/>
            <a:chOff x="-525229" y="2739323"/>
            <a:chExt cx="1881733" cy="725331"/>
          </a:xfrm>
        </p:grpSpPr>
        <p:sp>
          <p:nvSpPr>
            <p:cNvPr id="85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278108" y="2784340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Rancangan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antar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muka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3873244" y="5853347"/>
            <a:ext cx="1952910" cy="1065456"/>
            <a:chOff x="-525229" y="2739323"/>
            <a:chExt cx="1771219" cy="909194"/>
          </a:xfrm>
        </p:grpSpPr>
        <p:sp>
          <p:nvSpPr>
            <p:cNvPr id="93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62595" y="2817520"/>
              <a:ext cx="1634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tampilan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luaran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47B3EC84-564A-4B06-A1A2-F68C9DD74F7F}"/>
              </a:ext>
            </a:extLst>
          </p:cNvPr>
          <p:cNvGrpSpPr/>
          <p:nvPr/>
        </p:nvGrpSpPr>
        <p:grpSpPr>
          <a:xfrm>
            <a:off x="6115051" y="5855514"/>
            <a:ext cx="1952910" cy="855038"/>
            <a:chOff x="-525229" y="2735018"/>
            <a:chExt cx="1771219" cy="729636"/>
          </a:xfrm>
        </p:grpSpPr>
        <p:sp>
          <p:nvSpPr>
            <p:cNvPr id="102" name="Rectangle: Rounded Corners 86">
              <a:extLst>
                <a:ext uri="{FF2B5EF4-FFF2-40B4-BE49-F238E27FC236}">
                  <a16:creationId xmlns="" xmlns:a16="http://schemas.microsoft.com/office/drawing/2014/main" id="{FE458CEA-E83F-426D-870A-3662457DC314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hlinkClick r:id="rId8" action="ppaction://hlinksldjump"/>
              <a:extLst>
                <a:ext uri="{FF2B5EF4-FFF2-40B4-BE49-F238E27FC236}">
                  <a16:creationId xmlns="" xmlns:a16="http://schemas.microsoft.com/office/drawing/2014/main" id="{ABCE301D-D17A-4BDA-A964-19AA9DB76D28}"/>
                </a:ext>
              </a:extLst>
            </p:cNvPr>
            <p:cNvSpPr txBox="1"/>
            <p:nvPr/>
          </p:nvSpPr>
          <p:spPr>
            <a:xfrm>
              <a:off x="-458171" y="2735018"/>
              <a:ext cx="1634612" cy="70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Screenshot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unggahan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projek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="" xmlns:a16="http://schemas.microsoft.com/office/drawing/2014/main" id="{8D3F263C-7ED5-4990-8484-069670DA0BC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334" y="2745877"/>
            <a:ext cx="1409593" cy="140959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02811" y="1541816"/>
            <a:ext cx="1909442" cy="725331"/>
            <a:chOff x="-525229" y="2739323"/>
            <a:chExt cx="1909442" cy="725331"/>
          </a:xfrm>
        </p:grpSpPr>
        <p:sp>
          <p:nvSpPr>
            <p:cNvPr id="100" name="Rectangle: Rounded Corners 74">
              <a:extLst>
                <a:ext uri="{FF2B5EF4-FFF2-40B4-BE49-F238E27FC236}">
                  <a16:creationId xmlns=""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hlinkClick r:id="rId3" action="ppaction://hlinksldjump"/>
              <a:extLst>
                <a:ext uri="{FF2B5EF4-FFF2-40B4-BE49-F238E27FC236}">
                  <a16:creationId xmlns=""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Deskripsi</a:t>
              </a:r>
              <a:r>
                <a:rPr lang="en-US" sz="1600" dirty="0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sz="1600" dirty="0" err="1" smtClean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aplikasi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108" name="Picture 107" descr="C:\Users\Computer\AppData\Local\Microsoft\Windows\INetCache\Content.Word\Screenshot (1199).png"/>
          <p:cNvPicPr/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1403" y="2077727"/>
            <a:ext cx="594360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Picture 106" descr="C:\Users\Computer\AppData\Local\Microsoft\Windows\INetCache\Content.Word\Screenshot (1200).png"/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5297" y="2088371"/>
            <a:ext cx="5943600" cy="334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C9F89794-4713-4F73-B240-F292BA9142B0}"/>
              </a:ext>
            </a:extLst>
          </p:cNvPr>
          <p:cNvGrpSpPr/>
          <p:nvPr/>
        </p:nvGrpSpPr>
        <p:grpSpPr>
          <a:xfrm>
            <a:off x="9743601" y="3384597"/>
            <a:ext cx="3735352" cy="4106457"/>
            <a:chOff x="4281206" y="2074063"/>
            <a:chExt cx="3735352" cy="4106457"/>
          </a:xfrm>
        </p:grpSpPr>
        <p:pic>
          <p:nvPicPr>
            <p:cNvPr id="96" name="Picture 95">
              <a:extLst>
                <a:ext uri="{FF2B5EF4-FFF2-40B4-BE49-F238E27FC236}">
                  <a16:creationId xmlns="" xmlns:a16="http://schemas.microsoft.com/office/drawing/2014/main" id="{C83B6DA8-2173-4246-BB72-A2CDA3743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20B27039-A2CC-4C6D-9899-5A5368849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="" xmlns:a16="http://schemas.microsoft.com/office/drawing/2014/main" id="{DDDA1A9A-5D93-4EAA-AC5B-26196DDF4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2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624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Times New Roman</vt:lpstr>
      <vt:lpstr>Aharoni</vt:lpstr>
      <vt:lpstr>Arial</vt:lpstr>
      <vt:lpstr>Arial Black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</dc:creator>
  <cp:lastModifiedBy>Microsoft account</cp:lastModifiedBy>
  <cp:revision>30</cp:revision>
  <dcterms:created xsi:type="dcterms:W3CDTF">2022-01-15T11:46:15Z</dcterms:created>
  <dcterms:modified xsi:type="dcterms:W3CDTF">2023-01-08T12:06:34Z</dcterms:modified>
</cp:coreProperties>
</file>