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4F4D1D-5E4F-2075-8DFA-68798A9C1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C8B4003-DE51-8F09-6674-470BE2FC9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B1973D-20B4-8473-EE0C-414EB6D5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45B18B-97C6-F018-1A7A-9FAC2781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E4381B-29D5-422C-5D36-1982D18B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45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815291-8285-FA8B-BD86-31F82729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11BC7CE-D61B-7E54-5372-EA81E0ACE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C98514-AB49-1949-88B8-E0D0F09E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DAD41E-B2A0-8517-830A-948F8FDF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7549CA-6114-6B71-19FA-9B40B8B7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003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845F315-B784-4E6F-C693-5B9F7BC15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5FF605-7169-D846-587B-9037D3FA4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5CCBC1-F007-D335-872B-A93F8AAA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EFAABD-9112-4D06-5D77-EC5C4F5A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C26FB0-CC9F-B972-8D79-AE8C9A0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16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0F4D57-C9DF-46C0-07A6-11D1A6C5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2BBC4A-A445-C93E-7174-FDB44F5D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D7AB6A-79E9-0579-2EDD-B95694F5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33887A-AC30-DCD0-AE51-84289C95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D24D3B-9D7A-FA76-EBD0-44506BD4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46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0FEED8-FCBF-D889-C0CD-EC60B606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04A9EA-702D-AAE5-B95F-FE4C6BF43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C77025-2AB7-0696-FB5F-C0B68AA2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1D02E7-841C-6508-BCFD-26EF4ABA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586C16-9BE6-C9DA-58FC-E56B7D12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5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1E789-6146-F307-060F-A50B38F3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1B8788-222F-AEBD-D22B-3A10A6C2C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3E1F86-9463-EFF2-EF6D-2EDEA2FC5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66A168-C4A4-99DD-C073-AB934C65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60340F-BB6F-6DD6-39CF-3C7FDBE5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8BFF5B-689C-219B-B82A-7CF245D6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807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B3012-93F5-7F63-F62D-8774988C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88ACA1-9E03-8E3C-A85E-0615B3E5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0294E0-465B-96D7-002F-2D57E8AA3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9C94F48-6BA3-8F35-FACD-8ED9CE819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74BCC73-D59C-3522-FFEA-85F1F6277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887C926-C5C8-EFC6-9B83-D371C007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8346C8-567B-6353-D6CF-A9642D0B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57545FD-0F30-0C8D-367F-8E2A1162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974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1C58D0-F745-40ED-7068-58D33D46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53F99E-6F13-EC42-B485-A238C748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627826A-D629-E0CB-3462-C5BC4E5A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208F390-47C3-3CEB-F1BC-8F338C6F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834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FE37322-246C-A20D-0375-DFC595C2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249BCDA-C57B-14B0-56B1-3887A57E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BB1377-E4CC-AFCA-719A-3FC838D5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815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E578B-3134-99AF-DA3A-152C3C1C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2F7D17-FC2C-0FD7-4E6C-59DC27577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06EF93-D833-A5EF-120A-A55EA9DF2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C575E36-5C8D-38B8-E557-9E4681BC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FF4DC5-827A-37BD-4581-92FB7AC8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D7D0D8-6B1A-6E82-AD86-3619407A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10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E3C46-B95D-51BD-F1B8-5E770A83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C420477-377B-F2E3-8F16-B838D4390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315CEDA-E01D-13BC-4F9D-EF36C69CE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F83257-D60C-0913-9CA1-6601C586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701C54-56BF-D020-B3FE-64C0BF4A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CE2F7B-E164-B203-D7D5-18105028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68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5E531AD-BF2F-4B92-7A1E-90AF6665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AD824D-6DA1-3BC7-04FE-909DCA63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514539-1472-3C44-7065-72BAA3DE2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66EB2-7774-4682-BE44-92D205F0ABDE}" type="datetimeFigureOut">
              <a:rPr lang="hu-HU" smtClean="0"/>
              <a:t>2025. 09. 14.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D60AEF-F18C-088D-77A2-A5BE59AC2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42D3FC-D1AA-4E76-CFCA-B4BEBA66B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25F2B-E3D6-4DC6-9037-03FE20C6F9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E2086-50A7-1A3C-03E9-20E727859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Qpaweb</a:t>
            </a:r>
            <a:r>
              <a:rPr lang="hu-HU" dirty="0"/>
              <a:t> </a:t>
            </a:r>
            <a:r>
              <a:rPr lang="hu-HU" dirty="0" err="1"/>
              <a:t>how-to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65884B-ACD8-B76A-E6C3-013AA3D3D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6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Kép 46">
            <a:extLst>
              <a:ext uri="{FF2B5EF4-FFF2-40B4-BE49-F238E27FC236}">
                <a16:creationId xmlns:a16="http://schemas.microsoft.com/office/drawing/2014/main" id="{479F7897-2D8A-4442-00FC-2D6723C7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25" y="0"/>
            <a:ext cx="3616181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C3E2FBA-5B61-DCB7-6294-5DE4514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175" y="9997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Event</a:t>
            </a:r>
            <a:endParaRPr lang="hu-HU" dirty="0"/>
          </a:p>
        </p:txBody>
      </p:sp>
      <p:pic>
        <p:nvPicPr>
          <p:cNvPr id="7" name="Kép 6" descr="A képen szöveg, képernyőkép, tervezé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729C7FB3-5679-925B-04AE-383DE6DA1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2425" cy="6858000"/>
          </a:xfrm>
          <a:prstGeom prst="rect">
            <a:avLst/>
          </a:prstGeom>
        </p:spPr>
      </p:pic>
      <p:pic>
        <p:nvPicPr>
          <p:cNvPr id="11" name="Kép 10" descr="A képen szöveg, Grafikus tervezés, képernyőkép, tervezé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FA65A686-3445-22B3-1029-0AC26603A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84" y="854074"/>
            <a:ext cx="5996716" cy="2574926"/>
          </a:xfrm>
          <a:prstGeom prst="rect">
            <a:avLst/>
          </a:prstGeom>
        </p:spPr>
      </p:pic>
      <p:pic>
        <p:nvPicPr>
          <p:cNvPr id="45" name="Kép 44">
            <a:extLst>
              <a:ext uri="{FF2B5EF4-FFF2-40B4-BE49-F238E27FC236}">
                <a16:creationId xmlns:a16="http://schemas.microsoft.com/office/drawing/2014/main" id="{1D11495E-989B-3034-75A0-2DB564AC5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014" y="3429001"/>
            <a:ext cx="5819985" cy="2000092"/>
          </a:xfrm>
          <a:prstGeom prst="rect">
            <a:avLst/>
          </a:prstGeom>
        </p:spPr>
      </p:pic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12DD4256-687A-0064-B763-1274F3B38E45}"/>
              </a:ext>
            </a:extLst>
          </p:cNvPr>
          <p:cNvGrpSpPr/>
          <p:nvPr/>
        </p:nvGrpSpPr>
        <p:grpSpPr>
          <a:xfrm>
            <a:off x="96428" y="2249471"/>
            <a:ext cx="6379786" cy="1888896"/>
            <a:chOff x="96428" y="2249471"/>
            <a:chExt cx="6379786" cy="1888896"/>
          </a:xfrm>
        </p:grpSpPr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05402D06-B969-25AF-4EEB-3BC4466A9EB0}"/>
                </a:ext>
              </a:extLst>
            </p:cNvPr>
            <p:cNvSpPr/>
            <p:nvPr/>
          </p:nvSpPr>
          <p:spPr>
            <a:xfrm>
              <a:off x="96428" y="2249471"/>
              <a:ext cx="2286000" cy="1304925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44C6564B-DFD3-0E38-3EF0-9CB6D48CA9A9}"/>
                </a:ext>
              </a:extLst>
            </p:cNvPr>
            <p:cNvCxnSpPr/>
            <p:nvPr/>
          </p:nvCxnSpPr>
          <p:spPr>
            <a:xfrm flipV="1">
              <a:off x="2394408" y="2564091"/>
              <a:ext cx="3977607" cy="34879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5F467E89-08BF-F738-A19A-68E8E29E2D49}"/>
                </a:ext>
              </a:extLst>
            </p:cNvPr>
            <p:cNvCxnSpPr>
              <a:stCxn id="12" idx="6"/>
            </p:cNvCxnSpPr>
            <p:nvPr/>
          </p:nvCxnSpPr>
          <p:spPr>
            <a:xfrm>
              <a:off x="2382428" y="2901934"/>
              <a:ext cx="4093786" cy="12364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39838201-2E4B-20B0-B997-AFDD19B80995}"/>
              </a:ext>
            </a:extLst>
          </p:cNvPr>
          <p:cNvGrpSpPr/>
          <p:nvPr/>
        </p:nvGrpSpPr>
        <p:grpSpPr>
          <a:xfrm>
            <a:off x="221064" y="572756"/>
            <a:ext cx="6255150" cy="3336053"/>
            <a:chOff x="221064" y="572756"/>
            <a:chExt cx="6255150" cy="3336053"/>
          </a:xfrm>
        </p:grpSpPr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577063E3-2776-98C5-A414-BE83A81F6103}"/>
                </a:ext>
              </a:extLst>
            </p:cNvPr>
            <p:cNvSpPr/>
            <p:nvPr/>
          </p:nvSpPr>
          <p:spPr>
            <a:xfrm>
              <a:off x="221064" y="572756"/>
              <a:ext cx="984738" cy="59285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1D47DD1A-B78E-3C5A-FB30-19B07C9D789F}"/>
                </a:ext>
              </a:extLst>
            </p:cNvPr>
            <p:cNvCxnSpPr>
              <a:stCxn id="18" idx="6"/>
            </p:cNvCxnSpPr>
            <p:nvPr/>
          </p:nvCxnSpPr>
          <p:spPr>
            <a:xfrm>
              <a:off x="1205802" y="869183"/>
              <a:ext cx="5166213" cy="152232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FAB9CA7C-1CC8-5737-8F85-9C9A45A44D4B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>
              <a:off x="1061590" y="1078788"/>
              <a:ext cx="5414624" cy="283002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9DFF5092-9A15-3F90-A26B-62F25437C3CD}"/>
              </a:ext>
            </a:extLst>
          </p:cNvPr>
          <p:cNvGrpSpPr/>
          <p:nvPr/>
        </p:nvGrpSpPr>
        <p:grpSpPr>
          <a:xfrm>
            <a:off x="221064" y="3114989"/>
            <a:ext cx="11515411" cy="1185706"/>
            <a:chOff x="221064" y="3114989"/>
            <a:chExt cx="11515411" cy="1185706"/>
          </a:xfrm>
        </p:grpSpPr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2B131522-43EE-78BD-F459-13539B40CC13}"/>
                </a:ext>
              </a:extLst>
            </p:cNvPr>
            <p:cNvSpPr/>
            <p:nvPr/>
          </p:nvSpPr>
          <p:spPr>
            <a:xfrm>
              <a:off x="221064" y="3554396"/>
              <a:ext cx="618857" cy="45489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2572DB5E-5095-0373-ECF1-69FB1B552940}"/>
                </a:ext>
              </a:extLst>
            </p:cNvPr>
            <p:cNvCxnSpPr>
              <a:stCxn id="25" idx="6"/>
            </p:cNvCxnSpPr>
            <p:nvPr/>
          </p:nvCxnSpPr>
          <p:spPr>
            <a:xfrm flipV="1">
              <a:off x="839921" y="3114989"/>
              <a:ext cx="10765925" cy="66685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nyíllal 28">
              <a:extLst>
                <a:ext uri="{FF2B5EF4-FFF2-40B4-BE49-F238E27FC236}">
                  <a16:creationId xmlns:a16="http://schemas.microsoft.com/office/drawing/2014/main" id="{E25AA1D6-BF87-3484-178B-4AFDD0C03703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839921" y="3781844"/>
              <a:ext cx="10896554" cy="5188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C29B3204-9426-1261-EF96-63F642256798}"/>
              </a:ext>
            </a:extLst>
          </p:cNvPr>
          <p:cNvGrpSpPr/>
          <p:nvPr/>
        </p:nvGrpSpPr>
        <p:grpSpPr>
          <a:xfrm>
            <a:off x="31598" y="2901933"/>
            <a:ext cx="6340417" cy="1658187"/>
            <a:chOff x="31598" y="2901933"/>
            <a:chExt cx="6340417" cy="1658187"/>
          </a:xfrm>
        </p:grpSpPr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605BC36A-8695-A219-229A-E073849BADA4}"/>
                </a:ext>
              </a:extLst>
            </p:cNvPr>
            <p:cNvSpPr/>
            <p:nvPr/>
          </p:nvSpPr>
          <p:spPr>
            <a:xfrm>
              <a:off x="31598" y="4041269"/>
              <a:ext cx="2415660" cy="51885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3" name="Egyenes összekötő nyíllal 32">
              <a:extLst>
                <a:ext uri="{FF2B5EF4-FFF2-40B4-BE49-F238E27FC236}">
                  <a16:creationId xmlns:a16="http://schemas.microsoft.com/office/drawing/2014/main" id="{B8557696-7792-5F69-1628-4864D4336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0209" y="2901933"/>
              <a:ext cx="4081806" cy="126630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884901B3-5924-571A-8E06-42F15C9DC7EA}"/>
              </a:ext>
            </a:extLst>
          </p:cNvPr>
          <p:cNvGrpSpPr/>
          <p:nvPr/>
        </p:nvGrpSpPr>
        <p:grpSpPr>
          <a:xfrm>
            <a:off x="221064" y="4300695"/>
            <a:ext cx="11669774" cy="2098587"/>
            <a:chOff x="221064" y="4300695"/>
            <a:chExt cx="11669774" cy="2098587"/>
          </a:xfrm>
        </p:grpSpPr>
        <p:sp>
          <p:nvSpPr>
            <p:cNvPr id="36" name="Téglalap: lekerekített 35">
              <a:extLst>
                <a:ext uri="{FF2B5EF4-FFF2-40B4-BE49-F238E27FC236}">
                  <a16:creationId xmlns:a16="http://schemas.microsoft.com/office/drawing/2014/main" id="{4FEBF437-49F8-A7E0-80FD-953309FD9C5E}"/>
                </a:ext>
              </a:extLst>
            </p:cNvPr>
            <p:cNvSpPr/>
            <p:nvPr/>
          </p:nvSpPr>
          <p:spPr>
            <a:xfrm>
              <a:off x="221064" y="4833257"/>
              <a:ext cx="2682910" cy="156602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8" name="Egyenes összekötő nyíllal 37">
              <a:extLst>
                <a:ext uri="{FF2B5EF4-FFF2-40B4-BE49-F238E27FC236}">
                  <a16:creationId xmlns:a16="http://schemas.microsoft.com/office/drawing/2014/main" id="{0094685B-43CE-AD66-01D1-7E1BBA9BE80A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flipV="1">
              <a:off x="2903974" y="4652290"/>
              <a:ext cx="3572240" cy="653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églalap: lekerekített 38">
              <a:extLst>
                <a:ext uri="{FF2B5EF4-FFF2-40B4-BE49-F238E27FC236}">
                  <a16:creationId xmlns:a16="http://schemas.microsoft.com/office/drawing/2014/main" id="{E26813EA-AA60-64CC-5452-63E13B6AB96A}"/>
                </a:ext>
              </a:extLst>
            </p:cNvPr>
            <p:cNvSpPr/>
            <p:nvPr/>
          </p:nvSpPr>
          <p:spPr>
            <a:xfrm>
              <a:off x="6476214" y="4300695"/>
              <a:ext cx="5414624" cy="70319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DDAA6D35-E6A8-4445-D59B-3F960EB8C2B3}"/>
              </a:ext>
            </a:extLst>
          </p:cNvPr>
          <p:cNvGrpSpPr/>
          <p:nvPr/>
        </p:nvGrpSpPr>
        <p:grpSpPr>
          <a:xfrm>
            <a:off x="3062425" y="0"/>
            <a:ext cx="4242727" cy="5194998"/>
            <a:chOff x="3062425" y="0"/>
            <a:chExt cx="4242727" cy="5194998"/>
          </a:xfrm>
        </p:grpSpPr>
        <p:sp>
          <p:nvSpPr>
            <p:cNvPr id="48" name="Téglalap: lekerekített 47">
              <a:extLst>
                <a:ext uri="{FF2B5EF4-FFF2-40B4-BE49-F238E27FC236}">
                  <a16:creationId xmlns:a16="http://schemas.microsoft.com/office/drawing/2014/main" id="{D7752418-9B10-6A41-D6A0-478D051A8579}"/>
                </a:ext>
              </a:extLst>
            </p:cNvPr>
            <p:cNvSpPr/>
            <p:nvPr/>
          </p:nvSpPr>
          <p:spPr>
            <a:xfrm>
              <a:off x="3062425" y="0"/>
              <a:ext cx="3033575" cy="1349463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0" name="Egyenes összekötő nyíllal 49">
              <a:extLst>
                <a:ext uri="{FF2B5EF4-FFF2-40B4-BE49-F238E27FC236}">
                  <a16:creationId xmlns:a16="http://schemas.microsoft.com/office/drawing/2014/main" id="{A300594E-0A93-F4ED-C2EF-E4EFE2129102}"/>
                </a:ext>
              </a:extLst>
            </p:cNvPr>
            <p:cNvCxnSpPr>
              <a:cxnSpLocks/>
            </p:cNvCxnSpPr>
            <p:nvPr/>
          </p:nvCxnSpPr>
          <p:spPr>
            <a:xfrm>
              <a:off x="5866088" y="1349463"/>
              <a:ext cx="1439064" cy="384553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14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D53A56-9E4B-6715-1FA6-3507C7B5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305" y="0"/>
            <a:ext cx="1757695" cy="1325563"/>
          </a:xfrm>
        </p:spPr>
        <p:txBody>
          <a:bodyPr/>
          <a:lstStyle/>
          <a:p>
            <a:r>
              <a:rPr lang="hu-HU" dirty="0" err="1"/>
              <a:t>Form</a:t>
            </a:r>
            <a:endParaRPr lang="hu-HU" dirty="0"/>
          </a:p>
        </p:txBody>
      </p:sp>
      <p:pic>
        <p:nvPicPr>
          <p:cNvPr id="5" name="Kép 4" descr="A képen szöveg, képernyőkép, tervezé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89E7FB49-2B24-7101-7748-05F95FCFA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9019" cy="6858000"/>
          </a:xfrm>
          <a:prstGeom prst="rect">
            <a:avLst/>
          </a:prstGeom>
        </p:spPr>
      </p:pic>
      <p:pic>
        <p:nvPicPr>
          <p:cNvPr id="7" name="Kép 6" descr="A képen szöveg, képernyőkép, tervezé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0FE9B79A-E273-6918-E432-06DF50BD0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17" y="-18255"/>
            <a:ext cx="3054075" cy="6858000"/>
          </a:xfrm>
          <a:prstGeom prst="rect">
            <a:avLst/>
          </a:prstGeom>
        </p:spPr>
      </p:pic>
      <p:pic>
        <p:nvPicPr>
          <p:cNvPr id="11" name="Kép 10" descr="A képen szöveg, képernyőkép, szoftver, tervezé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EE85CBF1-6670-D276-FC94-ECC51FAA7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58" y="0"/>
            <a:ext cx="3172026" cy="6858000"/>
          </a:xfrm>
          <a:prstGeom prst="rect">
            <a:avLst/>
          </a:prstGeom>
        </p:spPr>
      </p:pic>
      <p:pic>
        <p:nvPicPr>
          <p:cNvPr id="9" name="Kép 8" descr="A képen szöveg, képernyőkép, Grafikus tervezés, tervezé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87427B7B-81D5-D80B-DDE0-653A7729C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0" y="3501576"/>
            <a:ext cx="6963914" cy="2047811"/>
          </a:xfrm>
          <a:prstGeom prst="rect">
            <a:avLst/>
          </a:prstGeom>
        </p:spPr>
      </p:pic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F1E1EF02-A56C-8E3E-0649-5B7D479D78B0}"/>
              </a:ext>
            </a:extLst>
          </p:cNvPr>
          <p:cNvGrpSpPr/>
          <p:nvPr/>
        </p:nvGrpSpPr>
        <p:grpSpPr>
          <a:xfrm>
            <a:off x="1235947" y="211015"/>
            <a:ext cx="8973178" cy="5888334"/>
            <a:chOff x="1235947" y="211015"/>
            <a:chExt cx="8973178" cy="5888334"/>
          </a:xfrm>
        </p:grpSpPr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6C65DDFB-39E0-CDE5-A19D-39A6DD13B17A}"/>
                </a:ext>
              </a:extLst>
            </p:cNvPr>
            <p:cNvSpPr/>
            <p:nvPr/>
          </p:nvSpPr>
          <p:spPr>
            <a:xfrm>
              <a:off x="7475974" y="211015"/>
              <a:ext cx="2733151" cy="5888334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1F42927A-4A30-247F-0C7C-10B731B7652C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1235947" y="3155182"/>
              <a:ext cx="6240027" cy="1718269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Ellipszis 15">
            <a:extLst>
              <a:ext uri="{FF2B5EF4-FFF2-40B4-BE49-F238E27FC236}">
                <a16:creationId xmlns:a16="http://schemas.microsoft.com/office/drawing/2014/main" id="{3E0296F2-C0A6-11AF-E976-E4364EF44FE8}"/>
              </a:ext>
            </a:extLst>
          </p:cNvPr>
          <p:cNvSpPr/>
          <p:nvPr/>
        </p:nvSpPr>
        <p:spPr>
          <a:xfrm>
            <a:off x="3849624" y="2258568"/>
            <a:ext cx="1133856" cy="612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153369CA-F66A-0DEB-C27E-DA7F55860C0E}"/>
              </a:ext>
            </a:extLst>
          </p:cNvPr>
          <p:cNvSpPr/>
          <p:nvPr/>
        </p:nvSpPr>
        <p:spPr>
          <a:xfrm>
            <a:off x="3691317" y="924448"/>
            <a:ext cx="1614213" cy="12867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8A50B179-27E6-51DB-2F21-930B413CC709}"/>
              </a:ext>
            </a:extLst>
          </p:cNvPr>
          <p:cNvSpPr/>
          <p:nvPr/>
        </p:nvSpPr>
        <p:spPr>
          <a:xfrm>
            <a:off x="0" y="2871216"/>
            <a:ext cx="2321169" cy="145962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925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4BC3D2-8B93-0C9C-466D-A02BDDF8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892" y="0"/>
            <a:ext cx="4209422" cy="1325563"/>
          </a:xfrm>
        </p:spPr>
        <p:txBody>
          <a:bodyPr/>
          <a:lstStyle/>
          <a:p>
            <a:r>
              <a:rPr lang="hu-HU" dirty="0" err="1"/>
              <a:t>Form</a:t>
            </a:r>
            <a:r>
              <a:rPr lang="hu-HU" dirty="0"/>
              <a:t> kitöltések</a:t>
            </a:r>
          </a:p>
        </p:txBody>
      </p:sp>
      <p:pic>
        <p:nvPicPr>
          <p:cNvPr id="5" name="Kép 4" descr="A képen szöveg, képernyőkép, tervezé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0674CAAF-557A-B307-AF85-87AD59E44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43"/>
          <a:stretch>
            <a:fillRect/>
          </a:stretch>
        </p:blipFill>
        <p:spPr>
          <a:xfrm>
            <a:off x="0" y="3287949"/>
            <a:ext cx="3316778" cy="3570051"/>
          </a:xfrm>
          <a:prstGeom prst="rect">
            <a:avLst/>
          </a:prstGeom>
        </p:spPr>
      </p:pic>
      <p:pic>
        <p:nvPicPr>
          <p:cNvPr id="7" name="Kép 6" descr="A képen szöveg, képernyőkép, szoftver, Multimédiás szoftver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3306E98-CCD6-703E-209A-8415E56CA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10" y="3287949"/>
            <a:ext cx="3361521" cy="357005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2E36C3E-E43E-CC58-552B-D1FDD963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215"/>
            <a:ext cx="8853855" cy="991148"/>
          </a:xfrm>
          <a:prstGeom prst="rect">
            <a:avLst/>
          </a:prstGeom>
        </p:spPr>
      </p:pic>
      <p:pic>
        <p:nvPicPr>
          <p:cNvPr id="11" name="Kép 10" descr="A képen szöveg, képernyőkép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AF4FC2E6-BBB1-5C6A-BA1F-0747EDAA3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85703" cy="21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3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34BFF1-3E40-EC26-91E3-70C74B0F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323" y="0"/>
            <a:ext cx="2045677" cy="1071789"/>
          </a:xfrm>
        </p:spPr>
        <p:txBody>
          <a:bodyPr/>
          <a:lstStyle/>
          <a:p>
            <a:r>
              <a:rPr lang="hu-HU" dirty="0"/>
              <a:t>News</a:t>
            </a:r>
          </a:p>
        </p:txBody>
      </p:sp>
      <p:pic>
        <p:nvPicPr>
          <p:cNvPr id="5" name="Kép 4" descr="A képen szöveg, Grafikus tervezés, emlős, poszter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4BAF1443-A29B-4DF3-9514-24E582D1A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14" y="4331139"/>
            <a:ext cx="4382986" cy="2526861"/>
          </a:xfrm>
          <a:prstGeom prst="rect">
            <a:avLst/>
          </a:prstGeom>
        </p:spPr>
      </p:pic>
      <p:pic>
        <p:nvPicPr>
          <p:cNvPr id="7" name="Kép 6" descr="A képen képernyőkép, szöveg, szoftver, Multimédiás szoftver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1C8FB760-D4A1-F806-23B7-DB7800163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98915" cy="6858000"/>
          </a:xfrm>
          <a:prstGeom prst="rect">
            <a:avLst/>
          </a:prstGeom>
        </p:spPr>
      </p:pic>
      <p:pic>
        <p:nvPicPr>
          <p:cNvPr id="9" name="Kép 8" descr="A képen szöveg, képernyőkép, Grafikus tervezés, szoftver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80AC998F-9BC3-ACD2-2204-6E45FF5A5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15" y="0"/>
            <a:ext cx="3129155" cy="6858000"/>
          </a:xfrm>
          <a:prstGeom prst="rect">
            <a:avLst/>
          </a:prstGeom>
        </p:spPr>
      </p:pic>
      <p:pic>
        <p:nvPicPr>
          <p:cNvPr id="11" name="Kép 10" descr="A képen szöveg, Betűtípus, Grafikus tervezés, képernyőkép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8C42ED7-D6A3-CC5C-F062-D627BC902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40" y="1164375"/>
            <a:ext cx="5434060" cy="3166764"/>
          </a:xfrm>
          <a:prstGeom prst="rect">
            <a:avLst/>
          </a:prstGeom>
        </p:spPr>
      </p:pic>
      <p:sp>
        <p:nvSpPr>
          <p:cNvPr id="12" name="Ellipszis 11">
            <a:extLst>
              <a:ext uri="{FF2B5EF4-FFF2-40B4-BE49-F238E27FC236}">
                <a16:creationId xmlns:a16="http://schemas.microsoft.com/office/drawing/2014/main" id="{FDE14B08-EDBC-7B75-CA43-E242C74F2DD0}"/>
              </a:ext>
            </a:extLst>
          </p:cNvPr>
          <p:cNvSpPr/>
          <p:nvPr/>
        </p:nvSpPr>
        <p:spPr>
          <a:xfrm>
            <a:off x="3278220" y="4331139"/>
            <a:ext cx="2431915" cy="1225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97D5E65B-6F95-D5AC-F5C5-F2F46A082BEB}"/>
              </a:ext>
            </a:extLst>
          </p:cNvPr>
          <p:cNvCxnSpPr/>
          <p:nvPr/>
        </p:nvCxnSpPr>
        <p:spPr>
          <a:xfrm flipV="1">
            <a:off x="5889440" y="3386594"/>
            <a:ext cx="5898382" cy="9445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5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Szélesvásznú</PresentationFormat>
  <Paragraphs>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Office-téma</vt:lpstr>
      <vt:lpstr>Qpaweb how-to</vt:lpstr>
      <vt:lpstr>Event</vt:lpstr>
      <vt:lpstr>Form</vt:lpstr>
      <vt:lpstr>Form kitöltések</vt:lpstr>
      <vt:lpstr>News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Benedek Szabó</dc:creator>
  <cp:lastModifiedBy>Benedek Szabó</cp:lastModifiedBy>
  <cp:revision>3</cp:revision>
  <dcterms:created xsi:type="dcterms:W3CDTF">2025-09-14T09:11:05Z</dcterms:created>
  <dcterms:modified xsi:type="dcterms:W3CDTF">2025-09-14T09:52:56Z</dcterms:modified>
</cp:coreProperties>
</file>