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210962"/>
            <a:ext cx="9448800" cy="241753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Прибыльность рейсов авиакомпании в зимний период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Вылеты из аэропорта АНАПЫ. 2017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4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309623"/>
            <a:ext cx="6510337" cy="490906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Основные данные для итогового </a:t>
            </a:r>
            <a:r>
              <a:rPr lang="ru-RU" dirty="0" err="1" smtClean="0"/>
              <a:t>датасета</a:t>
            </a:r>
            <a:r>
              <a:rPr lang="ru-RU" dirty="0" smtClean="0"/>
              <a:t> содержатся в следующих таблицах базы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Ticket_flights</a:t>
            </a:r>
            <a:endParaRPr lang="en-US" dirty="0" smtClean="0"/>
          </a:p>
          <a:p>
            <a:r>
              <a:rPr lang="ru-RU" dirty="0" smtClean="0"/>
              <a:t>В качестве основной таблицы используем </a:t>
            </a:r>
            <a:r>
              <a:rPr lang="en-US" dirty="0" smtClean="0"/>
              <a:t>Flights</a:t>
            </a:r>
            <a:r>
              <a:rPr lang="ru-RU" dirty="0" smtClean="0"/>
              <a:t> и будем присоединять к ней необходимые данные из других таблиц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9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 err="1" smtClean="0"/>
              <a:t>датасета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627" y="2194560"/>
            <a:ext cx="11170507" cy="40241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flight_id</a:t>
            </a:r>
            <a:r>
              <a:rPr lang="ru-RU" dirty="0" smtClean="0"/>
              <a:t> – идентификатор рейса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flight_no</a:t>
            </a:r>
            <a:r>
              <a:rPr lang="ru-RU" dirty="0" smtClean="0"/>
              <a:t> – номер рейса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arrival_airport</a:t>
            </a:r>
            <a:r>
              <a:rPr lang="ru-RU" dirty="0" smtClean="0"/>
              <a:t> – аэропорт прибытия (код)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distance_in_km</a:t>
            </a:r>
            <a:r>
              <a:rPr lang="ru-RU" dirty="0" smtClean="0"/>
              <a:t> – приблизительное расстояние между аэропортом вылета и аэропортом прибытия в км (рассчитано на основании координат)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scheduled_fligth_time</a:t>
            </a:r>
            <a:r>
              <a:rPr lang="ru-RU" dirty="0" smtClean="0"/>
              <a:t> – запланированное расчетное время полета, минут</a:t>
            </a:r>
            <a:r>
              <a:rPr lang="en-US" dirty="0"/>
              <a:t>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actual_fligth_time</a:t>
            </a:r>
            <a:r>
              <a:rPr lang="ru-RU" dirty="0" smtClean="0"/>
              <a:t> – фактическое время полета, минут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fligth_delay</a:t>
            </a:r>
            <a:r>
              <a:rPr lang="ru-RU" dirty="0" smtClean="0"/>
              <a:t> – задержка вылета, минут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7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 err="1" smtClean="0"/>
              <a:t>датасета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aircraft_model</a:t>
            </a:r>
            <a:r>
              <a:rPr lang="ru-RU" dirty="0" smtClean="0"/>
              <a:t> – модель самолета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aircraft_range</a:t>
            </a:r>
            <a:r>
              <a:rPr lang="ru-RU" dirty="0" smtClean="0"/>
              <a:t> – максимальное расстояние полета для модели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aircraft_total_seats</a:t>
            </a:r>
            <a:r>
              <a:rPr lang="ru-RU" dirty="0" smtClean="0"/>
              <a:t> – всего мест в самолете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aircraft_econ_seats</a:t>
            </a:r>
            <a:r>
              <a:rPr lang="ru-RU" dirty="0" smtClean="0"/>
              <a:t> – всего мест Эконом класса в самолете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aircraft_business_seats</a:t>
            </a:r>
            <a:r>
              <a:rPr lang="ru-RU" dirty="0" smtClean="0"/>
              <a:t> – всего мест Бизнес класса в самолете</a:t>
            </a:r>
            <a:endParaRPr lang="ru-RU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total_boarded_seats</a:t>
            </a:r>
            <a:r>
              <a:rPr lang="ru-RU" dirty="0" smtClean="0"/>
              <a:t> – количество зарегистрированных на рейс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total_economy_boarded_seats</a:t>
            </a:r>
            <a:r>
              <a:rPr lang="ru-RU" dirty="0" smtClean="0"/>
              <a:t> – -//- эконом класса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total_business_boarded_seats</a:t>
            </a:r>
            <a:r>
              <a:rPr lang="ru-RU" dirty="0" smtClean="0"/>
              <a:t> - -//- бизнес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 err="1" smtClean="0"/>
              <a:t>датасета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total_amount</a:t>
            </a:r>
            <a:r>
              <a:rPr lang="ru-RU" dirty="0"/>
              <a:t> – общая выручка для рейса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economy_amount</a:t>
            </a:r>
            <a:r>
              <a:rPr lang="ru-RU" dirty="0"/>
              <a:t> – выручка за места Эконом класса для рейса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business_amount</a:t>
            </a:r>
            <a:r>
              <a:rPr lang="ru-RU" dirty="0"/>
              <a:t> – выручка за места Бизнес класса для рейса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данные добавить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Для определения затрат на рейс нужно добавить в базу данных: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Средний расход топлива на 1 км или 1 час пути для модели самолета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Данные о стоимости авиационного топлива на момент вылета рейса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Данные о величине аэропортовых и иных сборов на рейс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Данные о дополнительных (питание, обслуживание и т.д.) расходах на 1 пассажира Эконом и Бизнес классов (по отдельности)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5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прибыльности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Выручка полученная от проданных билетов есть в </a:t>
            </a:r>
            <a:r>
              <a:rPr lang="ru-RU" dirty="0" err="1" smtClean="0"/>
              <a:t>Датасете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Расходы можно определить исходя из расстояния</a:t>
            </a:r>
            <a:r>
              <a:rPr lang="en-US" dirty="0" smtClean="0"/>
              <a:t> </a:t>
            </a:r>
            <a:r>
              <a:rPr lang="ru-RU" dirty="0" smtClean="0"/>
              <a:t>или времени полета и данных о расходе топлива моделью самолета, стоимости топлива, а также иных собранных данных о расходах на рейс.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 </a:t>
            </a:r>
            <a:r>
              <a:rPr lang="ru-RU" dirty="0" err="1" smtClean="0"/>
              <a:t>Датасете</a:t>
            </a:r>
            <a:r>
              <a:rPr lang="ru-RU" dirty="0" smtClean="0"/>
              <a:t> есть данные для анализа на основе наполненности Эконом и Бизнес классов, также можно рассчитать дополнительные параметры для анализа в разрезе классов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 основе всех полученных данных построить модель и спрогнозировать потенциальные доход и прибыль с рейсов на основании чего определить, от каких рейсов можно отказаться, на каких направлениях увеличить количество </a:t>
            </a:r>
            <a:r>
              <a:rPr lang="ru-RU" smtClean="0"/>
              <a:t>воздушных судов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261</TotalTime>
  <Words>333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Прибыльность рейсов авиакомпании в зимний период</vt:lpstr>
      <vt:lpstr>Исходные данные</vt:lpstr>
      <vt:lpstr>Описание датасета 1</vt:lpstr>
      <vt:lpstr>Описание датасета 2</vt:lpstr>
      <vt:lpstr>Описание датасета 3</vt:lpstr>
      <vt:lpstr>Какие данные добавить</vt:lpstr>
      <vt:lpstr>Оценка прибыльности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Прибыльность рейсов авиакомпании в зимний период</dc:title>
  <dc:creator>Учетная запись Майкрософт</dc:creator>
  <cp:lastModifiedBy>Учетная запись Майкрософт</cp:lastModifiedBy>
  <cp:revision>11</cp:revision>
  <dcterms:created xsi:type="dcterms:W3CDTF">2021-02-13T15:35:25Z</dcterms:created>
  <dcterms:modified xsi:type="dcterms:W3CDTF">2021-02-13T19:57:20Z</dcterms:modified>
</cp:coreProperties>
</file>