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75"/>
  </p:notesMasterIdLst>
  <p:sldIdLst>
    <p:sldId id="256" r:id="rId2"/>
    <p:sldId id="257" r:id="rId3"/>
    <p:sldId id="316" r:id="rId4"/>
    <p:sldId id="315" r:id="rId5"/>
    <p:sldId id="259" r:id="rId6"/>
    <p:sldId id="329" r:id="rId7"/>
    <p:sldId id="354" r:id="rId8"/>
    <p:sldId id="321" r:id="rId9"/>
    <p:sldId id="355" r:id="rId10"/>
    <p:sldId id="322" r:id="rId11"/>
    <p:sldId id="356" r:id="rId12"/>
    <p:sldId id="357" r:id="rId13"/>
    <p:sldId id="325" r:id="rId14"/>
    <p:sldId id="330" r:id="rId15"/>
    <p:sldId id="358" r:id="rId16"/>
    <p:sldId id="332" r:id="rId17"/>
    <p:sldId id="331" r:id="rId18"/>
    <p:sldId id="383" r:id="rId19"/>
    <p:sldId id="382" r:id="rId20"/>
    <p:sldId id="333" r:id="rId21"/>
    <p:sldId id="359" r:id="rId22"/>
    <p:sldId id="360" r:id="rId23"/>
    <p:sldId id="384" r:id="rId24"/>
    <p:sldId id="361" r:id="rId25"/>
    <p:sldId id="365" r:id="rId26"/>
    <p:sldId id="385" r:id="rId27"/>
    <p:sldId id="364" r:id="rId28"/>
    <p:sldId id="367" r:id="rId29"/>
    <p:sldId id="335" r:id="rId30"/>
    <p:sldId id="337" r:id="rId31"/>
    <p:sldId id="339" r:id="rId32"/>
    <p:sldId id="368" r:id="rId33"/>
    <p:sldId id="398" r:id="rId34"/>
    <p:sldId id="399" r:id="rId35"/>
    <p:sldId id="400" r:id="rId36"/>
    <p:sldId id="345" r:id="rId37"/>
    <p:sldId id="376" r:id="rId38"/>
    <p:sldId id="377" r:id="rId39"/>
    <p:sldId id="388" r:id="rId40"/>
    <p:sldId id="389" r:id="rId41"/>
    <p:sldId id="369" r:id="rId42"/>
    <p:sldId id="370" r:id="rId43"/>
    <p:sldId id="394" r:id="rId44"/>
    <p:sldId id="397" r:id="rId45"/>
    <p:sldId id="395" r:id="rId46"/>
    <p:sldId id="346" r:id="rId47"/>
    <p:sldId id="371" r:id="rId48"/>
    <p:sldId id="378" r:id="rId49"/>
    <p:sldId id="393" r:id="rId50"/>
    <p:sldId id="372" r:id="rId51"/>
    <p:sldId id="392" r:id="rId52"/>
    <p:sldId id="373" r:id="rId53"/>
    <p:sldId id="374" r:id="rId54"/>
    <p:sldId id="401" r:id="rId55"/>
    <p:sldId id="402" r:id="rId56"/>
    <p:sldId id="403" r:id="rId57"/>
    <p:sldId id="351" r:id="rId58"/>
    <p:sldId id="375" r:id="rId59"/>
    <p:sldId id="379" r:id="rId60"/>
    <p:sldId id="391" r:id="rId61"/>
    <p:sldId id="273" r:id="rId62"/>
    <p:sldId id="404" r:id="rId63"/>
    <p:sldId id="381" r:id="rId64"/>
    <p:sldId id="380" r:id="rId65"/>
    <p:sldId id="405" r:id="rId66"/>
    <p:sldId id="406" r:id="rId67"/>
    <p:sldId id="407" r:id="rId68"/>
    <p:sldId id="410" r:id="rId69"/>
    <p:sldId id="411" r:id="rId70"/>
    <p:sldId id="412" r:id="rId71"/>
    <p:sldId id="413" r:id="rId72"/>
    <p:sldId id="414" r:id="rId73"/>
    <p:sldId id="272" r:id="rId7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76"/>
    </p:embeddedFont>
    <p:embeddedFont>
      <p:font typeface="Castellar" panose="020B0604020202020204" charset="0"/>
      <p:regular r:id="rId77"/>
    </p:embeddedFont>
    <p:embeddedFont>
      <p:font typeface="jsMath-cmsy10" panose="020B0604020202020204" charset="0"/>
      <p:regular r:id="rId78"/>
    </p:embeddedFont>
    <p:embeddedFont>
      <p:font typeface="Quicksand" panose="020B0604020202020204" charset="0"/>
      <p:regular r:id="rId79"/>
      <p:bold r:id="rId80"/>
    </p:embeddedFont>
    <p:embeddedFont>
      <p:font typeface="Tenor Sans" panose="020B0604020202020204" charset="0"/>
      <p:regular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696969"/>
    <a:srgbClr val="AAA9A9"/>
    <a:srgbClr val="EFEFEF"/>
    <a:srgbClr val="BCBCBC"/>
    <a:srgbClr val="FFF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A25BF-B405-4241-B23E-E16AFD209175}" v="6035" dt="2024-04-09T04:54:21.056"/>
    <p1510:client id="{B12FA9F5-C565-401F-BD91-879AA3971744}" v="229" dt="2024-04-09T00:08:04.672"/>
    <p1510:client id="{CEC7CB0B-A1A7-439F-A635-7320FED2C6C1}" v="55" dt="2024-04-08T16:24:05.317"/>
  </p1510:revLst>
</p1510:revInfo>
</file>

<file path=ppt/tableStyles.xml><?xml version="1.0" encoding="utf-8"?>
<a:tblStyleLst xmlns:a="http://schemas.openxmlformats.org/drawingml/2006/main" def="{D111A54D-C957-43F4-A99B-64A94944F69C}">
  <a:tblStyle styleId="{D111A54D-C957-43F4-A99B-64A94944F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a Narmawala" userId="ae3ca9ad32b84ae5" providerId="Windows Live" clId="Web-{EAC63CA6-1985-41C4-B00F-99FAA23D6B2D}"/>
    <pc:docChg chg="modSld">
      <pc:chgData name="Asma Narmawala" userId="ae3ca9ad32b84ae5" providerId="Windows Live" clId="Web-{EAC63CA6-1985-41C4-B00F-99FAA23D6B2D}" dt="2024-04-07T14:19:29.944" v="43" actId="20577"/>
      <pc:docMkLst>
        <pc:docMk/>
      </pc:docMkLst>
      <pc:sldChg chg="modSp">
        <pc:chgData name="Asma Narmawala" userId="ae3ca9ad32b84ae5" providerId="Windows Live" clId="Web-{EAC63CA6-1985-41C4-B00F-99FAA23D6B2D}" dt="2024-04-07T14:19:29.944" v="43" actId="20577"/>
        <pc:sldMkLst>
          <pc:docMk/>
          <pc:sldMk cId="0" sldId="272"/>
        </pc:sldMkLst>
        <pc:spChg chg="mod">
          <ac:chgData name="Asma Narmawala" userId="ae3ca9ad32b84ae5" providerId="Windows Live" clId="Web-{EAC63CA6-1985-41C4-B00F-99FAA23D6B2D}" dt="2024-04-07T14:19:29.944" v="43" actId="20577"/>
          <ac:spMkLst>
            <pc:docMk/>
            <pc:sldMk cId="0" sldId="272"/>
            <ac:spMk id="685" creationId="{00000000-0000-0000-0000-000000000000}"/>
          </ac:spMkLst>
        </pc:spChg>
      </pc:sldChg>
      <pc:sldChg chg="modSp">
        <pc:chgData name="Asma Narmawala" userId="ae3ca9ad32b84ae5" providerId="Windows Live" clId="Web-{EAC63CA6-1985-41C4-B00F-99FAA23D6B2D}" dt="2024-04-07T14:18:41.880" v="39" actId="20577"/>
        <pc:sldMkLst>
          <pc:docMk/>
          <pc:sldMk cId="409584960" sldId="350"/>
        </pc:sldMkLst>
        <pc:spChg chg="mod">
          <ac:chgData name="Asma Narmawala" userId="ae3ca9ad32b84ae5" providerId="Windows Live" clId="Web-{EAC63CA6-1985-41C4-B00F-99FAA23D6B2D}" dt="2024-04-07T14:18:41.880" v="39" actId="20577"/>
          <ac:spMkLst>
            <pc:docMk/>
            <pc:sldMk cId="409584960" sldId="350"/>
            <ac:spMk id="6" creationId="{DB5F5FCE-BDC5-D0D4-7DFE-8FD0CEE62E77}"/>
          </ac:spMkLst>
        </pc:spChg>
      </pc:sldChg>
    </pc:docChg>
  </pc:docChgLst>
  <pc:docChgLst>
    <pc:chgData name="Asma Narmawala" userId="ae3ca9ad32b84ae5" providerId="Windows Live" clId="Web-{5176DF73-D4D0-45B7-A7F4-13C91F310B7A}"/>
    <pc:docChg chg="modSld">
      <pc:chgData name="Asma Narmawala" userId="ae3ca9ad32b84ae5" providerId="Windows Live" clId="Web-{5176DF73-D4D0-45B7-A7F4-13C91F310B7A}" dt="2024-04-07T14:24:56.803" v="23" actId="20577"/>
      <pc:docMkLst>
        <pc:docMk/>
      </pc:docMkLst>
      <pc:sldChg chg="modSp">
        <pc:chgData name="Asma Narmawala" userId="ae3ca9ad32b84ae5" providerId="Windows Live" clId="Web-{5176DF73-D4D0-45B7-A7F4-13C91F310B7A}" dt="2024-04-07T14:24:31.459" v="2" actId="20577"/>
        <pc:sldMkLst>
          <pc:docMk/>
          <pc:sldMk cId="0" sldId="273"/>
        </pc:sldMkLst>
        <pc:spChg chg="mod">
          <ac:chgData name="Asma Narmawala" userId="ae3ca9ad32b84ae5" providerId="Windows Live" clId="Web-{5176DF73-D4D0-45B7-A7F4-13C91F310B7A}" dt="2024-04-07T14:24:31.459" v="2" actId="20577"/>
          <ac:spMkLst>
            <pc:docMk/>
            <pc:sldMk cId="0" sldId="273"/>
            <ac:spMk id="691" creationId="{00000000-0000-0000-0000-000000000000}"/>
          </ac:spMkLst>
        </pc:spChg>
      </pc:sldChg>
      <pc:sldChg chg="modSp">
        <pc:chgData name="Asma Narmawala" userId="ae3ca9ad32b84ae5" providerId="Windows Live" clId="Web-{5176DF73-D4D0-45B7-A7F4-13C91F310B7A}" dt="2024-04-07T14:24:56.803" v="23" actId="20577"/>
        <pc:sldMkLst>
          <pc:docMk/>
          <pc:sldMk cId="0" sldId="275"/>
        </pc:sldMkLst>
        <pc:spChg chg="mod">
          <ac:chgData name="Asma Narmawala" userId="ae3ca9ad32b84ae5" providerId="Windows Live" clId="Web-{5176DF73-D4D0-45B7-A7F4-13C91F310B7A}" dt="2024-04-07T14:24:43.787" v="7" actId="20577"/>
          <ac:spMkLst>
            <pc:docMk/>
            <pc:sldMk cId="0" sldId="275"/>
            <ac:spMk id="732" creationId="{00000000-0000-0000-0000-000000000000}"/>
          </ac:spMkLst>
        </pc:spChg>
        <pc:spChg chg="mod">
          <ac:chgData name="Asma Narmawala" userId="ae3ca9ad32b84ae5" providerId="Windows Live" clId="Web-{5176DF73-D4D0-45B7-A7F4-13C91F310B7A}" dt="2024-04-07T14:24:46.881" v="11" actId="20577"/>
          <ac:spMkLst>
            <pc:docMk/>
            <pc:sldMk cId="0" sldId="275"/>
            <ac:spMk id="734" creationId="{00000000-0000-0000-0000-000000000000}"/>
          </ac:spMkLst>
        </pc:spChg>
        <pc:spChg chg="mod">
          <ac:chgData name="Asma Narmawala" userId="ae3ca9ad32b84ae5" providerId="Windows Live" clId="Web-{5176DF73-D4D0-45B7-A7F4-13C91F310B7A}" dt="2024-04-07T14:24:50.725" v="15" actId="20577"/>
          <ac:spMkLst>
            <pc:docMk/>
            <pc:sldMk cId="0" sldId="275"/>
            <ac:spMk id="736" creationId="{00000000-0000-0000-0000-000000000000}"/>
          </ac:spMkLst>
        </pc:spChg>
        <pc:spChg chg="mod">
          <ac:chgData name="Asma Narmawala" userId="ae3ca9ad32b84ae5" providerId="Windows Live" clId="Web-{5176DF73-D4D0-45B7-A7F4-13C91F310B7A}" dt="2024-04-07T14:24:56.803" v="23" actId="20577"/>
          <ac:spMkLst>
            <pc:docMk/>
            <pc:sldMk cId="0" sldId="275"/>
            <ac:spMk id="738" creationId="{00000000-0000-0000-0000-000000000000}"/>
          </ac:spMkLst>
        </pc:spChg>
      </pc:sldChg>
    </pc:docChg>
  </pc:docChgLst>
  <pc:docChgLst>
    <pc:chgData name="Krish Rupapara" userId="65268e48638b3d69" providerId="Windows Live" clId="Web-{0D6CD917-9D95-4217-A463-25D4CA56EF86}"/>
    <pc:docChg chg="modSld sldOrd">
      <pc:chgData name="Krish Rupapara" userId="65268e48638b3d69" providerId="Windows Live" clId="Web-{0D6CD917-9D95-4217-A463-25D4CA56EF86}" dt="2024-04-05T11:03:13.984" v="1" actId="20577"/>
      <pc:docMkLst>
        <pc:docMk/>
      </pc:docMkLst>
      <pc:sldChg chg="ord">
        <pc:chgData name="Krish Rupapara" userId="65268e48638b3d69" providerId="Windows Live" clId="Web-{0D6CD917-9D95-4217-A463-25D4CA56EF86}" dt="2024-04-05T11:03:07.827" v="0"/>
        <pc:sldMkLst>
          <pc:docMk/>
          <pc:sldMk cId="0" sldId="258"/>
        </pc:sldMkLst>
      </pc:sldChg>
      <pc:sldChg chg="modSp">
        <pc:chgData name="Krish Rupapara" userId="65268e48638b3d69" providerId="Windows Live" clId="Web-{0D6CD917-9D95-4217-A463-25D4CA56EF86}" dt="2024-04-05T11:03:13.984" v="1" actId="20577"/>
        <pc:sldMkLst>
          <pc:docMk/>
          <pc:sldMk cId="642016807" sldId="315"/>
        </pc:sldMkLst>
        <pc:spChg chg="mod">
          <ac:chgData name="Krish Rupapara" userId="65268e48638b3d69" providerId="Windows Live" clId="Web-{0D6CD917-9D95-4217-A463-25D4CA56EF86}" dt="2024-04-05T11:03:13.984" v="1" actId="20577"/>
          <ac:spMkLst>
            <pc:docMk/>
            <pc:sldMk cId="642016807" sldId="315"/>
            <ac:spMk id="411" creationId="{00000000-0000-0000-0000-000000000000}"/>
          </ac:spMkLst>
        </pc:spChg>
      </pc:sldChg>
    </pc:docChg>
  </pc:docChgLst>
  <pc:docChgLst>
    <pc:chgData name="Krish Rupapara" userId="65268e48638b3d69" providerId="LiveId" clId="{A7EA25BF-B405-4241-B23E-E16AFD209175}"/>
    <pc:docChg chg="undo redo custSel addSld delSld modSld sldOrd addMainMaster delMainMaster modMainMaster">
      <pc:chgData name="Krish Rupapara" userId="65268e48638b3d69" providerId="LiveId" clId="{A7EA25BF-B405-4241-B23E-E16AFD209175}" dt="2024-04-09T04:54:21.056" v="26519" actId="478"/>
      <pc:docMkLst>
        <pc:docMk/>
      </pc:docMkLst>
      <pc:sldChg chg="addSp modSp mod setBg">
        <pc:chgData name="Krish Rupapara" userId="65268e48638b3d69" providerId="LiveId" clId="{A7EA25BF-B405-4241-B23E-E16AFD209175}" dt="2024-04-08T13:18:03.552" v="19500"/>
        <pc:sldMkLst>
          <pc:docMk/>
          <pc:sldMk cId="0" sldId="256"/>
        </pc:sldMkLst>
        <pc:spChg chg="add mod">
          <ac:chgData name="Krish Rupapara" userId="65268e48638b3d69" providerId="LiveId" clId="{A7EA25BF-B405-4241-B23E-E16AFD209175}" dt="2024-04-08T13:18:03.552" v="19500"/>
          <ac:spMkLst>
            <pc:docMk/>
            <pc:sldMk cId="0" sldId="256"/>
            <ac:spMk id="2" creationId="{A9148279-BD9D-A262-F835-A51D95587A07}"/>
          </ac:spMkLst>
        </pc:spChg>
        <pc:spChg chg="mod">
          <ac:chgData name="Krish Rupapara" userId="65268e48638b3d69" providerId="LiveId" clId="{A7EA25BF-B405-4241-B23E-E16AFD209175}" dt="2024-04-06T19:40:05.335" v="417" actId="1038"/>
          <ac:spMkLst>
            <pc:docMk/>
            <pc:sldMk cId="0" sldId="256"/>
            <ac:spMk id="402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34:54.416" v="18764" actId="1038"/>
          <ac:spMkLst>
            <pc:docMk/>
            <pc:sldMk cId="0" sldId="256"/>
            <ac:spMk id="404" creationId="{00000000-0000-0000-0000-000000000000}"/>
          </ac:spMkLst>
        </pc:spChg>
      </pc:sldChg>
      <pc:sldChg chg="modSp mod">
        <pc:chgData name="Krish Rupapara" userId="65268e48638b3d69" providerId="LiveId" clId="{A7EA25BF-B405-4241-B23E-E16AFD209175}" dt="2024-04-08T08:59:41.330" v="13032" actId="1038"/>
        <pc:sldMkLst>
          <pc:docMk/>
          <pc:sldMk cId="0" sldId="257"/>
        </pc:sldMkLst>
        <pc:spChg chg="mod">
          <ac:chgData name="Krish Rupapara" userId="65268e48638b3d69" providerId="LiveId" clId="{A7EA25BF-B405-4241-B23E-E16AFD209175}" dt="2024-04-08T08:59:41.330" v="13032" actId="1038"/>
          <ac:spMkLst>
            <pc:docMk/>
            <pc:sldMk cId="0" sldId="257"/>
            <ac:spMk id="412" creationId="{00000000-0000-0000-0000-000000000000}"/>
          </ac:spMkLst>
        </pc:spChg>
      </pc:sldChg>
      <pc:sldChg chg="del ord">
        <pc:chgData name="Krish Rupapara" userId="65268e48638b3d69" providerId="LiveId" clId="{A7EA25BF-B405-4241-B23E-E16AFD209175}" dt="2024-04-08T11:46:59.508" v="17831" actId="47"/>
        <pc:sldMkLst>
          <pc:docMk/>
          <pc:sldMk cId="0" sldId="258"/>
        </pc:sldMkLst>
      </pc:sldChg>
      <pc:sldChg chg="addSp delSp modSp mod">
        <pc:chgData name="Krish Rupapara" userId="65268e48638b3d69" providerId="LiveId" clId="{A7EA25BF-B405-4241-B23E-E16AFD209175}" dt="2024-04-08T16:05:34.972" v="20491" actId="1038"/>
        <pc:sldMkLst>
          <pc:docMk/>
          <pc:sldMk cId="0" sldId="259"/>
        </pc:sldMkLst>
        <pc:spChg chg="add del mod">
          <ac:chgData name="Krish Rupapara" userId="65268e48638b3d69" providerId="LiveId" clId="{A7EA25BF-B405-4241-B23E-E16AFD209175}" dt="2024-04-06T18:20:03.777" v="7" actId="478"/>
          <ac:spMkLst>
            <pc:docMk/>
            <pc:sldMk cId="0" sldId="259"/>
            <ac:spMk id="2" creationId="{B3A1ED26-22A6-28BC-D9B1-D0B3CEC660A7}"/>
          </ac:spMkLst>
        </pc:spChg>
        <pc:spChg chg="add del">
          <ac:chgData name="Krish Rupapara" userId="65268e48638b3d69" providerId="LiveId" clId="{A7EA25BF-B405-4241-B23E-E16AFD209175}" dt="2024-04-06T18:20:09.304" v="9" actId="22"/>
          <ac:spMkLst>
            <pc:docMk/>
            <pc:sldMk cId="0" sldId="259"/>
            <ac:spMk id="4" creationId="{B1ACCE8A-C501-06DA-94E7-341E226E4A96}"/>
          </ac:spMkLst>
        </pc:spChg>
        <pc:spChg chg="add mod">
          <ac:chgData name="Krish Rupapara" userId="65268e48638b3d69" providerId="LiveId" clId="{A7EA25BF-B405-4241-B23E-E16AFD209175}" dt="2024-04-06T20:02:10.052" v="446" actId="20577"/>
          <ac:spMkLst>
            <pc:docMk/>
            <pc:sldMk cId="0" sldId="259"/>
            <ac:spMk id="5" creationId="{F40F1176-2DD0-A4E3-D863-E14B05521AB7}"/>
          </ac:spMkLst>
        </pc:spChg>
        <pc:spChg chg="add del mod">
          <ac:chgData name="Krish Rupapara" userId="65268e48638b3d69" providerId="LiveId" clId="{A7EA25BF-B405-4241-B23E-E16AFD209175}" dt="2024-04-06T18:27:41.243" v="289" actId="478"/>
          <ac:spMkLst>
            <pc:docMk/>
            <pc:sldMk cId="0" sldId="259"/>
            <ac:spMk id="6" creationId="{586467C4-A330-BC67-56BD-3B3AA6482057}"/>
          </ac:spMkLst>
        </pc:spChg>
        <pc:spChg chg="add mod">
          <ac:chgData name="Krish Rupapara" userId="65268e48638b3d69" providerId="LiveId" clId="{A7EA25BF-B405-4241-B23E-E16AFD209175}" dt="2024-04-06T18:27:51.674" v="291" actId="1076"/>
          <ac:spMkLst>
            <pc:docMk/>
            <pc:sldMk cId="0" sldId="259"/>
            <ac:spMk id="7" creationId="{96CB109D-1CFA-E471-BE60-5C7F30712BAC}"/>
          </ac:spMkLst>
        </pc:spChg>
        <pc:picChg chg="add del mod">
          <ac:chgData name="Krish Rupapara" userId="65268e48638b3d69" providerId="LiveId" clId="{A7EA25BF-B405-4241-B23E-E16AFD209175}" dt="2024-04-08T16:04:40.179" v="20483" actId="478"/>
          <ac:picMkLst>
            <pc:docMk/>
            <pc:sldMk cId="0" sldId="259"/>
            <ac:picMk id="3" creationId="{BF9248AB-D544-5216-D026-D9D4D799E0A8}"/>
          </ac:picMkLst>
        </pc:picChg>
        <pc:picChg chg="add mod modCrop">
          <ac:chgData name="Krish Rupapara" userId="65268e48638b3d69" providerId="LiveId" clId="{A7EA25BF-B405-4241-B23E-E16AFD209175}" dt="2024-04-08T16:05:34.972" v="20491" actId="1038"/>
          <ac:picMkLst>
            <pc:docMk/>
            <pc:sldMk cId="0" sldId="259"/>
            <ac:picMk id="6" creationId="{77D86158-2236-6399-2A43-745F1BE78ED6}"/>
          </ac:picMkLst>
        </pc:picChg>
        <pc:picChg chg="add del mod">
          <ac:chgData name="Krish Rupapara" userId="65268e48638b3d69" providerId="LiveId" clId="{A7EA25BF-B405-4241-B23E-E16AFD209175}" dt="2024-04-06T20:16:38.467" v="478" actId="478"/>
          <ac:picMkLst>
            <pc:docMk/>
            <pc:sldMk cId="0" sldId="259"/>
            <ac:picMk id="9" creationId="{F28CD78A-DFBD-E700-9AF3-0DD6310960E0}"/>
          </ac:picMkLst>
        </pc:picChg>
        <pc:picChg chg="add del mod">
          <ac:chgData name="Krish Rupapara" userId="65268e48638b3d69" providerId="LiveId" clId="{A7EA25BF-B405-4241-B23E-E16AFD209175}" dt="2024-04-06T20:18:35.098" v="487" actId="478"/>
          <ac:picMkLst>
            <pc:docMk/>
            <pc:sldMk cId="0" sldId="259"/>
            <ac:picMk id="11" creationId="{BD5C1C26-2E6C-ED94-0881-B32DC91A6E01}"/>
          </ac:picMkLst>
        </pc:picChg>
        <pc:picChg chg="add del mod">
          <ac:chgData name="Krish Rupapara" userId="65268e48638b3d69" providerId="LiveId" clId="{A7EA25BF-B405-4241-B23E-E16AFD209175}" dt="2024-04-06T20:17:45.469" v="483" actId="478"/>
          <ac:picMkLst>
            <pc:docMk/>
            <pc:sldMk cId="0" sldId="259"/>
            <ac:picMk id="13" creationId="{FD1BD1E7-D516-CAB4-24E2-8CA692BE8CC2}"/>
          </ac:picMkLst>
        </pc:picChg>
        <pc:picChg chg="add del mod">
          <ac:chgData name="Krish Rupapara" userId="65268e48638b3d69" providerId="LiveId" clId="{A7EA25BF-B405-4241-B23E-E16AFD209175}" dt="2024-04-06T20:18:06.384" v="485" actId="478"/>
          <ac:picMkLst>
            <pc:docMk/>
            <pc:sldMk cId="0" sldId="259"/>
            <ac:picMk id="15" creationId="{45C12AA8-77A3-647B-D88E-FC20FE0CADCB}"/>
          </ac:picMkLst>
        </pc:picChg>
        <pc:picChg chg="add del mod">
          <ac:chgData name="Krish Rupapara" userId="65268e48638b3d69" providerId="LiveId" clId="{A7EA25BF-B405-4241-B23E-E16AFD209175}" dt="2024-04-06T20:18:42.410" v="489" actId="478"/>
          <ac:picMkLst>
            <pc:docMk/>
            <pc:sldMk cId="0" sldId="259"/>
            <ac:picMk id="17" creationId="{D86D2D71-2740-690F-91CB-C60FA86659FF}"/>
          </ac:picMkLst>
        </pc:picChg>
        <pc:picChg chg="add del mod">
          <ac:chgData name="Krish Rupapara" userId="65268e48638b3d69" providerId="LiveId" clId="{A7EA25BF-B405-4241-B23E-E16AFD209175}" dt="2024-04-06T20:20:48.211" v="496" actId="478"/>
          <ac:picMkLst>
            <pc:docMk/>
            <pc:sldMk cId="0" sldId="259"/>
            <ac:picMk id="19" creationId="{956BA69D-643E-4149-F089-F299DBA9F112}"/>
          </ac:picMkLst>
        </pc:picChg>
        <pc:picChg chg="add del mod">
          <ac:chgData name="Krish Rupapara" userId="65268e48638b3d69" providerId="LiveId" clId="{A7EA25BF-B405-4241-B23E-E16AFD209175}" dt="2024-04-06T20:20:52.319" v="498" actId="478"/>
          <ac:picMkLst>
            <pc:docMk/>
            <pc:sldMk cId="0" sldId="259"/>
            <ac:picMk id="21" creationId="{8FBEB671-DFC4-812F-F7F5-7C9839EE2CC4}"/>
          </ac:picMkLst>
        </pc:picChg>
        <pc:picChg chg="add del mod">
          <ac:chgData name="Krish Rupapara" userId="65268e48638b3d69" providerId="LiveId" clId="{A7EA25BF-B405-4241-B23E-E16AFD209175}" dt="2024-04-06T20:21:05.907" v="500" actId="478"/>
          <ac:picMkLst>
            <pc:docMk/>
            <pc:sldMk cId="0" sldId="259"/>
            <ac:picMk id="23" creationId="{FBEB6A37-3CA3-EFC2-199F-7FAF7CF5692B}"/>
          </ac:picMkLst>
        </pc:picChg>
        <pc:picChg chg="add del mod">
          <ac:chgData name="Krish Rupapara" userId="65268e48638b3d69" providerId="LiveId" clId="{A7EA25BF-B405-4241-B23E-E16AFD209175}" dt="2024-04-06T20:21:28.595" v="502" actId="478"/>
          <ac:picMkLst>
            <pc:docMk/>
            <pc:sldMk cId="0" sldId="259"/>
            <ac:picMk id="25" creationId="{A5323D37-1AA2-5D70-90D3-7085291C4FE9}"/>
          </ac:picMkLst>
        </pc:picChg>
        <pc:picChg chg="add del mod">
          <ac:chgData name="Krish Rupapara" userId="65268e48638b3d69" providerId="LiveId" clId="{A7EA25BF-B405-4241-B23E-E16AFD209175}" dt="2024-04-06T20:22:38.481" v="504" actId="478"/>
          <ac:picMkLst>
            <pc:docMk/>
            <pc:sldMk cId="0" sldId="259"/>
            <ac:picMk id="27" creationId="{48C626B0-32BC-962F-A0F3-3AC33389025A}"/>
          </ac:picMkLst>
        </pc:picChg>
        <pc:picChg chg="add del mod modCrop">
          <ac:chgData name="Krish Rupapara" userId="65268e48638b3d69" providerId="LiveId" clId="{A7EA25BF-B405-4241-B23E-E16AFD209175}" dt="2024-04-06T20:26:54.512" v="576" actId="478"/>
          <ac:picMkLst>
            <pc:docMk/>
            <pc:sldMk cId="0" sldId="259"/>
            <ac:picMk id="29" creationId="{9EAAC00E-F4F8-71B2-2B3D-CDD47884CAC7}"/>
          </ac:picMkLst>
        </pc:picChg>
        <pc:picChg chg="add del mod modCrop">
          <ac:chgData name="Krish Rupapara" userId="65268e48638b3d69" providerId="LiveId" clId="{A7EA25BF-B405-4241-B23E-E16AFD209175}" dt="2024-04-08T16:04:17.131" v="20481" actId="478"/>
          <ac:picMkLst>
            <pc:docMk/>
            <pc:sldMk cId="0" sldId="259"/>
            <ac:picMk id="31" creationId="{5039E792-9623-CFF1-DE1D-3847D5DF836E}"/>
          </ac:picMkLst>
        </pc:picChg>
      </pc:sldChg>
      <pc:sldChg chg="del">
        <pc:chgData name="Krish Rupapara" userId="65268e48638b3d69" providerId="LiveId" clId="{A7EA25BF-B405-4241-B23E-E16AFD209175}" dt="2024-04-08T11:56:57.100" v="18316" actId="47"/>
        <pc:sldMkLst>
          <pc:docMk/>
          <pc:sldMk cId="0" sldId="260"/>
        </pc:sldMkLst>
      </pc:sldChg>
      <pc:sldChg chg="addSp delSp modSp add del mod">
        <pc:chgData name="Krish Rupapara" userId="65268e48638b3d69" providerId="LiveId" clId="{A7EA25BF-B405-4241-B23E-E16AFD209175}" dt="2024-04-08T22:54:44.214" v="21057" actId="47"/>
        <pc:sldMkLst>
          <pc:docMk/>
          <pc:sldMk cId="0" sldId="261"/>
        </pc:sldMkLst>
        <pc:spChg chg="add mod">
          <ac:chgData name="Krish Rupapara" userId="65268e48638b3d69" providerId="LiveId" clId="{A7EA25BF-B405-4241-B23E-E16AFD209175}" dt="2024-04-08T12:43:49.984" v="18868"/>
          <ac:spMkLst>
            <pc:docMk/>
            <pc:sldMk cId="0" sldId="261"/>
            <ac:spMk id="3" creationId="{6F6A818F-C9AF-D5C8-13BE-261A2EA28767}"/>
          </ac:spMkLst>
        </pc:spChg>
        <pc:spChg chg="mod">
          <ac:chgData name="Krish Rupapara" userId="65268e48638b3d69" providerId="LiveId" clId="{A7EA25BF-B405-4241-B23E-E16AFD209175}" dt="2024-04-08T12:46:24.110" v="18932" actId="20577"/>
          <ac:spMkLst>
            <pc:docMk/>
            <pc:sldMk cId="0" sldId="261"/>
            <ac:spMk id="442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43:30.855" v="18866" actId="20577"/>
          <ac:spMkLst>
            <pc:docMk/>
            <pc:sldMk cId="0" sldId="261"/>
            <ac:spMk id="443" creationId="{00000000-0000-0000-0000-000000000000}"/>
          </ac:spMkLst>
        </pc:spChg>
        <pc:graphicFrameChg chg="add mod">
          <ac:chgData name="Krish Rupapara" userId="65268e48638b3d69" providerId="LiveId" clId="{A7EA25BF-B405-4241-B23E-E16AFD209175}" dt="2024-04-08T12:43:49.334" v="18867"/>
          <ac:graphicFrameMkLst>
            <pc:docMk/>
            <pc:sldMk cId="0" sldId="261"/>
            <ac:graphicFrameMk id="2" creationId="{9DDFC47E-1F5D-26FF-67EE-AEBF76645F06}"/>
          </ac:graphicFrameMkLst>
        </pc:graphicFrameChg>
        <pc:cxnChg chg="add del">
          <ac:chgData name="Krish Rupapara" userId="65268e48638b3d69" providerId="LiveId" clId="{A7EA25BF-B405-4241-B23E-E16AFD209175}" dt="2024-04-08T12:46:26.514" v="18933" actId="478"/>
          <ac:cxnSpMkLst>
            <pc:docMk/>
            <pc:sldMk cId="0" sldId="261"/>
            <ac:cxnSpMk id="5" creationId="{5B9E4732-865D-F74D-D60B-47A22B967797}"/>
          </ac:cxnSpMkLst>
        </pc:cxnChg>
        <pc:cxnChg chg="add mod">
          <ac:chgData name="Krish Rupapara" userId="65268e48638b3d69" providerId="LiveId" clId="{A7EA25BF-B405-4241-B23E-E16AFD209175}" dt="2024-04-08T12:47:30.182" v="18958" actId="1035"/>
          <ac:cxnSpMkLst>
            <pc:docMk/>
            <pc:sldMk cId="0" sldId="261"/>
            <ac:cxnSpMk id="7" creationId="{AB079924-0310-D336-AF37-D198A8D44AE5}"/>
          </ac:cxnSpMkLst>
        </pc:cxnChg>
      </pc:sldChg>
      <pc:sldChg chg="modSp del mod">
        <pc:chgData name="Krish Rupapara" userId="65268e48638b3d69" providerId="LiveId" clId="{A7EA25BF-B405-4241-B23E-E16AFD209175}" dt="2024-04-08T11:57:00.937" v="18319" actId="47"/>
        <pc:sldMkLst>
          <pc:docMk/>
          <pc:sldMk cId="0" sldId="262"/>
        </pc:sldMkLst>
        <pc:spChg chg="mod">
          <ac:chgData name="Krish Rupapara" userId="65268e48638b3d69" providerId="LiveId" clId="{A7EA25BF-B405-4241-B23E-E16AFD209175}" dt="2024-04-06T20:59:33.943" v="1263" actId="1076"/>
          <ac:spMkLst>
            <pc:docMk/>
            <pc:sldMk cId="0" sldId="262"/>
            <ac:spMk id="452" creationId="{00000000-0000-0000-0000-000000000000}"/>
          </ac:spMkLst>
        </pc:spChg>
      </pc:sldChg>
      <pc:sldChg chg="del ord">
        <pc:chgData name="Krish Rupapara" userId="65268e48638b3d69" providerId="LiveId" clId="{A7EA25BF-B405-4241-B23E-E16AFD209175}" dt="2024-04-08T11:56:59.920" v="18318" actId="47"/>
        <pc:sldMkLst>
          <pc:docMk/>
          <pc:sldMk cId="0" sldId="263"/>
        </pc:sldMkLst>
      </pc:sldChg>
      <pc:sldChg chg="del">
        <pc:chgData name="Krish Rupapara" userId="65268e48638b3d69" providerId="LiveId" clId="{A7EA25BF-B405-4241-B23E-E16AFD209175}" dt="2024-04-08T11:57:02.059" v="18320" actId="47"/>
        <pc:sldMkLst>
          <pc:docMk/>
          <pc:sldMk cId="0" sldId="264"/>
        </pc:sldMkLst>
      </pc:sldChg>
      <pc:sldChg chg="del">
        <pc:chgData name="Krish Rupapara" userId="65268e48638b3d69" providerId="LiveId" clId="{A7EA25BF-B405-4241-B23E-E16AFD209175}" dt="2024-04-08T11:57:02.847" v="18321" actId="47"/>
        <pc:sldMkLst>
          <pc:docMk/>
          <pc:sldMk cId="0" sldId="265"/>
        </pc:sldMkLst>
      </pc:sldChg>
      <pc:sldChg chg="del">
        <pc:chgData name="Krish Rupapara" userId="65268e48638b3d69" providerId="LiveId" clId="{A7EA25BF-B405-4241-B23E-E16AFD209175}" dt="2024-04-08T11:57:03.894" v="18322" actId="47"/>
        <pc:sldMkLst>
          <pc:docMk/>
          <pc:sldMk cId="0" sldId="266"/>
        </pc:sldMkLst>
      </pc:sldChg>
      <pc:sldChg chg="del">
        <pc:chgData name="Krish Rupapara" userId="65268e48638b3d69" providerId="LiveId" clId="{A7EA25BF-B405-4241-B23E-E16AFD209175}" dt="2024-04-08T11:57:04.777" v="18323" actId="47"/>
        <pc:sldMkLst>
          <pc:docMk/>
          <pc:sldMk cId="0" sldId="267"/>
        </pc:sldMkLst>
      </pc:sldChg>
      <pc:sldChg chg="del">
        <pc:chgData name="Krish Rupapara" userId="65268e48638b3d69" providerId="LiveId" clId="{A7EA25BF-B405-4241-B23E-E16AFD209175}" dt="2024-04-08T11:57:05.691" v="18324" actId="47"/>
        <pc:sldMkLst>
          <pc:docMk/>
          <pc:sldMk cId="0" sldId="268"/>
        </pc:sldMkLst>
      </pc:sldChg>
      <pc:sldChg chg="del">
        <pc:chgData name="Krish Rupapara" userId="65268e48638b3d69" providerId="LiveId" clId="{A7EA25BF-B405-4241-B23E-E16AFD209175}" dt="2024-04-08T11:57:06.536" v="18325" actId="47"/>
        <pc:sldMkLst>
          <pc:docMk/>
          <pc:sldMk cId="0" sldId="269"/>
        </pc:sldMkLst>
      </pc:sldChg>
      <pc:sldChg chg="del">
        <pc:chgData name="Krish Rupapara" userId="65268e48638b3d69" providerId="LiveId" clId="{A7EA25BF-B405-4241-B23E-E16AFD209175}" dt="2024-04-08T11:57:07.508" v="18326" actId="47"/>
        <pc:sldMkLst>
          <pc:docMk/>
          <pc:sldMk cId="0" sldId="270"/>
        </pc:sldMkLst>
      </pc:sldChg>
      <pc:sldChg chg="del setBg">
        <pc:chgData name="Krish Rupapara" userId="65268e48638b3d69" providerId="LiveId" clId="{A7EA25BF-B405-4241-B23E-E16AFD209175}" dt="2024-04-08T12:20:04.510" v="18758" actId="47"/>
        <pc:sldMkLst>
          <pc:docMk/>
          <pc:sldMk cId="0" sldId="271"/>
        </pc:sldMkLst>
      </pc:sldChg>
      <pc:sldChg chg="addSp delSp modSp add del mod">
        <pc:chgData name="Krish Rupapara" userId="65268e48638b3d69" providerId="LiveId" clId="{A7EA25BF-B405-4241-B23E-E16AFD209175}" dt="2024-04-09T04:54:21.056" v="26519" actId="478"/>
        <pc:sldMkLst>
          <pc:docMk/>
          <pc:sldMk cId="0" sldId="272"/>
        </pc:sldMkLst>
        <pc:spChg chg="add mod">
          <ac:chgData name="Krish Rupapara" userId="65268e48638b3d69" providerId="LiveId" clId="{A7EA25BF-B405-4241-B23E-E16AFD209175}" dt="2024-04-09T04:48:07.019" v="26356" actId="20577"/>
          <ac:spMkLst>
            <pc:docMk/>
            <pc:sldMk cId="0" sldId="272"/>
            <ac:spMk id="2" creationId="{DAFE6B07-32D2-46AF-F73C-DED0775784BA}"/>
          </ac:spMkLst>
        </pc:spChg>
        <pc:spChg chg="del">
          <ac:chgData name="Krish Rupapara" userId="65268e48638b3d69" providerId="LiveId" clId="{A7EA25BF-B405-4241-B23E-E16AFD209175}" dt="2024-04-09T04:35:30.757" v="26073" actId="478"/>
          <ac:spMkLst>
            <pc:docMk/>
            <pc:sldMk cId="0" sldId="272"/>
            <ac:spMk id="683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4:21.056" v="26519" actId="478"/>
          <ac:spMkLst>
            <pc:docMk/>
            <pc:sldMk cId="0" sldId="272"/>
            <ac:spMk id="684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35:48.104" v="26082" actId="1076"/>
          <ac:spMkLst>
            <pc:docMk/>
            <pc:sldMk cId="0" sldId="272"/>
            <ac:spMk id="685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9T04:52:37.424" v="26473" actId="1076"/>
        <pc:sldMkLst>
          <pc:docMk/>
          <pc:sldMk cId="0" sldId="273"/>
        </pc:sldMkLst>
        <pc:spChg chg="add mod">
          <ac:chgData name="Krish Rupapara" userId="65268e48638b3d69" providerId="LiveId" clId="{A7EA25BF-B405-4241-B23E-E16AFD209175}" dt="2024-04-09T03:54:21.759" v="22512"/>
          <ac:spMkLst>
            <pc:docMk/>
            <pc:sldMk cId="0" sldId="273"/>
            <ac:spMk id="2" creationId="{037713D0-00A1-12B7-934F-0449BBA8868A}"/>
          </ac:spMkLst>
        </pc:spChg>
        <pc:spChg chg="add mod">
          <ac:chgData name="Krish Rupapara" userId="65268e48638b3d69" providerId="LiveId" clId="{A7EA25BF-B405-4241-B23E-E16AFD209175}" dt="2024-04-09T04:52:14.184" v="26466" actId="20577"/>
          <ac:spMkLst>
            <pc:docMk/>
            <pc:sldMk cId="0" sldId="273"/>
            <ac:spMk id="4" creationId="{9EA21949-A7ED-B175-1E4A-736A9FA5BA8C}"/>
          </ac:spMkLst>
        </pc:spChg>
        <pc:spChg chg="add del mod">
          <ac:chgData name="Krish Rupapara" userId="65268e48638b3d69" providerId="LiveId" clId="{A7EA25BF-B405-4241-B23E-E16AFD209175}" dt="2024-04-09T04:52:37.424" v="26473" actId="1076"/>
          <ac:spMkLst>
            <pc:docMk/>
            <pc:sldMk cId="0" sldId="273"/>
            <ac:spMk id="5" creationId="{A4D56D85-E706-53E9-4C4F-68E7CA65DB69}"/>
          </ac:spMkLst>
        </pc:spChg>
        <pc:spChg chg="add mod">
          <ac:chgData name="Krish Rupapara" userId="65268e48638b3d69" providerId="LiveId" clId="{A7EA25BF-B405-4241-B23E-E16AFD209175}" dt="2024-04-08T14:29:00.684" v="20157" actId="1076"/>
          <ac:spMkLst>
            <pc:docMk/>
            <pc:sldMk cId="0" sldId="273"/>
            <ac:spMk id="6" creationId="{267B3F17-1E45-1696-B599-8DCB0B785758}"/>
          </ac:spMkLst>
        </pc:spChg>
        <pc:spChg chg="add mod">
          <ac:chgData name="Krish Rupapara" userId="65268e48638b3d69" providerId="LiveId" clId="{A7EA25BF-B405-4241-B23E-E16AFD209175}" dt="2024-04-08T14:29:57.417" v="20337" actId="1076"/>
          <ac:spMkLst>
            <pc:docMk/>
            <pc:sldMk cId="0" sldId="273"/>
            <ac:spMk id="7" creationId="{F162F0AC-81F5-181D-C554-62B72D387E2E}"/>
          </ac:spMkLst>
        </pc:spChg>
        <pc:spChg chg="add mod">
          <ac:chgData name="Krish Rupapara" userId="65268e48638b3d69" providerId="LiveId" clId="{A7EA25BF-B405-4241-B23E-E16AFD209175}" dt="2024-04-09T03:54:21.759" v="22512"/>
          <ac:spMkLst>
            <pc:docMk/>
            <pc:sldMk cId="0" sldId="273"/>
            <ac:spMk id="8" creationId="{6D40B1DA-72A7-99DF-7D83-73E019ACB147}"/>
          </ac:spMkLst>
        </pc:spChg>
        <pc:spChg chg="add mod">
          <ac:chgData name="Krish Rupapara" userId="65268e48638b3d69" providerId="LiveId" clId="{A7EA25BF-B405-4241-B23E-E16AFD209175}" dt="2024-04-09T03:54:21.759" v="22512"/>
          <ac:spMkLst>
            <pc:docMk/>
            <pc:sldMk cId="0" sldId="273"/>
            <ac:spMk id="9" creationId="{86B2B5A6-F3CB-93D2-BE9C-56A5D41EB201}"/>
          </ac:spMkLst>
        </pc:spChg>
        <pc:spChg chg="add mod">
          <ac:chgData name="Krish Rupapara" userId="65268e48638b3d69" providerId="LiveId" clId="{A7EA25BF-B405-4241-B23E-E16AFD209175}" dt="2024-04-09T03:54:21.759" v="22512"/>
          <ac:spMkLst>
            <pc:docMk/>
            <pc:sldMk cId="0" sldId="273"/>
            <ac:spMk id="10" creationId="{48DA91C5-CC52-2B7C-D8C3-B54F7B35283A}"/>
          </ac:spMkLst>
        </pc:spChg>
        <pc:spChg chg="add mod">
          <ac:chgData name="Krish Rupapara" userId="65268e48638b3d69" providerId="LiveId" clId="{A7EA25BF-B405-4241-B23E-E16AFD209175}" dt="2024-04-09T03:54:21.759" v="22512"/>
          <ac:spMkLst>
            <pc:docMk/>
            <pc:sldMk cId="0" sldId="273"/>
            <ac:spMk id="11" creationId="{C01C349D-7F3B-686B-D933-2EB8D988ECEA}"/>
          </ac:spMkLst>
        </pc:spChg>
        <pc:spChg chg="add mod">
          <ac:chgData name="Krish Rupapara" userId="65268e48638b3d69" providerId="LiveId" clId="{A7EA25BF-B405-4241-B23E-E16AFD209175}" dt="2024-04-09T03:54:21.759" v="22512"/>
          <ac:spMkLst>
            <pc:docMk/>
            <pc:sldMk cId="0" sldId="273"/>
            <ac:spMk id="12" creationId="{0AD85C3D-D65D-BABF-846F-7C31821CC7D5}"/>
          </ac:spMkLst>
        </pc:spChg>
        <pc:spChg chg="add mod">
          <ac:chgData name="Krish Rupapara" userId="65268e48638b3d69" providerId="LiveId" clId="{A7EA25BF-B405-4241-B23E-E16AFD209175}" dt="2024-04-09T03:54:21.759" v="22512"/>
          <ac:spMkLst>
            <pc:docMk/>
            <pc:sldMk cId="0" sldId="273"/>
            <ac:spMk id="13" creationId="{783243C6-5A81-63FB-6CD6-754E54FDE647}"/>
          </ac:spMkLst>
        </pc:spChg>
        <pc:spChg chg="mod">
          <ac:chgData name="Krish Rupapara" userId="65268e48638b3d69" providerId="LiveId" clId="{A7EA25BF-B405-4241-B23E-E16AFD209175}" dt="2024-04-09T04:51:49.092" v="26455" actId="20577"/>
          <ac:spMkLst>
            <pc:docMk/>
            <pc:sldMk cId="0" sldId="273"/>
            <ac:spMk id="690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4:25:37.280" v="20106" actId="20577"/>
          <ac:spMkLst>
            <pc:docMk/>
            <pc:sldMk cId="0" sldId="273"/>
            <ac:spMk id="691" creationId="{00000000-0000-0000-0000-000000000000}"/>
          </ac:spMkLst>
        </pc:spChg>
        <pc:spChg chg="del">
          <ac:chgData name="Krish Rupapara" userId="65268e48638b3d69" providerId="LiveId" clId="{A7EA25BF-B405-4241-B23E-E16AFD209175}" dt="2024-04-08T14:26:41.896" v="20120" actId="478"/>
          <ac:spMkLst>
            <pc:docMk/>
            <pc:sldMk cId="0" sldId="273"/>
            <ac:spMk id="692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52:01.841" v="26460" actId="20577"/>
          <ac:spMkLst>
            <pc:docMk/>
            <pc:sldMk cId="0" sldId="273"/>
            <ac:spMk id="693" creationId="{00000000-0000-0000-0000-000000000000}"/>
          </ac:spMkLst>
        </pc:spChg>
        <pc:spChg chg="add del mod">
          <ac:chgData name="Krish Rupapara" userId="65268e48638b3d69" providerId="LiveId" clId="{A7EA25BF-B405-4241-B23E-E16AFD209175}" dt="2024-04-09T04:52:37.424" v="26473" actId="1076"/>
          <ac:spMkLst>
            <pc:docMk/>
            <pc:sldMk cId="0" sldId="273"/>
            <ac:spMk id="694" creationId="{00000000-0000-0000-0000-000000000000}"/>
          </ac:spMkLst>
        </pc:spChg>
        <pc:spChg chg="del mod">
          <ac:chgData name="Krish Rupapara" userId="65268e48638b3d69" providerId="LiveId" clId="{A7EA25BF-B405-4241-B23E-E16AFD209175}" dt="2024-04-08T14:26:45.089" v="20123" actId="478"/>
          <ac:spMkLst>
            <pc:docMk/>
            <pc:sldMk cId="0" sldId="273"/>
            <ac:spMk id="695" creationId="{00000000-0000-0000-0000-000000000000}"/>
          </ac:spMkLst>
        </pc:spChg>
        <pc:spChg chg="add del mod">
          <ac:chgData name="Krish Rupapara" userId="65268e48638b3d69" providerId="LiveId" clId="{A7EA25BF-B405-4241-B23E-E16AFD209175}" dt="2024-04-09T04:52:37.424" v="26473" actId="1076"/>
          <ac:spMkLst>
            <pc:docMk/>
            <pc:sldMk cId="0" sldId="273"/>
            <ac:spMk id="696" creationId="{00000000-0000-0000-0000-000000000000}"/>
          </ac:spMkLst>
        </pc:spChg>
        <pc:spChg chg="add del mod">
          <ac:chgData name="Krish Rupapara" userId="65268e48638b3d69" providerId="LiveId" clId="{A7EA25BF-B405-4241-B23E-E16AFD209175}" dt="2024-04-09T04:52:37.424" v="26473" actId="1076"/>
          <ac:spMkLst>
            <pc:docMk/>
            <pc:sldMk cId="0" sldId="273"/>
            <ac:spMk id="697" creationId="{00000000-0000-0000-0000-000000000000}"/>
          </ac:spMkLst>
        </pc:spChg>
        <pc:spChg chg="add del mod">
          <ac:chgData name="Krish Rupapara" userId="65268e48638b3d69" providerId="LiveId" clId="{A7EA25BF-B405-4241-B23E-E16AFD209175}" dt="2024-04-08T14:28:02.857" v="20147" actId="478"/>
          <ac:spMkLst>
            <pc:docMk/>
            <pc:sldMk cId="0" sldId="273"/>
            <ac:spMk id="698" creationId="{00000000-0000-0000-0000-000000000000}"/>
          </ac:spMkLst>
        </pc:spChg>
        <pc:picChg chg="add mod modCrop">
          <ac:chgData name="Krish Rupapara" userId="65268e48638b3d69" providerId="LiveId" clId="{A7EA25BF-B405-4241-B23E-E16AFD209175}" dt="2024-04-09T04:51:55.387" v="26457" actId="1076"/>
          <ac:picMkLst>
            <pc:docMk/>
            <pc:sldMk cId="0" sldId="273"/>
            <ac:picMk id="3" creationId="{3B63B4C2-22A8-FB77-D704-53D7DAD263A9}"/>
          </ac:picMkLst>
        </pc:picChg>
        <pc:picChg chg="del mod">
          <ac:chgData name="Krish Rupapara" userId="65268e48638b3d69" providerId="LiveId" clId="{A7EA25BF-B405-4241-B23E-E16AFD209175}" dt="2024-04-08T14:25:41.210" v="20107" actId="478"/>
          <ac:picMkLst>
            <pc:docMk/>
            <pc:sldMk cId="0" sldId="273"/>
            <ac:picMk id="699" creationId="{00000000-0000-0000-0000-000000000000}"/>
          </ac:picMkLst>
        </pc:picChg>
      </pc:sldChg>
      <pc:sldChg chg="modSp del mod">
        <pc:chgData name="Krish Rupapara" userId="65268e48638b3d69" providerId="LiveId" clId="{A7EA25BF-B405-4241-B23E-E16AFD209175}" dt="2024-04-06T21:11:21.681" v="1269" actId="47"/>
        <pc:sldMkLst>
          <pc:docMk/>
          <pc:sldMk cId="0" sldId="274"/>
        </pc:sldMkLst>
        <pc:spChg chg="mod">
          <ac:chgData name="Krish Rupapara" userId="65268e48638b3d69" providerId="LiveId" clId="{A7EA25BF-B405-4241-B23E-E16AFD209175}" dt="2024-04-06T21:11:11.300" v="1268" actId="20577"/>
          <ac:spMkLst>
            <pc:docMk/>
            <pc:sldMk cId="0" sldId="274"/>
            <ac:spMk id="705" creationId="{00000000-0000-0000-0000-000000000000}"/>
          </ac:spMkLst>
        </pc:spChg>
      </pc:sldChg>
      <pc:sldChg chg="modSp add del mod">
        <pc:chgData name="Krish Rupapara" userId="65268e48638b3d69" providerId="LiveId" clId="{A7EA25BF-B405-4241-B23E-E16AFD209175}" dt="2024-04-09T04:38:46.831" v="26235" actId="47"/>
        <pc:sldMkLst>
          <pc:docMk/>
          <pc:sldMk cId="0" sldId="275"/>
        </pc:sldMkLst>
        <pc:spChg chg="mod">
          <ac:chgData name="Krish Rupapara" userId="65268e48638b3d69" providerId="LiveId" clId="{A7EA25BF-B405-4241-B23E-E16AFD209175}" dt="2024-04-07T14:26:15.047" v="12082" actId="20577"/>
          <ac:spMkLst>
            <pc:docMk/>
            <pc:sldMk cId="0" sldId="275"/>
            <ac:spMk id="732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14:26:07.104" v="12074" actId="20577"/>
          <ac:spMkLst>
            <pc:docMk/>
            <pc:sldMk cId="0" sldId="275"/>
            <ac:spMk id="734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14:26:12.440" v="12080" actId="20577"/>
          <ac:spMkLst>
            <pc:docMk/>
            <pc:sldMk cId="0" sldId="275"/>
            <ac:spMk id="736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76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77"/>
        </pc:sldMkLst>
      </pc:sldChg>
      <pc:sldChg chg="addSp delSp modSp add del mod">
        <pc:chgData name="Krish Rupapara" userId="65268e48638b3d69" providerId="LiveId" clId="{A7EA25BF-B405-4241-B23E-E16AFD209175}" dt="2024-04-09T04:38:46.831" v="26235" actId="47"/>
        <pc:sldMkLst>
          <pc:docMk/>
          <pc:sldMk cId="0" sldId="278"/>
        </pc:sldMkLst>
        <pc:picChg chg="add del mod">
          <ac:chgData name="Krish Rupapara" userId="65268e48638b3d69" providerId="LiveId" clId="{A7EA25BF-B405-4241-B23E-E16AFD209175}" dt="2024-04-08T09:12:44.721" v="13244" actId="478"/>
          <ac:picMkLst>
            <pc:docMk/>
            <pc:sldMk cId="0" sldId="278"/>
            <ac:picMk id="3" creationId="{A8D4FDD7-9C46-BAC1-AB01-9CE1F1F40891}"/>
          </ac:picMkLst>
        </pc:picChg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79"/>
        </pc:sldMkLst>
      </pc:sldChg>
      <pc:sldChg chg="addSp delSp modSp add del mod">
        <pc:chgData name="Krish Rupapara" userId="65268e48638b3d69" providerId="LiveId" clId="{A7EA25BF-B405-4241-B23E-E16AFD209175}" dt="2024-04-09T04:38:46.831" v="26235" actId="47"/>
        <pc:sldMkLst>
          <pc:docMk/>
          <pc:sldMk cId="0" sldId="280"/>
        </pc:sldMkLst>
        <pc:picChg chg="add del mod">
          <ac:chgData name="Krish Rupapara" userId="65268e48638b3d69" providerId="LiveId" clId="{A7EA25BF-B405-4241-B23E-E16AFD209175}" dt="2024-04-08T12:26:34.246" v="18763" actId="478"/>
          <ac:picMkLst>
            <pc:docMk/>
            <pc:sldMk cId="0" sldId="280"/>
            <ac:picMk id="3" creationId="{EC0E229F-286A-37D8-D20C-D4967BB9B909}"/>
          </ac:picMkLst>
        </pc:picChg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81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82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83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84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85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86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87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88"/>
        </pc:sldMkLst>
      </pc:sldChg>
      <pc:sldChg chg="modSp add del mod">
        <pc:chgData name="Krish Rupapara" userId="65268e48638b3d69" providerId="LiveId" clId="{A7EA25BF-B405-4241-B23E-E16AFD209175}" dt="2024-04-09T04:38:46.831" v="26235" actId="47"/>
        <pc:sldMkLst>
          <pc:docMk/>
          <pc:sldMk cId="0" sldId="289"/>
        </pc:sldMkLst>
        <pc:spChg chg="mod">
          <ac:chgData name="Krish Rupapara" userId="65268e48638b3d69" providerId="LiveId" clId="{A7EA25BF-B405-4241-B23E-E16AFD209175}" dt="2024-04-08T14:20:35.380" v="19908" actId="1037"/>
          <ac:spMkLst>
            <pc:docMk/>
            <pc:sldMk cId="0" sldId="289"/>
            <ac:spMk id="1123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4:20:37.063" v="19910" actId="1037"/>
          <ac:spMkLst>
            <pc:docMk/>
            <pc:sldMk cId="0" sldId="289"/>
            <ac:spMk id="1124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90"/>
        </pc:sldMkLst>
      </pc:sldChg>
      <pc:sldChg chg="modSp add del">
        <pc:chgData name="Krish Rupapara" userId="65268e48638b3d69" providerId="LiveId" clId="{A7EA25BF-B405-4241-B23E-E16AFD209175}" dt="2024-04-09T04:38:46.831" v="26235" actId="47"/>
        <pc:sldMkLst>
          <pc:docMk/>
          <pc:sldMk cId="0" sldId="291"/>
        </pc:sldMkLst>
        <pc:picChg chg="mod">
          <ac:chgData name="Krish Rupapara" userId="65268e48638b3d69" providerId="LiveId" clId="{A7EA25BF-B405-4241-B23E-E16AFD209175}" dt="2024-04-09T04:02:13.168" v="23041" actId="14826"/>
          <ac:picMkLst>
            <pc:docMk/>
            <pc:sldMk cId="0" sldId="291"/>
            <ac:picMk id="1191" creationId="{00000000-0000-0000-0000-000000000000}"/>
          </ac:picMkLst>
        </pc:picChg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92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93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94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95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296"/>
        </pc:sldMkLst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297"/>
        </pc:sldMkLst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298"/>
        </pc:sldMkLst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299"/>
        </pc:sldMkLst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300"/>
        </pc:sldMkLst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301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302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303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304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305"/>
        </pc:sldMkLst>
      </pc:sldChg>
      <pc:sldChg chg="add del">
        <pc:chgData name="Krish Rupapara" userId="65268e48638b3d69" providerId="LiveId" clId="{A7EA25BF-B405-4241-B23E-E16AFD209175}" dt="2024-04-09T04:38:46.831" v="26235" actId="47"/>
        <pc:sldMkLst>
          <pc:docMk/>
          <pc:sldMk cId="0" sldId="306"/>
        </pc:sldMkLst>
      </pc:sldChg>
      <pc:sldChg chg="modSp add del mod setBg">
        <pc:chgData name="Krish Rupapara" userId="65268e48638b3d69" providerId="LiveId" clId="{A7EA25BF-B405-4241-B23E-E16AFD209175}" dt="2024-04-09T04:38:46.831" v="26235" actId="47"/>
        <pc:sldMkLst>
          <pc:docMk/>
          <pc:sldMk cId="0" sldId="307"/>
        </pc:sldMkLst>
        <pc:spChg chg="mod">
          <ac:chgData name="Krish Rupapara" userId="65268e48638b3d69" providerId="LiveId" clId="{A7EA25BF-B405-4241-B23E-E16AFD209175}" dt="2024-04-06T18:40:16.558" v="395" actId="207"/>
          <ac:spMkLst>
            <pc:docMk/>
            <pc:sldMk cId="0" sldId="307"/>
            <ac:spMk id="6589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0:16.558" v="395" actId="207"/>
          <ac:spMkLst>
            <pc:docMk/>
            <pc:sldMk cId="0" sldId="307"/>
            <ac:spMk id="6590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0:16.558" v="395" actId="207"/>
          <ac:spMkLst>
            <pc:docMk/>
            <pc:sldMk cId="0" sldId="307"/>
            <ac:spMk id="6591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0:16.558" v="395" actId="207"/>
          <ac:spMkLst>
            <pc:docMk/>
            <pc:sldMk cId="0" sldId="307"/>
            <ac:spMk id="6592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0:16.558" v="395" actId="207"/>
          <ac:spMkLst>
            <pc:docMk/>
            <pc:sldMk cId="0" sldId="307"/>
            <ac:spMk id="6593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0:16.558" v="395" actId="207"/>
          <ac:spMkLst>
            <pc:docMk/>
            <pc:sldMk cId="0" sldId="307"/>
            <ac:spMk id="6594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0:16.558" v="395" actId="207"/>
          <ac:spMkLst>
            <pc:docMk/>
            <pc:sldMk cId="0" sldId="307"/>
            <ac:spMk id="6595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1:49.832" v="411" actId="255"/>
          <ac:spMkLst>
            <pc:docMk/>
            <pc:sldMk cId="0" sldId="307"/>
            <ac:spMk id="6597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1:49.832" v="411" actId="255"/>
          <ac:spMkLst>
            <pc:docMk/>
            <pc:sldMk cId="0" sldId="307"/>
            <ac:spMk id="6598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1:49.832" v="411" actId="255"/>
          <ac:spMkLst>
            <pc:docMk/>
            <pc:sldMk cId="0" sldId="307"/>
            <ac:spMk id="6599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1:49.832" v="411" actId="255"/>
          <ac:spMkLst>
            <pc:docMk/>
            <pc:sldMk cId="0" sldId="307"/>
            <ac:spMk id="6600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41:49.832" v="411" actId="255"/>
          <ac:spMkLst>
            <pc:docMk/>
            <pc:sldMk cId="0" sldId="307"/>
            <ac:spMk id="6601" creationId="{00000000-0000-0000-0000-000000000000}"/>
          </ac:spMkLst>
        </pc:spChg>
        <pc:grpChg chg="mod">
          <ac:chgData name="Krish Rupapara" userId="65268e48638b3d69" providerId="LiveId" clId="{A7EA25BF-B405-4241-B23E-E16AFD209175}" dt="2024-04-06T18:41:17.813" v="404" actId="14100"/>
          <ac:grpSpMkLst>
            <pc:docMk/>
            <pc:sldMk cId="0" sldId="307"/>
            <ac:grpSpMk id="6588" creationId="{00000000-0000-0000-0000-000000000000}"/>
          </ac:grpSpMkLst>
        </pc:grpChg>
        <pc:grpChg chg="mod">
          <ac:chgData name="Krish Rupapara" userId="65268e48638b3d69" providerId="LiveId" clId="{A7EA25BF-B405-4241-B23E-E16AFD209175}" dt="2024-04-06T18:42:06.118" v="413" actId="1076"/>
          <ac:grpSpMkLst>
            <pc:docMk/>
            <pc:sldMk cId="0" sldId="307"/>
            <ac:grpSpMk id="6596" creationId="{00000000-0000-0000-0000-000000000000}"/>
          </ac:grpSpMkLst>
        </pc:grpChg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308"/>
        </pc:sldMkLst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309"/>
        </pc:sldMkLst>
      </pc:sldChg>
      <pc:sldChg chg="modSp add del mod setBg">
        <pc:chgData name="Krish Rupapara" userId="65268e48638b3d69" providerId="LiveId" clId="{A7EA25BF-B405-4241-B23E-E16AFD209175}" dt="2024-04-09T04:38:46.831" v="26235" actId="47"/>
        <pc:sldMkLst>
          <pc:docMk/>
          <pc:sldMk cId="0" sldId="310"/>
        </pc:sldMkLst>
        <pc:spChg chg="mod">
          <ac:chgData name="Krish Rupapara" userId="65268e48638b3d69" providerId="LiveId" clId="{A7EA25BF-B405-4241-B23E-E16AFD209175}" dt="2024-04-06T18:39:11.508" v="392" actId="207"/>
          <ac:spMkLst>
            <pc:docMk/>
            <pc:sldMk cId="0" sldId="310"/>
            <ac:spMk id="8094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39:11.508" v="392" actId="207"/>
          <ac:spMkLst>
            <pc:docMk/>
            <pc:sldMk cId="0" sldId="310"/>
            <ac:spMk id="8095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39:11.508" v="392" actId="207"/>
          <ac:spMkLst>
            <pc:docMk/>
            <pc:sldMk cId="0" sldId="310"/>
            <ac:spMk id="8096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39:11.508" v="392" actId="207"/>
          <ac:spMkLst>
            <pc:docMk/>
            <pc:sldMk cId="0" sldId="310"/>
            <ac:spMk id="8097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39:11.508" v="392" actId="207"/>
          <ac:spMkLst>
            <pc:docMk/>
            <pc:sldMk cId="0" sldId="310"/>
            <ac:spMk id="8098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39:11.508" v="392" actId="207"/>
          <ac:spMkLst>
            <pc:docMk/>
            <pc:sldMk cId="0" sldId="310"/>
            <ac:spMk id="8099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39:11.508" v="392" actId="207"/>
          <ac:spMkLst>
            <pc:docMk/>
            <pc:sldMk cId="0" sldId="310"/>
            <ac:spMk id="8100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18:39:11.508" v="392" actId="207"/>
          <ac:spMkLst>
            <pc:docMk/>
            <pc:sldMk cId="0" sldId="310"/>
            <ac:spMk id="8101" creationId="{00000000-0000-0000-0000-000000000000}"/>
          </ac:spMkLst>
        </pc:spChg>
        <pc:grpChg chg="mod">
          <ac:chgData name="Krish Rupapara" userId="65268e48638b3d69" providerId="LiveId" clId="{A7EA25BF-B405-4241-B23E-E16AFD209175}" dt="2024-04-06T18:39:11.508" v="392" actId="207"/>
          <ac:grpSpMkLst>
            <pc:docMk/>
            <pc:sldMk cId="0" sldId="310"/>
            <ac:grpSpMk id="8093" creationId="{00000000-0000-0000-0000-000000000000}"/>
          </ac:grpSpMkLst>
        </pc:grpChg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311"/>
        </pc:sldMkLst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312"/>
        </pc:sldMkLst>
      </pc:sldChg>
      <pc:sldChg chg="modSp add del mod setBg">
        <pc:chgData name="Krish Rupapara" userId="65268e48638b3d69" providerId="LiveId" clId="{A7EA25BF-B405-4241-B23E-E16AFD209175}" dt="2024-04-09T04:38:46.831" v="26235" actId="47"/>
        <pc:sldMkLst>
          <pc:docMk/>
          <pc:sldMk cId="0" sldId="313"/>
        </pc:sldMkLst>
        <pc:grpChg chg="mod">
          <ac:chgData name="Krish Rupapara" userId="65268e48638b3d69" providerId="LiveId" clId="{A7EA25BF-B405-4241-B23E-E16AFD209175}" dt="2024-04-06T20:43:26.888" v="946" actId="1037"/>
          <ac:grpSpMkLst>
            <pc:docMk/>
            <pc:sldMk cId="0" sldId="313"/>
            <ac:grpSpMk id="9170" creationId="{00000000-0000-0000-0000-000000000000}"/>
          </ac:grpSpMkLst>
        </pc:grpChg>
      </pc:sldChg>
      <pc:sldChg chg="add del setBg">
        <pc:chgData name="Krish Rupapara" userId="65268e48638b3d69" providerId="LiveId" clId="{A7EA25BF-B405-4241-B23E-E16AFD209175}" dt="2024-04-09T04:38:46.831" v="26235" actId="47"/>
        <pc:sldMkLst>
          <pc:docMk/>
          <pc:sldMk cId="0" sldId="314"/>
        </pc:sldMkLst>
      </pc:sldChg>
      <pc:sldChg chg="addSp modSp mod">
        <pc:chgData name="Krish Rupapara" userId="65268e48638b3d69" providerId="LiveId" clId="{A7EA25BF-B405-4241-B23E-E16AFD209175}" dt="2024-04-08T12:35:07.587" v="18769" actId="1037"/>
        <pc:sldMkLst>
          <pc:docMk/>
          <pc:sldMk cId="642016807" sldId="315"/>
        </pc:sldMkLst>
        <pc:spChg chg="mod">
          <ac:chgData name="Krish Rupapara" userId="65268e48638b3d69" providerId="LiveId" clId="{A7EA25BF-B405-4241-B23E-E16AFD209175}" dt="2024-04-08T09:01:49.776" v="13091" actId="1035"/>
          <ac:spMkLst>
            <pc:docMk/>
            <pc:sldMk cId="642016807" sldId="315"/>
            <ac:spMk id="2" creationId="{31A5D533-04AA-53F3-C854-2971323EC428}"/>
          </ac:spMkLst>
        </pc:spChg>
        <pc:spChg chg="mod">
          <ac:chgData name="Krish Rupapara" userId="65268e48638b3d69" providerId="LiveId" clId="{A7EA25BF-B405-4241-B23E-E16AFD209175}" dt="2024-04-08T09:01:49.776" v="13091" actId="1035"/>
          <ac:spMkLst>
            <pc:docMk/>
            <pc:sldMk cId="642016807" sldId="315"/>
            <ac:spMk id="3" creationId="{FE28A3F9-69AE-FAF2-05A1-C0EF6C7FFA5B}"/>
          </ac:spMkLst>
        </pc:spChg>
        <pc:spChg chg="add mod">
          <ac:chgData name="Krish Rupapara" userId="65268e48638b3d69" providerId="LiveId" clId="{A7EA25BF-B405-4241-B23E-E16AFD209175}" dt="2024-04-08T09:02:25.453" v="13152" actId="1076"/>
          <ac:spMkLst>
            <pc:docMk/>
            <pc:sldMk cId="642016807" sldId="315"/>
            <ac:spMk id="4" creationId="{ED389193-80E8-D829-3F13-2E4ACA0659BF}"/>
          </ac:spMkLst>
        </pc:spChg>
        <pc:spChg chg="add mod">
          <ac:chgData name="Krish Rupapara" userId="65268e48638b3d69" providerId="LiveId" clId="{A7EA25BF-B405-4241-B23E-E16AFD209175}" dt="2024-04-08T09:02:21.108" v="13151" actId="1076"/>
          <ac:spMkLst>
            <pc:docMk/>
            <pc:sldMk cId="642016807" sldId="315"/>
            <ac:spMk id="5" creationId="{A6DD2434-1B8A-6222-F9A6-03E971BE6417}"/>
          </ac:spMkLst>
        </pc:spChg>
        <pc:spChg chg="mod">
          <ac:chgData name="Krish Rupapara" userId="65268e48638b3d69" providerId="LiveId" clId="{A7EA25BF-B405-4241-B23E-E16AFD209175}" dt="2024-04-08T12:35:07.587" v="18769" actId="1037"/>
          <ac:spMkLst>
            <pc:docMk/>
            <pc:sldMk cId="642016807" sldId="315"/>
            <ac:spMk id="412" creationId="{00000000-0000-0000-0000-000000000000}"/>
          </ac:spMkLst>
        </pc:spChg>
      </pc:sldChg>
      <pc:sldChg chg="addSp delSp modSp mod">
        <pc:chgData name="Krish Rupapara" userId="65268e48638b3d69" providerId="LiveId" clId="{A7EA25BF-B405-4241-B23E-E16AFD209175}" dt="2024-04-08T12:52:10.214" v="18977" actId="1035"/>
        <pc:sldMkLst>
          <pc:docMk/>
          <pc:sldMk cId="3662104291" sldId="316"/>
        </pc:sldMkLst>
        <pc:spChg chg="mod">
          <ac:chgData name="Krish Rupapara" userId="65268e48638b3d69" providerId="LiveId" clId="{A7EA25BF-B405-4241-B23E-E16AFD209175}" dt="2024-04-08T12:52:10.214" v="18977" actId="1035"/>
          <ac:spMkLst>
            <pc:docMk/>
            <pc:sldMk cId="3662104291" sldId="316"/>
            <ac:spMk id="2" creationId="{CFC3A876-1596-BAF6-8F80-A23EB64435D0}"/>
          </ac:spMkLst>
        </pc:spChg>
        <pc:spChg chg="mod">
          <ac:chgData name="Krish Rupapara" userId="65268e48638b3d69" providerId="LiveId" clId="{A7EA25BF-B405-4241-B23E-E16AFD209175}" dt="2024-04-08T12:52:10.214" v="18977" actId="1035"/>
          <ac:spMkLst>
            <pc:docMk/>
            <pc:sldMk cId="3662104291" sldId="316"/>
            <ac:spMk id="3" creationId="{6BFC3514-9FBA-A5F1-F372-A4468D59E577}"/>
          </ac:spMkLst>
        </pc:spChg>
        <pc:spChg chg="add mod">
          <ac:chgData name="Krish Rupapara" userId="65268e48638b3d69" providerId="LiveId" clId="{A7EA25BF-B405-4241-B23E-E16AFD209175}" dt="2024-04-08T12:52:10.214" v="18977" actId="1035"/>
          <ac:spMkLst>
            <pc:docMk/>
            <pc:sldMk cId="3662104291" sldId="316"/>
            <ac:spMk id="4" creationId="{46CE4DAD-5C30-CA1C-27E2-DCC9EF513341}"/>
          </ac:spMkLst>
        </pc:spChg>
        <pc:spChg chg="add mod">
          <ac:chgData name="Krish Rupapara" userId="65268e48638b3d69" providerId="LiveId" clId="{A7EA25BF-B405-4241-B23E-E16AFD209175}" dt="2024-04-08T12:52:10.214" v="18977" actId="1035"/>
          <ac:spMkLst>
            <pc:docMk/>
            <pc:sldMk cId="3662104291" sldId="316"/>
            <ac:spMk id="6" creationId="{9F274075-DB6E-A55E-7069-DD8A0A4854C0}"/>
          </ac:spMkLst>
        </pc:spChg>
        <pc:spChg chg="add mod">
          <ac:chgData name="Krish Rupapara" userId="65268e48638b3d69" providerId="LiveId" clId="{A7EA25BF-B405-4241-B23E-E16AFD209175}" dt="2024-04-08T12:52:10.214" v="18977" actId="1035"/>
          <ac:spMkLst>
            <pc:docMk/>
            <pc:sldMk cId="3662104291" sldId="316"/>
            <ac:spMk id="7" creationId="{7EC1E80A-62E8-6E74-6E46-C6C86C1838B0}"/>
          </ac:spMkLst>
        </pc:spChg>
        <pc:spChg chg="add mod">
          <ac:chgData name="Krish Rupapara" userId="65268e48638b3d69" providerId="LiveId" clId="{A7EA25BF-B405-4241-B23E-E16AFD209175}" dt="2024-04-08T12:52:10.214" v="18977" actId="1035"/>
          <ac:spMkLst>
            <pc:docMk/>
            <pc:sldMk cId="3662104291" sldId="316"/>
            <ac:spMk id="8" creationId="{80B32FD8-B0EB-37CF-E9C1-A8986EEE4A46}"/>
          </ac:spMkLst>
        </pc:spChg>
        <pc:spChg chg="add del mod">
          <ac:chgData name="Krish Rupapara" userId="65268e48638b3d69" providerId="LiveId" clId="{A7EA25BF-B405-4241-B23E-E16AFD209175}" dt="2024-04-08T09:00:00.169" v="13037" actId="478"/>
          <ac:spMkLst>
            <pc:docMk/>
            <pc:sldMk cId="3662104291" sldId="316"/>
            <ac:spMk id="10" creationId="{C6C054A0-3E96-3E03-BDBC-041972B9A0D5}"/>
          </ac:spMkLst>
        </pc:spChg>
        <pc:spChg chg="del mod">
          <ac:chgData name="Krish Rupapara" userId="65268e48638b3d69" providerId="LiveId" clId="{A7EA25BF-B405-4241-B23E-E16AFD209175}" dt="2024-04-08T08:59:57.890" v="13036" actId="478"/>
          <ac:spMkLst>
            <pc:docMk/>
            <pc:sldMk cId="3662104291" sldId="316"/>
            <ac:spMk id="412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52:10.214" v="18977" actId="1035"/>
          <ac:spMkLst>
            <pc:docMk/>
            <pc:sldMk cId="3662104291" sldId="316"/>
            <ac:spMk id="414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6T20:03:21.118" v="473" actId="47"/>
        <pc:sldMkLst>
          <pc:docMk/>
          <pc:sldMk cId="527136275" sldId="317"/>
        </pc:sldMkLst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3" creationId="{6734692A-BB4D-3610-0042-470F7334C5EC}"/>
          </ac:spMkLst>
        </pc:spChg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5" creationId="{C8226C50-DCE1-9C5D-4229-0CD10146D26A}"/>
          </ac:spMkLst>
        </pc:spChg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7" creationId="{EE51CA74-13E7-29C6-514B-CFECB49401BA}"/>
          </ac:spMkLst>
        </pc:spChg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9" creationId="{AB0DAF7F-3C97-86F5-BA59-2544B64B9223}"/>
          </ac:spMkLst>
        </pc:spChg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11" creationId="{BB638DF8-51A5-6C22-4558-C72ED225F579}"/>
          </ac:spMkLst>
        </pc:spChg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13" creationId="{48A862EC-69EC-1B72-7900-45CCF658D61C}"/>
          </ac:spMkLst>
        </pc:spChg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15" creationId="{4084B285-BE36-9232-4F03-AAF52476017C}"/>
          </ac:spMkLst>
        </pc:spChg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17" creationId="{D5F8A4A8-B588-A6A7-2B6C-898294D31561}"/>
          </ac:spMkLst>
        </pc:spChg>
        <pc:spChg chg="add del mod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19" creationId="{BEA8CBD9-9E76-30F9-2AFB-2BA14640CE8C}"/>
          </ac:spMkLst>
        </pc:spChg>
        <pc:spChg chg="add del mod">
          <ac:chgData name="Krish Rupapara" userId="65268e48638b3d69" providerId="LiveId" clId="{A7EA25BF-B405-4241-B23E-E16AFD209175}" dt="2024-04-06T20:01:17.538" v="437" actId="478"/>
          <ac:spMkLst>
            <pc:docMk/>
            <pc:sldMk cId="527136275" sldId="317"/>
            <ac:spMk id="21" creationId="{0E95301F-8F52-22D3-70E4-5662443D6BE7}"/>
          </ac:spMkLst>
        </pc:spChg>
        <pc:spChg chg="add del mod">
          <ac:chgData name="Krish Rupapara" userId="65268e48638b3d69" providerId="LiveId" clId="{A7EA25BF-B405-4241-B23E-E16AFD209175}" dt="2024-04-06T20:01:17.538" v="437" actId="478"/>
          <ac:spMkLst>
            <pc:docMk/>
            <pc:sldMk cId="527136275" sldId="317"/>
            <ac:spMk id="23" creationId="{93E186AE-C6B0-1BDF-704A-73DBF23872B8}"/>
          </ac:spMkLst>
        </pc:spChg>
        <pc:spChg chg="add del mod">
          <ac:chgData name="Krish Rupapara" userId="65268e48638b3d69" providerId="LiveId" clId="{A7EA25BF-B405-4241-B23E-E16AFD209175}" dt="2024-04-06T20:01:17.538" v="437" actId="478"/>
          <ac:spMkLst>
            <pc:docMk/>
            <pc:sldMk cId="527136275" sldId="317"/>
            <ac:spMk id="25" creationId="{E144F506-59EE-E35D-3AE6-DE40E9866B64}"/>
          </ac:spMkLst>
        </pc:spChg>
        <pc:spChg chg="add del mod">
          <ac:chgData name="Krish Rupapara" userId="65268e48638b3d69" providerId="LiveId" clId="{A7EA25BF-B405-4241-B23E-E16AFD209175}" dt="2024-04-06T20:01:17.538" v="437" actId="478"/>
          <ac:spMkLst>
            <pc:docMk/>
            <pc:sldMk cId="527136275" sldId="317"/>
            <ac:spMk id="27" creationId="{04807394-85E0-FCAE-BDFA-457F75D6F999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48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49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50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51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52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453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454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55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56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457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458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59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60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61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62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63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08.662" v="435" actId="478"/>
          <ac:spMkLst>
            <pc:docMk/>
            <pc:sldMk cId="527136275" sldId="317"/>
            <ac:spMk id="464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1:13.156" v="436" actId="478"/>
          <ac:spMkLst>
            <pc:docMk/>
            <pc:sldMk cId="527136275" sldId="317"/>
            <ac:spMk id="465" creationId="{00000000-0000-0000-0000-000000000000}"/>
          </ac:spMkLst>
        </pc:spChg>
        <pc:picChg chg="add mod">
          <ac:chgData name="Krish Rupapara" userId="65268e48638b3d69" providerId="LiveId" clId="{A7EA25BF-B405-4241-B23E-E16AFD209175}" dt="2024-04-06T20:01:38.008" v="443" actId="1076"/>
          <ac:picMkLst>
            <pc:docMk/>
            <pc:sldMk cId="527136275" sldId="317"/>
            <ac:picMk id="28" creationId="{2E4A3D2A-6E3D-35AB-1E0B-7CB0055C3DF9}"/>
          </ac:picMkLst>
        </pc:picChg>
      </pc:sldChg>
      <pc:sldChg chg="add del">
        <pc:chgData name="Krish Rupapara" userId="65268e48638b3d69" providerId="LiveId" clId="{A7EA25BF-B405-4241-B23E-E16AFD209175}" dt="2024-04-06T20:24:57.803" v="554"/>
        <pc:sldMkLst>
          <pc:docMk/>
          <pc:sldMk cId="2186024198" sldId="317"/>
        </pc:sldMkLst>
      </pc:sldChg>
      <pc:sldChg chg="addSp delSp modSp add del mod">
        <pc:chgData name="Krish Rupapara" userId="65268e48638b3d69" providerId="LiveId" clId="{A7EA25BF-B405-4241-B23E-E16AFD209175}" dt="2024-04-08T09:03:54.108" v="13156" actId="47"/>
        <pc:sldMkLst>
          <pc:docMk/>
          <pc:sldMk cId="2422359636" sldId="317"/>
        </pc:sldMkLst>
        <pc:spChg chg="add del mod">
          <ac:chgData name="Krish Rupapara" userId="65268e48638b3d69" providerId="LiveId" clId="{A7EA25BF-B405-4241-B23E-E16AFD209175}" dt="2024-04-06T20:31:39.385" v="598" actId="478"/>
          <ac:spMkLst>
            <pc:docMk/>
            <pc:sldMk cId="2422359636" sldId="317"/>
            <ac:spMk id="3" creationId="{1A0D4EE6-D359-AD04-5A0D-410457AC454C}"/>
          </ac:spMkLst>
        </pc:spChg>
        <pc:spChg chg="add del mod">
          <ac:chgData name="Krish Rupapara" userId="65268e48638b3d69" providerId="LiveId" clId="{A7EA25BF-B405-4241-B23E-E16AFD209175}" dt="2024-04-06T20:31:39.385" v="598" actId="478"/>
          <ac:spMkLst>
            <pc:docMk/>
            <pc:sldMk cId="2422359636" sldId="317"/>
            <ac:spMk id="5" creationId="{62A83E67-8260-BF10-2E5B-3466DFF690A3}"/>
          </ac:spMkLst>
        </pc:spChg>
        <pc:spChg chg="add mod">
          <ac:chgData name="Krish Rupapara" userId="65268e48638b3d69" providerId="LiveId" clId="{A7EA25BF-B405-4241-B23E-E16AFD209175}" dt="2024-04-06T20:46:48.394" v="1180" actId="14100"/>
          <ac:spMkLst>
            <pc:docMk/>
            <pc:sldMk cId="2422359636" sldId="317"/>
            <ac:spMk id="6" creationId="{04FA1949-52A7-2615-FA40-54FBED4FC1C5}"/>
          </ac:spMkLst>
        </pc:spChg>
        <pc:spChg chg="add mod">
          <ac:chgData name="Krish Rupapara" userId="65268e48638b3d69" providerId="LiveId" clId="{A7EA25BF-B405-4241-B23E-E16AFD209175}" dt="2024-04-06T20:42:26.855" v="945" actId="1037"/>
          <ac:spMkLst>
            <pc:docMk/>
            <pc:sldMk cId="2422359636" sldId="317"/>
            <ac:spMk id="7" creationId="{3FA12D2D-471A-1A47-223C-CBEDB1DB036C}"/>
          </ac:spMkLst>
        </pc:spChg>
        <pc:spChg chg="mod">
          <ac:chgData name="Krish Rupapara" userId="65268e48638b3d69" providerId="LiveId" clId="{A7EA25BF-B405-4241-B23E-E16AFD209175}" dt="2024-04-06T20:43:48.984" v="948" actId="207"/>
          <ac:spMkLst>
            <pc:docMk/>
            <pc:sldMk cId="2422359636" sldId="317"/>
            <ac:spMk id="9" creationId="{D95BCFD6-0A95-2E7D-EDE0-7228AF09026D}"/>
          </ac:spMkLst>
        </pc:spChg>
        <pc:spChg chg="mod">
          <ac:chgData name="Krish Rupapara" userId="65268e48638b3d69" providerId="LiveId" clId="{A7EA25BF-B405-4241-B23E-E16AFD209175}" dt="2024-04-06T20:43:48.984" v="948" actId="207"/>
          <ac:spMkLst>
            <pc:docMk/>
            <pc:sldMk cId="2422359636" sldId="317"/>
            <ac:spMk id="10" creationId="{98193A65-A4EB-6AB8-BBAC-DF49C328BCF3}"/>
          </ac:spMkLst>
        </pc:spChg>
        <pc:spChg chg="mod">
          <ac:chgData name="Krish Rupapara" userId="65268e48638b3d69" providerId="LiveId" clId="{A7EA25BF-B405-4241-B23E-E16AFD209175}" dt="2024-04-06T20:44:22.594" v="952" actId="207"/>
          <ac:spMkLst>
            <pc:docMk/>
            <pc:sldMk cId="2422359636" sldId="317"/>
            <ac:spMk id="12" creationId="{7D27E2F2-1D7D-BCD6-A14B-6ED3CF86F7DC}"/>
          </ac:spMkLst>
        </pc:spChg>
        <pc:spChg chg="mod">
          <ac:chgData name="Krish Rupapara" userId="65268e48638b3d69" providerId="LiveId" clId="{A7EA25BF-B405-4241-B23E-E16AFD209175}" dt="2024-04-06T20:44:22.594" v="952" actId="207"/>
          <ac:spMkLst>
            <pc:docMk/>
            <pc:sldMk cId="2422359636" sldId="317"/>
            <ac:spMk id="13" creationId="{9D43DF67-3F8A-BA69-77D5-4850204C8579}"/>
          </ac:spMkLst>
        </pc:spChg>
        <pc:spChg chg="mod">
          <ac:chgData name="Krish Rupapara" userId="65268e48638b3d69" providerId="LiveId" clId="{A7EA25BF-B405-4241-B23E-E16AFD209175}" dt="2024-04-06T20:44:22.594" v="952" actId="207"/>
          <ac:spMkLst>
            <pc:docMk/>
            <pc:sldMk cId="2422359636" sldId="317"/>
            <ac:spMk id="14" creationId="{D8587B8C-D5B4-1B9A-8BA4-29EAD382D303}"/>
          </ac:spMkLst>
        </pc:spChg>
        <pc:spChg chg="mod">
          <ac:chgData name="Krish Rupapara" userId="65268e48638b3d69" providerId="LiveId" clId="{A7EA25BF-B405-4241-B23E-E16AFD209175}" dt="2024-04-06T20:44:22.594" v="952" actId="207"/>
          <ac:spMkLst>
            <pc:docMk/>
            <pc:sldMk cId="2422359636" sldId="317"/>
            <ac:spMk id="15" creationId="{10B46416-E23A-EF90-F668-9BD6ED91BCA6}"/>
          </ac:spMkLst>
        </pc:spChg>
        <pc:spChg chg="mod">
          <ac:chgData name="Krish Rupapara" userId="65268e48638b3d69" providerId="LiveId" clId="{A7EA25BF-B405-4241-B23E-E16AFD209175}" dt="2024-04-06T20:44:22.594" v="952" actId="207"/>
          <ac:spMkLst>
            <pc:docMk/>
            <pc:sldMk cId="2422359636" sldId="317"/>
            <ac:spMk id="16" creationId="{D2ADB333-8FF7-60F5-A241-8F1A2C9896C5}"/>
          </ac:spMkLst>
        </pc:spChg>
        <pc:spChg chg="mod">
          <ac:chgData name="Krish Rupapara" userId="65268e48638b3d69" providerId="LiveId" clId="{A7EA25BF-B405-4241-B23E-E16AFD209175}" dt="2024-04-06T20:44:22.594" v="952" actId="207"/>
          <ac:spMkLst>
            <pc:docMk/>
            <pc:sldMk cId="2422359636" sldId="317"/>
            <ac:spMk id="17" creationId="{757B2CCD-0D18-4E5A-0D9D-D99A233495B6}"/>
          </ac:spMkLst>
        </pc:spChg>
        <pc:spChg chg="mod">
          <ac:chgData name="Krish Rupapara" userId="65268e48638b3d69" providerId="LiveId" clId="{A7EA25BF-B405-4241-B23E-E16AFD209175}" dt="2024-04-06T20:44:22.594" v="952" actId="207"/>
          <ac:spMkLst>
            <pc:docMk/>
            <pc:sldMk cId="2422359636" sldId="317"/>
            <ac:spMk id="18" creationId="{E60D4F36-A42A-FA89-7BB8-2F62C6655467}"/>
          </ac:spMkLst>
        </pc:spChg>
        <pc:spChg chg="mod">
          <ac:chgData name="Krish Rupapara" userId="65268e48638b3d69" providerId="LiveId" clId="{A7EA25BF-B405-4241-B23E-E16AFD209175}" dt="2024-04-06T20:33:09.111" v="647" actId="1076"/>
          <ac:spMkLst>
            <pc:docMk/>
            <pc:sldMk cId="2422359636" sldId="317"/>
            <ac:spMk id="488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20:47:51.981" v="1261" actId="1038"/>
          <ac:spMkLst>
            <pc:docMk/>
            <pc:sldMk cId="2422359636" sldId="317"/>
            <ac:spMk id="489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20:47:51.981" v="1261" actId="1038"/>
          <ac:spMkLst>
            <pc:docMk/>
            <pc:sldMk cId="2422359636" sldId="317"/>
            <ac:spMk id="491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31:33.318" v="597" actId="478"/>
          <ac:spMkLst>
            <pc:docMk/>
            <pc:sldMk cId="2422359636" sldId="317"/>
            <ac:spMk id="492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31:33.318" v="597" actId="478"/>
          <ac:spMkLst>
            <pc:docMk/>
            <pc:sldMk cId="2422359636" sldId="317"/>
            <ac:spMk id="493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20:46:53.612" v="1196" actId="1037"/>
          <ac:spMkLst>
            <pc:docMk/>
            <pc:sldMk cId="2422359636" sldId="317"/>
            <ac:spMk id="494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20:46:53.612" v="1196" actId="1037"/>
          <ac:spMkLst>
            <pc:docMk/>
            <pc:sldMk cId="2422359636" sldId="317"/>
            <ac:spMk id="495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20:47:51.981" v="1261" actId="1038"/>
          <ac:spMkLst>
            <pc:docMk/>
            <pc:sldMk cId="2422359636" sldId="317"/>
            <ac:spMk id="517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31:33.318" v="597" actId="478"/>
          <ac:spMkLst>
            <pc:docMk/>
            <pc:sldMk cId="2422359636" sldId="317"/>
            <ac:spMk id="518" creationId="{00000000-0000-0000-0000-000000000000}"/>
          </ac:spMkLst>
        </pc:spChg>
        <pc:spChg chg="mod">
          <ac:chgData name="Krish Rupapara" userId="65268e48638b3d69" providerId="LiveId" clId="{A7EA25BF-B405-4241-B23E-E16AFD209175}" dt="2024-04-06T20:46:53.612" v="1196" actId="1037"/>
          <ac:spMkLst>
            <pc:docMk/>
            <pc:sldMk cId="2422359636" sldId="317"/>
            <ac:spMk id="519" creationId="{00000000-0000-0000-0000-000000000000}"/>
          </ac:spMkLst>
        </pc:spChg>
        <pc:grpChg chg="add mod">
          <ac:chgData name="Krish Rupapara" userId="65268e48638b3d69" providerId="LiveId" clId="{A7EA25BF-B405-4241-B23E-E16AFD209175}" dt="2024-04-06T20:47:51.981" v="1261" actId="1038"/>
          <ac:grpSpMkLst>
            <pc:docMk/>
            <pc:sldMk cId="2422359636" sldId="317"/>
            <ac:grpSpMk id="8" creationId="{3C7E9180-8863-6D34-1DFA-C0ED8B2D8ECF}"/>
          </ac:grpSpMkLst>
        </pc:grpChg>
        <pc:grpChg chg="add mod">
          <ac:chgData name="Krish Rupapara" userId="65268e48638b3d69" providerId="LiveId" clId="{A7EA25BF-B405-4241-B23E-E16AFD209175}" dt="2024-04-06T20:46:53.612" v="1196" actId="1037"/>
          <ac:grpSpMkLst>
            <pc:docMk/>
            <pc:sldMk cId="2422359636" sldId="317"/>
            <ac:grpSpMk id="11" creationId="{8EB12608-74B4-45BB-046D-B26BF08B6E8C}"/>
          </ac:grpSpMkLst>
        </pc:grpChg>
        <pc:grpChg chg="del">
          <ac:chgData name="Krish Rupapara" userId="65268e48638b3d69" providerId="LiveId" clId="{A7EA25BF-B405-4241-B23E-E16AFD209175}" dt="2024-04-06T20:31:33.318" v="597" actId="478"/>
          <ac:grpSpMkLst>
            <pc:docMk/>
            <pc:sldMk cId="2422359636" sldId="317"/>
            <ac:grpSpMk id="496" creationId="{00000000-0000-0000-0000-000000000000}"/>
          </ac:grpSpMkLst>
        </pc:grpChg>
        <pc:grpChg chg="del mod">
          <ac:chgData name="Krish Rupapara" userId="65268e48638b3d69" providerId="LiveId" clId="{A7EA25BF-B405-4241-B23E-E16AFD209175}" dt="2024-04-06T20:44:24.279" v="953" actId="478"/>
          <ac:grpSpMkLst>
            <pc:docMk/>
            <pc:sldMk cId="2422359636" sldId="317"/>
            <ac:grpSpMk id="505" creationId="{00000000-0000-0000-0000-000000000000}"/>
          </ac:grpSpMkLst>
        </pc:grpChg>
        <pc:grpChg chg="del mod">
          <ac:chgData name="Krish Rupapara" userId="65268e48638b3d69" providerId="LiveId" clId="{A7EA25BF-B405-4241-B23E-E16AFD209175}" dt="2024-04-06T20:43:52.054" v="949" actId="478"/>
          <ac:grpSpMkLst>
            <pc:docMk/>
            <pc:sldMk cId="2422359636" sldId="317"/>
            <ac:grpSpMk id="511" creationId="{00000000-0000-0000-0000-000000000000}"/>
          </ac:grpSpMkLst>
        </pc:grpChg>
      </pc:sldChg>
      <pc:sldChg chg="addSp delSp modSp add del mod ord">
        <pc:chgData name="Krish Rupapara" userId="65268e48638b3d69" providerId="LiveId" clId="{A7EA25BF-B405-4241-B23E-E16AFD209175}" dt="2024-04-06T20:00:58.283" v="433" actId="47"/>
        <pc:sldMkLst>
          <pc:docMk/>
          <pc:sldMk cId="3868897830" sldId="317"/>
        </pc:sldMkLst>
        <pc:spChg chg="add del mod">
          <ac:chgData name="Krish Rupapara" userId="65268e48638b3d69" providerId="LiveId" clId="{A7EA25BF-B405-4241-B23E-E16AFD209175}" dt="2024-04-06T20:00:46.297" v="429" actId="478"/>
          <ac:spMkLst>
            <pc:docMk/>
            <pc:sldMk cId="3868897830" sldId="317"/>
            <ac:spMk id="3" creationId="{3D4BA4A5-38BE-7DD1-B2DE-B0648317C467}"/>
          </ac:spMkLst>
        </pc:spChg>
        <pc:spChg chg="add del mod">
          <ac:chgData name="Krish Rupapara" userId="65268e48638b3d69" providerId="LiveId" clId="{A7EA25BF-B405-4241-B23E-E16AFD209175}" dt="2024-04-06T20:00:44.915" v="428" actId="478"/>
          <ac:spMkLst>
            <pc:docMk/>
            <pc:sldMk cId="3868897830" sldId="317"/>
            <ac:spMk id="5" creationId="{CDB547EC-F251-0DAF-4BAE-D8E817A6A056}"/>
          </ac:spMkLst>
        </pc:spChg>
        <pc:spChg chg="del mod">
          <ac:chgData name="Krish Rupapara" userId="65268e48638b3d69" providerId="LiveId" clId="{A7EA25BF-B405-4241-B23E-E16AFD209175}" dt="2024-04-06T20:00:42.739" v="427" actId="478"/>
          <ac:spMkLst>
            <pc:docMk/>
            <pc:sldMk cId="3868897830" sldId="317"/>
            <ac:spMk id="433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0:41.212" v="425" actId="478"/>
          <ac:spMkLst>
            <pc:docMk/>
            <pc:sldMk cId="3868897830" sldId="317"/>
            <ac:spMk id="434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0:00:38.929" v="424" actId="478"/>
          <ac:spMkLst>
            <pc:docMk/>
            <pc:sldMk cId="3868897830" sldId="317"/>
            <ac:spMk id="436" creationId="{00000000-0000-0000-0000-000000000000}"/>
          </ac:spMkLst>
        </pc:spChg>
        <pc:picChg chg="add mod">
          <ac:chgData name="Krish Rupapara" userId="65268e48638b3d69" providerId="LiveId" clId="{A7EA25BF-B405-4241-B23E-E16AFD209175}" dt="2024-04-06T20:00:56.213" v="432" actId="1076"/>
          <ac:picMkLst>
            <pc:docMk/>
            <pc:sldMk cId="3868897830" sldId="317"/>
            <ac:picMk id="6" creationId="{663F36E6-1CCD-B2C4-5A50-B8CFA99C3D99}"/>
          </ac:picMkLst>
        </pc:picChg>
      </pc:sldChg>
      <pc:sldChg chg="modSp add mod ord">
        <pc:chgData name="Krish Rupapara" userId="65268e48638b3d69" providerId="LiveId" clId="{A7EA25BF-B405-4241-B23E-E16AFD209175}" dt="2024-04-08T09:08:51.272" v="13238"/>
        <pc:sldMkLst>
          <pc:docMk/>
          <pc:sldMk cId="3287228524" sldId="318"/>
        </pc:sldMkLst>
        <pc:spChg chg="mod">
          <ac:chgData name="Krish Rupapara" userId="65268e48638b3d69" providerId="LiveId" clId="{A7EA25BF-B405-4241-B23E-E16AFD209175}" dt="2024-04-06T21:11:33.855" v="1293" actId="20577"/>
          <ac:spMkLst>
            <pc:docMk/>
            <pc:sldMk cId="3287228524" sldId="318"/>
            <ac:spMk id="739" creationId="{00000000-0000-0000-0000-000000000000}"/>
          </ac:spMkLst>
        </pc:spChg>
      </pc:sldChg>
      <pc:sldChg chg="addSp delSp modSp add del mod ord">
        <pc:chgData name="Krish Rupapara" userId="65268e48638b3d69" providerId="LiveId" clId="{A7EA25BF-B405-4241-B23E-E16AFD209175}" dt="2024-04-07T06:22:35.699" v="2998" actId="47"/>
        <pc:sldMkLst>
          <pc:docMk/>
          <pc:sldMk cId="1509712148" sldId="319"/>
        </pc:sldMkLst>
        <pc:spChg chg="add del mod">
          <ac:chgData name="Krish Rupapara" userId="65268e48638b3d69" providerId="LiveId" clId="{A7EA25BF-B405-4241-B23E-E16AFD209175}" dt="2024-04-06T21:14:21.310" v="1521" actId="478"/>
          <ac:spMkLst>
            <pc:docMk/>
            <pc:sldMk cId="1509712148" sldId="319"/>
            <ac:spMk id="3" creationId="{7B724CF5-4E6A-BA70-6654-63E2B4213AC3}"/>
          </ac:spMkLst>
        </pc:spChg>
        <pc:spChg chg="add del mod">
          <ac:chgData name="Krish Rupapara" userId="65268e48638b3d69" providerId="LiveId" clId="{A7EA25BF-B405-4241-B23E-E16AFD209175}" dt="2024-04-06T21:14:48.337" v="1526" actId="478"/>
          <ac:spMkLst>
            <pc:docMk/>
            <pc:sldMk cId="1509712148" sldId="319"/>
            <ac:spMk id="4" creationId="{A8F23CC9-4148-B89F-F2E0-51EAB05F9942}"/>
          </ac:spMkLst>
        </pc:spChg>
        <pc:spChg chg="add mod">
          <ac:chgData name="Krish Rupapara" userId="65268e48638b3d69" providerId="LiveId" clId="{A7EA25BF-B405-4241-B23E-E16AFD209175}" dt="2024-04-07T06:07:18.856" v="2537" actId="1076"/>
          <ac:spMkLst>
            <pc:docMk/>
            <pc:sldMk cId="1509712148" sldId="319"/>
            <ac:spMk id="5" creationId="{A9D4C041-52F1-F542-7CF2-06CB75C7DE3D}"/>
          </ac:spMkLst>
        </pc:spChg>
        <pc:spChg chg="add mod">
          <ac:chgData name="Krish Rupapara" userId="65268e48638b3d69" providerId="LiveId" clId="{A7EA25BF-B405-4241-B23E-E16AFD209175}" dt="2024-04-07T06:07:22.123" v="2542" actId="1036"/>
          <ac:spMkLst>
            <pc:docMk/>
            <pc:sldMk cId="1509712148" sldId="319"/>
            <ac:spMk id="6" creationId="{724B2AC0-877B-E7D2-F7AA-1293EF32B89B}"/>
          </ac:spMkLst>
        </pc:spChg>
        <pc:spChg chg="add mod">
          <ac:chgData name="Krish Rupapara" userId="65268e48638b3d69" providerId="LiveId" clId="{A7EA25BF-B405-4241-B23E-E16AFD209175}" dt="2024-04-07T06:07:35.279" v="2572" actId="1035"/>
          <ac:spMkLst>
            <pc:docMk/>
            <pc:sldMk cId="1509712148" sldId="319"/>
            <ac:spMk id="7" creationId="{406AB39E-5B2E-E328-A0E4-D539A23AA2FC}"/>
          </ac:spMkLst>
        </pc:spChg>
        <pc:spChg chg="add mod">
          <ac:chgData name="Krish Rupapara" userId="65268e48638b3d69" providerId="LiveId" clId="{A7EA25BF-B405-4241-B23E-E16AFD209175}" dt="2024-04-07T06:07:25.510" v="2554" actId="1035"/>
          <ac:spMkLst>
            <pc:docMk/>
            <pc:sldMk cId="1509712148" sldId="319"/>
            <ac:spMk id="8" creationId="{7FBFA0DE-D6E0-CEA9-3FA3-288B87BE6E38}"/>
          </ac:spMkLst>
        </pc:spChg>
        <pc:spChg chg="add mod">
          <ac:chgData name="Krish Rupapara" userId="65268e48638b3d69" providerId="LiveId" clId="{A7EA25BF-B405-4241-B23E-E16AFD209175}" dt="2024-04-07T06:07:28.583" v="2564" actId="1036"/>
          <ac:spMkLst>
            <pc:docMk/>
            <pc:sldMk cId="1509712148" sldId="319"/>
            <ac:spMk id="9" creationId="{77E5ADC1-AA50-4055-E4E1-C1013C81DD7E}"/>
          </ac:spMkLst>
        </pc:spChg>
        <pc:spChg chg="mod">
          <ac:chgData name="Krish Rupapara" userId="65268e48638b3d69" providerId="LiveId" clId="{A7EA25BF-B405-4241-B23E-E16AFD209175}" dt="2024-04-07T06:06:44.031" v="2503" actId="1035"/>
          <ac:spMkLst>
            <pc:docMk/>
            <pc:sldMk cId="1509712148" sldId="319"/>
            <ac:spMk id="433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1:14:19.150" v="1520" actId="478"/>
          <ac:spMkLst>
            <pc:docMk/>
            <pc:sldMk cId="1509712148" sldId="319"/>
            <ac:spMk id="434" creationId="{00000000-0000-0000-0000-000000000000}"/>
          </ac:spMkLst>
        </pc:spChg>
        <pc:spChg chg="del">
          <ac:chgData name="Krish Rupapara" userId="65268e48638b3d69" providerId="LiveId" clId="{A7EA25BF-B405-4241-B23E-E16AFD209175}" dt="2024-04-06T21:53:43.020" v="1626" actId="478"/>
          <ac:spMkLst>
            <pc:docMk/>
            <pc:sldMk cId="1509712148" sldId="319"/>
            <ac:spMk id="436" creationId="{00000000-0000-0000-0000-000000000000}"/>
          </ac:spMkLst>
        </pc:spChg>
      </pc:sldChg>
      <pc:sldChg chg="modSp add mod">
        <pc:chgData name="Krish Rupapara" userId="65268e48638b3d69" providerId="LiveId" clId="{A7EA25BF-B405-4241-B23E-E16AFD209175}" dt="2024-04-08T09:14:51.986" v="13363" actId="14861"/>
        <pc:sldMkLst>
          <pc:docMk/>
          <pc:sldMk cId="1775332478" sldId="320"/>
        </pc:sldMkLst>
        <pc:spChg chg="mod">
          <ac:chgData name="Krish Rupapara" userId="65268e48638b3d69" providerId="LiveId" clId="{A7EA25BF-B405-4241-B23E-E16AFD209175}" dt="2024-04-08T09:14:51.986" v="13363" actId="14861"/>
          <ac:spMkLst>
            <pc:docMk/>
            <pc:sldMk cId="1775332478" sldId="320"/>
            <ac:spMk id="472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09:14:12.087" v="13260" actId="20577"/>
          <ac:spMkLst>
            <pc:docMk/>
            <pc:sldMk cId="1775332478" sldId="320"/>
            <ac:spMk id="473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09:14:43.701" v="13362" actId="1076"/>
          <ac:spMkLst>
            <pc:docMk/>
            <pc:sldMk cId="1775332478" sldId="320"/>
            <ac:spMk id="474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6T21:13:09.688" v="1324" actId="47"/>
        <pc:sldMkLst>
          <pc:docMk/>
          <pc:sldMk cId="2431315387" sldId="320"/>
        </pc:sldMkLst>
      </pc:sldChg>
      <pc:sldChg chg="addSp delSp modSp add del mod ord">
        <pc:chgData name="Krish Rupapara" userId="65268e48638b3d69" providerId="LiveId" clId="{A7EA25BF-B405-4241-B23E-E16AFD209175}" dt="2024-04-09T04:48:28.520" v="26361" actId="20577"/>
        <pc:sldMkLst>
          <pc:docMk/>
          <pc:sldMk cId="1214629196" sldId="321"/>
        </pc:sldMkLst>
        <pc:spChg chg="add mod">
          <ac:chgData name="Krish Rupapara" userId="65268e48638b3d69" providerId="LiveId" clId="{A7EA25BF-B405-4241-B23E-E16AFD209175}" dt="2024-04-08T09:17:21.347" v="13373" actId="1076"/>
          <ac:spMkLst>
            <pc:docMk/>
            <pc:sldMk cId="1214629196" sldId="321"/>
            <ac:spMk id="2" creationId="{B0547F55-D832-68DE-5E35-3E2B1AF8A05C}"/>
          </ac:spMkLst>
        </pc:spChg>
        <pc:spChg chg="add mod">
          <ac:chgData name="Krish Rupapara" userId="65268e48638b3d69" providerId="LiveId" clId="{A7EA25BF-B405-4241-B23E-E16AFD209175}" dt="2024-04-08T09:17:12.952" v="13372" actId="1076"/>
          <ac:spMkLst>
            <pc:docMk/>
            <pc:sldMk cId="1214629196" sldId="321"/>
            <ac:spMk id="3" creationId="{AEC962E3-AA64-1D0E-F4CC-56EEFAFCF9A2}"/>
          </ac:spMkLst>
        </pc:spChg>
        <pc:spChg chg="add del mod">
          <ac:chgData name="Krish Rupapara" userId="65268e48638b3d69" providerId="LiveId" clId="{A7EA25BF-B405-4241-B23E-E16AFD209175}" dt="2024-04-06T21:55:49.417" v="1663" actId="478"/>
          <ac:spMkLst>
            <pc:docMk/>
            <pc:sldMk cId="1214629196" sldId="321"/>
            <ac:spMk id="3" creationId="{B96E5870-45BB-E180-BF6F-A567276AF505}"/>
          </ac:spMkLst>
        </pc:spChg>
        <pc:spChg chg="add del mod">
          <ac:chgData name="Krish Rupapara" userId="65268e48638b3d69" providerId="LiveId" clId="{A7EA25BF-B405-4241-B23E-E16AFD209175}" dt="2024-04-08T09:16:29.532" v="13365" actId="478"/>
          <ac:spMkLst>
            <pc:docMk/>
            <pc:sldMk cId="1214629196" sldId="321"/>
            <ac:spMk id="4" creationId="{83D0111F-D5FD-AF01-1263-3ED34C313528}"/>
          </ac:spMkLst>
        </pc:spChg>
        <pc:spChg chg="add mod">
          <ac:chgData name="Krish Rupapara" userId="65268e48638b3d69" providerId="LiveId" clId="{A7EA25BF-B405-4241-B23E-E16AFD209175}" dt="2024-04-08T09:17:29.136" v="13375" actId="1076"/>
          <ac:spMkLst>
            <pc:docMk/>
            <pc:sldMk cId="1214629196" sldId="321"/>
            <ac:spMk id="5" creationId="{6B9FB3EF-F4CB-B78A-85D0-E31272F2A9D4}"/>
          </ac:spMkLst>
        </pc:spChg>
        <pc:spChg chg="add mod">
          <ac:chgData name="Krish Rupapara" userId="65268e48638b3d69" providerId="LiveId" clId="{A7EA25BF-B405-4241-B23E-E16AFD209175}" dt="2024-04-07T05:52:18.125" v="1670"/>
          <ac:spMkLst>
            <pc:docMk/>
            <pc:sldMk cId="1214629196" sldId="321"/>
            <ac:spMk id="5" creationId="{9CC8DB98-7F92-419B-0453-E69725AC3EA2}"/>
          </ac:spMkLst>
        </pc:spChg>
        <pc:spChg chg="add mod">
          <ac:chgData name="Krish Rupapara" userId="65268e48638b3d69" providerId="LiveId" clId="{A7EA25BF-B405-4241-B23E-E16AFD209175}" dt="2024-04-08T09:17:36.662" v="13377" actId="1076"/>
          <ac:spMkLst>
            <pc:docMk/>
            <pc:sldMk cId="1214629196" sldId="321"/>
            <ac:spMk id="6" creationId="{C696A470-8827-A849-7D95-4F0A6829D9FD}"/>
          </ac:spMkLst>
        </pc:spChg>
        <pc:spChg chg="del">
          <ac:chgData name="Krish Rupapara" userId="65268e48638b3d69" providerId="LiveId" clId="{A7EA25BF-B405-4241-B23E-E16AFD209175}" dt="2024-04-06T21:55:46.924" v="1662" actId="478"/>
          <ac:spMkLst>
            <pc:docMk/>
            <pc:sldMk cId="1214629196" sldId="321"/>
            <ac:spMk id="419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48:28.520" v="26361" actId="20577"/>
          <ac:spMkLst>
            <pc:docMk/>
            <pc:sldMk cId="1214629196" sldId="321"/>
            <ac:spMk id="420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09:19:15.364" v="13385" actId="2085"/>
          <ac:spMkLst>
            <pc:docMk/>
            <pc:sldMk cId="1214629196" sldId="321"/>
            <ac:spMk id="421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3:38:02.572" v="22228"/>
        <pc:sldMkLst>
          <pc:docMk/>
          <pc:sldMk cId="3554652052" sldId="322"/>
        </pc:sldMkLst>
        <pc:spChg chg="add mod">
          <ac:chgData name="Krish Rupapara" userId="65268e48638b3d69" providerId="LiveId" clId="{A7EA25BF-B405-4241-B23E-E16AFD209175}" dt="2024-04-08T22:08:17.884" v="20613" actId="20577"/>
          <ac:spMkLst>
            <pc:docMk/>
            <pc:sldMk cId="3554652052" sldId="322"/>
            <ac:spMk id="2" creationId="{2F3D5C82-45A3-2C12-DDD6-8A578E037724}"/>
          </ac:spMkLst>
        </pc:spChg>
        <pc:spChg chg="add del mod">
          <ac:chgData name="Krish Rupapara" userId="65268e48638b3d69" providerId="LiveId" clId="{A7EA25BF-B405-4241-B23E-E16AFD209175}" dt="2024-04-07T06:05:58.470" v="2465" actId="21"/>
          <ac:spMkLst>
            <pc:docMk/>
            <pc:sldMk cId="3554652052" sldId="322"/>
            <ac:spMk id="3" creationId="{724B2AC0-877B-E7D2-F7AA-1293EF32B89B}"/>
          </ac:spMkLst>
        </pc:spChg>
        <pc:spChg chg="add mod">
          <ac:chgData name="Krish Rupapara" userId="65268e48638b3d69" providerId="LiveId" clId="{A7EA25BF-B405-4241-B23E-E16AFD209175}" dt="2024-04-08T09:21:14.533" v="13417" actId="1035"/>
          <ac:spMkLst>
            <pc:docMk/>
            <pc:sldMk cId="3554652052" sldId="322"/>
            <ac:spMk id="3" creationId="{C5917FE4-2292-7EF9-0B8E-29B340D6DF40}"/>
          </ac:spMkLst>
        </pc:spChg>
        <pc:spChg chg="del mod">
          <ac:chgData name="Krish Rupapara" userId="65268e48638b3d69" providerId="LiveId" clId="{A7EA25BF-B405-4241-B23E-E16AFD209175}" dt="2024-04-09T03:36:50.550" v="22218" actId="478"/>
          <ac:spMkLst>
            <pc:docMk/>
            <pc:sldMk cId="3554652052" sldId="322"/>
            <ac:spMk id="4" creationId="{83D0111F-D5FD-AF01-1263-3ED34C313528}"/>
          </ac:spMkLst>
        </pc:spChg>
        <pc:spChg chg="add del mod">
          <ac:chgData name="Krish Rupapara" userId="65268e48638b3d69" providerId="LiveId" clId="{A7EA25BF-B405-4241-B23E-E16AFD209175}" dt="2024-04-07T05:59:20.903" v="2051" actId="21"/>
          <ac:spMkLst>
            <pc:docMk/>
            <pc:sldMk cId="3554652052" sldId="322"/>
            <ac:spMk id="5" creationId="{0EFCFF19-2152-2A3E-5F1A-588562C4B278}"/>
          </ac:spMkLst>
        </pc:spChg>
        <pc:spChg chg="add mod">
          <ac:chgData name="Krish Rupapara" userId="65268e48638b3d69" providerId="LiveId" clId="{A7EA25BF-B405-4241-B23E-E16AFD209175}" dt="2024-04-08T09:21:18.711" v="13418"/>
          <ac:spMkLst>
            <pc:docMk/>
            <pc:sldMk cId="3554652052" sldId="322"/>
            <ac:spMk id="5" creationId="{3EFAEEEB-ACFE-F84F-8328-FBB702B6E2E1}"/>
          </ac:spMkLst>
        </pc:spChg>
        <pc:spChg chg="add del mod">
          <ac:chgData name="Krish Rupapara" userId="65268e48638b3d69" providerId="LiveId" clId="{A7EA25BF-B405-4241-B23E-E16AFD209175}" dt="2024-04-09T03:38:02.018" v="22227" actId="478"/>
          <ac:spMkLst>
            <pc:docMk/>
            <pc:sldMk cId="3554652052" sldId="322"/>
            <ac:spMk id="5" creationId="{C16287CB-67FA-7E38-69BC-15A2F9BD20CD}"/>
          </ac:spMkLst>
        </pc:spChg>
        <pc:spChg chg="add del mod">
          <ac:chgData name="Krish Rupapara" userId="65268e48638b3d69" providerId="LiveId" clId="{A7EA25BF-B405-4241-B23E-E16AFD209175}" dt="2024-04-07T06:05:58.470" v="2465" actId="21"/>
          <ac:spMkLst>
            <pc:docMk/>
            <pc:sldMk cId="3554652052" sldId="322"/>
            <ac:spMk id="6" creationId="{406AB39E-5B2E-E328-A0E4-D539A23AA2FC}"/>
          </ac:spMkLst>
        </pc:spChg>
        <pc:spChg chg="add mod">
          <ac:chgData name="Krish Rupapara" userId="65268e48638b3d69" providerId="LiveId" clId="{A7EA25BF-B405-4241-B23E-E16AFD209175}" dt="2024-04-09T03:38:02.572" v="22228"/>
          <ac:spMkLst>
            <pc:docMk/>
            <pc:sldMk cId="3554652052" sldId="322"/>
            <ac:spMk id="6" creationId="{4B7F7479-2318-8580-BDCC-EB4CBC75D85F}"/>
          </ac:spMkLst>
        </pc:spChg>
        <pc:spChg chg="add del mod">
          <ac:chgData name="Krish Rupapara" userId="65268e48638b3d69" providerId="LiveId" clId="{A7EA25BF-B405-4241-B23E-E16AFD209175}" dt="2024-04-07T06:05:58.470" v="2465" actId="21"/>
          <ac:spMkLst>
            <pc:docMk/>
            <pc:sldMk cId="3554652052" sldId="322"/>
            <ac:spMk id="7" creationId="{7FBFA0DE-D6E0-CEA9-3FA3-288B87BE6E38}"/>
          </ac:spMkLst>
        </pc:spChg>
        <pc:spChg chg="add del mod">
          <ac:chgData name="Krish Rupapara" userId="65268e48638b3d69" providerId="LiveId" clId="{A7EA25BF-B405-4241-B23E-E16AFD209175}" dt="2024-04-07T06:06:20.842" v="2469" actId="21"/>
          <ac:spMkLst>
            <pc:docMk/>
            <pc:sldMk cId="3554652052" sldId="322"/>
            <ac:spMk id="8" creationId="{1D460A0D-46A4-E3D4-398D-1C3C10D20BB4}"/>
          </ac:spMkLst>
        </pc:spChg>
        <pc:spChg chg="add del mod">
          <ac:chgData name="Krish Rupapara" userId="65268e48638b3d69" providerId="LiveId" clId="{A7EA25BF-B405-4241-B23E-E16AFD209175}" dt="2024-04-07T06:06:20.842" v="2469" actId="21"/>
          <ac:spMkLst>
            <pc:docMk/>
            <pc:sldMk cId="3554652052" sldId="322"/>
            <ac:spMk id="9" creationId="{53FB9D67-2EFB-4C78-79FB-245A09753999}"/>
          </ac:spMkLst>
        </pc:spChg>
        <pc:spChg chg="add del mod">
          <ac:chgData name="Krish Rupapara" userId="65268e48638b3d69" providerId="LiveId" clId="{A7EA25BF-B405-4241-B23E-E16AFD209175}" dt="2024-04-07T06:06:20.842" v="2469" actId="21"/>
          <ac:spMkLst>
            <pc:docMk/>
            <pc:sldMk cId="3554652052" sldId="322"/>
            <ac:spMk id="10" creationId="{10A2C3D9-A6AA-ADB6-5567-8BF4B6ED8F14}"/>
          </ac:spMkLst>
        </pc:spChg>
        <pc:spChg chg="add mod">
          <ac:chgData name="Krish Rupapara" userId="65268e48638b3d69" providerId="LiveId" clId="{A7EA25BF-B405-4241-B23E-E16AFD209175}" dt="2024-04-07T06:07:48.579" v="2576"/>
          <ac:spMkLst>
            <pc:docMk/>
            <pc:sldMk cId="3554652052" sldId="322"/>
            <ac:spMk id="11" creationId="{9401B788-3A42-C454-EC62-CB46D43E806D}"/>
          </ac:spMkLst>
        </pc:spChg>
      </pc:sldChg>
      <pc:sldChg chg="add del">
        <pc:chgData name="Krish Rupapara" userId="65268e48638b3d69" providerId="LiveId" clId="{A7EA25BF-B405-4241-B23E-E16AFD209175}" dt="2024-04-07T06:06:10.367" v="2467" actId="47"/>
        <pc:sldMkLst>
          <pc:docMk/>
          <pc:sldMk cId="428932038" sldId="323"/>
        </pc:sldMkLst>
      </pc:sldChg>
      <pc:sldChg chg="add del">
        <pc:chgData name="Krish Rupapara" userId="65268e48638b3d69" providerId="LiveId" clId="{A7EA25BF-B405-4241-B23E-E16AFD209175}" dt="2024-04-07T06:05:41.581" v="2462"/>
        <pc:sldMkLst>
          <pc:docMk/>
          <pc:sldMk cId="1103477476" sldId="323"/>
        </pc:sldMkLst>
      </pc:sldChg>
      <pc:sldChg chg="addSp modSp add del mod">
        <pc:chgData name="Krish Rupapara" userId="65268e48638b3d69" providerId="LiveId" clId="{A7EA25BF-B405-4241-B23E-E16AFD209175}" dt="2024-04-07T06:11:12.186" v="2717" actId="47"/>
        <pc:sldMkLst>
          <pc:docMk/>
          <pc:sldMk cId="3592501256" sldId="323"/>
        </pc:sldMkLst>
        <pc:spChg chg="mod">
          <ac:chgData name="Krish Rupapara" userId="65268e48638b3d69" providerId="LiveId" clId="{A7EA25BF-B405-4241-B23E-E16AFD209175}" dt="2024-04-07T06:10:57.799" v="2710" actId="14100"/>
          <ac:spMkLst>
            <pc:docMk/>
            <pc:sldMk cId="3592501256" sldId="323"/>
            <ac:spMk id="2" creationId="{2F3D5C82-45A3-2C12-DDD6-8A578E037724}"/>
          </ac:spMkLst>
        </pc:spChg>
        <pc:spChg chg="add mod">
          <ac:chgData name="Krish Rupapara" userId="65268e48638b3d69" providerId="LiveId" clId="{A7EA25BF-B405-4241-B23E-E16AFD209175}" dt="2024-04-07T06:11:00.111" v="2711" actId="14100"/>
          <ac:spMkLst>
            <pc:docMk/>
            <pc:sldMk cId="3592501256" sldId="323"/>
            <ac:spMk id="3" creationId="{1CC2C605-278E-85B4-076A-2BB410627C93}"/>
          </ac:spMkLst>
        </pc:spChg>
        <pc:spChg chg="mod">
          <ac:chgData name="Krish Rupapara" userId="65268e48638b3d69" providerId="LiveId" clId="{A7EA25BF-B405-4241-B23E-E16AFD209175}" dt="2024-04-07T06:08:29.745" v="2606" actId="20577"/>
          <ac:spMkLst>
            <pc:docMk/>
            <pc:sldMk cId="3592501256" sldId="323"/>
            <ac:spMk id="420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7T06:05:41.391" v="2461"/>
        <pc:sldMkLst>
          <pc:docMk/>
          <pc:sldMk cId="1912327072" sldId="324"/>
        </pc:sldMkLst>
      </pc:sldChg>
      <pc:sldChg chg="add del">
        <pc:chgData name="Krish Rupapara" userId="65268e48638b3d69" providerId="LiveId" clId="{A7EA25BF-B405-4241-B23E-E16AFD209175}" dt="2024-04-07T06:08:36.709" v="2607" actId="47"/>
        <pc:sldMkLst>
          <pc:docMk/>
          <pc:sldMk cId="3756966383" sldId="324"/>
        </pc:sldMkLst>
      </pc:sldChg>
      <pc:sldChg chg="addSp delSp modSp add mod ord setBg">
        <pc:chgData name="Krish Rupapara" userId="65268e48638b3d69" providerId="LiveId" clId="{A7EA25BF-B405-4241-B23E-E16AFD209175}" dt="2024-04-09T04:49:07.128" v="26372" actId="20577"/>
        <pc:sldMkLst>
          <pc:docMk/>
          <pc:sldMk cId="1722766661" sldId="325"/>
        </pc:sldMkLst>
        <pc:spChg chg="del">
          <ac:chgData name="Krish Rupapara" userId="65268e48638b3d69" providerId="LiveId" clId="{A7EA25BF-B405-4241-B23E-E16AFD209175}" dt="2024-04-07T06:12:20.421" v="2728" actId="478"/>
          <ac:spMkLst>
            <pc:docMk/>
            <pc:sldMk cId="1722766661" sldId="325"/>
            <ac:spMk id="2" creationId="{2F3D5C82-45A3-2C12-DDD6-8A578E037724}"/>
          </ac:spMkLst>
        </pc:spChg>
        <pc:spChg chg="add mod">
          <ac:chgData name="Krish Rupapara" userId="65268e48638b3d69" providerId="LiveId" clId="{A7EA25BF-B405-4241-B23E-E16AFD209175}" dt="2024-04-08T09:24:28.523" v="13442" actId="1076"/>
          <ac:spMkLst>
            <pc:docMk/>
            <pc:sldMk cId="1722766661" sldId="325"/>
            <ac:spMk id="2" creationId="{CAEE4715-226E-6FE8-4ED1-9A04F8938A62}"/>
          </ac:spMkLst>
        </pc:spChg>
        <pc:spChg chg="add mod">
          <ac:chgData name="Krish Rupapara" userId="65268e48638b3d69" providerId="LiveId" clId="{A7EA25BF-B405-4241-B23E-E16AFD209175}" dt="2024-04-08T09:24:39.306" v="13444" actId="1076"/>
          <ac:spMkLst>
            <pc:docMk/>
            <pc:sldMk cId="1722766661" sldId="325"/>
            <ac:spMk id="3" creationId="{D981E0AC-5364-5671-F58A-396553338AE6}"/>
          </ac:spMkLst>
        </pc:spChg>
        <pc:spChg chg="del mod">
          <ac:chgData name="Krish Rupapara" userId="65268e48638b3d69" providerId="LiveId" clId="{A7EA25BF-B405-4241-B23E-E16AFD209175}" dt="2024-04-08T09:24:08.357" v="13438" actId="478"/>
          <ac:spMkLst>
            <pc:docMk/>
            <pc:sldMk cId="1722766661" sldId="325"/>
            <ac:spMk id="4" creationId="{83D0111F-D5FD-AF01-1263-3ED34C313528}"/>
          </ac:spMkLst>
        </pc:spChg>
        <pc:spChg chg="add mod">
          <ac:chgData name="Krish Rupapara" userId="65268e48638b3d69" providerId="LiveId" clId="{A7EA25BF-B405-4241-B23E-E16AFD209175}" dt="2024-04-08T22:10:29.331" v="20618" actId="114"/>
          <ac:spMkLst>
            <pc:docMk/>
            <pc:sldMk cId="1722766661" sldId="325"/>
            <ac:spMk id="5" creationId="{E38CDCC1-6139-87EC-A845-7E485F2C0CED}"/>
          </ac:spMkLst>
        </pc:spChg>
        <pc:spChg chg="add del mod">
          <ac:chgData name="Krish Rupapara" userId="65268e48638b3d69" providerId="LiveId" clId="{A7EA25BF-B405-4241-B23E-E16AFD209175}" dt="2024-04-08T09:24:20.488" v="13441" actId="478"/>
          <ac:spMkLst>
            <pc:docMk/>
            <pc:sldMk cId="1722766661" sldId="325"/>
            <ac:spMk id="6" creationId="{391C5F18-5AAF-BAE1-5B13-F160B27244B8}"/>
          </ac:spMkLst>
        </pc:spChg>
        <pc:spChg chg="add del mod">
          <ac:chgData name="Krish Rupapara" userId="65268e48638b3d69" providerId="LiveId" clId="{A7EA25BF-B405-4241-B23E-E16AFD209175}" dt="2024-04-08T09:26:26.286" v="13502" actId="478"/>
          <ac:spMkLst>
            <pc:docMk/>
            <pc:sldMk cId="1722766661" sldId="325"/>
            <ac:spMk id="7" creationId="{DA05E2F3-AD4D-6E51-5D84-834046262847}"/>
          </ac:spMkLst>
        </pc:spChg>
        <pc:spChg chg="add mod">
          <ac:chgData name="Krish Rupapara" userId="65268e48638b3d69" providerId="LiveId" clId="{A7EA25BF-B405-4241-B23E-E16AFD209175}" dt="2024-04-08T22:11:10.705" v="20626" actId="114"/>
          <ac:spMkLst>
            <pc:docMk/>
            <pc:sldMk cId="1722766661" sldId="325"/>
            <ac:spMk id="8" creationId="{D343157E-2D34-0E68-6B7E-845E5BB58B46}"/>
          </ac:spMkLst>
        </pc:spChg>
        <pc:spChg chg="add mod">
          <ac:chgData name="Krish Rupapara" userId="65268e48638b3d69" providerId="LiveId" clId="{A7EA25BF-B405-4241-B23E-E16AFD209175}" dt="2024-04-08T09:24:47.413" v="13446" actId="1076"/>
          <ac:spMkLst>
            <pc:docMk/>
            <pc:sldMk cId="1722766661" sldId="325"/>
            <ac:spMk id="9" creationId="{3300516F-3FD1-9514-8836-E9684F5099E0}"/>
          </ac:spMkLst>
        </pc:spChg>
        <pc:spChg chg="add mod">
          <ac:chgData name="Krish Rupapara" userId="65268e48638b3d69" providerId="LiveId" clId="{A7EA25BF-B405-4241-B23E-E16AFD209175}" dt="2024-04-09T03:38:29.832" v="22235" actId="16959"/>
          <ac:spMkLst>
            <pc:docMk/>
            <pc:sldMk cId="1722766661" sldId="325"/>
            <ac:spMk id="11" creationId="{504ED72D-41D3-2055-C0C2-585824A7C79F}"/>
          </ac:spMkLst>
        </pc:spChg>
        <pc:spChg chg="add mod">
          <ac:chgData name="Krish Rupapara" userId="65268e48638b3d69" providerId="LiveId" clId="{A7EA25BF-B405-4241-B23E-E16AFD209175}" dt="2024-04-08T09:25:56.115" v="13500" actId="1076"/>
          <ac:spMkLst>
            <pc:docMk/>
            <pc:sldMk cId="1722766661" sldId="325"/>
            <ac:spMk id="12" creationId="{CB06CCFF-1A53-1100-6A9A-917A89FA142C}"/>
          </ac:spMkLst>
        </pc:spChg>
        <pc:spChg chg="mod">
          <ac:chgData name="Krish Rupapara" userId="65268e48638b3d69" providerId="LiveId" clId="{A7EA25BF-B405-4241-B23E-E16AFD209175}" dt="2024-04-09T04:49:07.128" v="26372" actId="20577"/>
          <ac:spMkLst>
            <pc:docMk/>
            <pc:sldMk cId="1722766661" sldId="325"/>
            <ac:spMk id="420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7T06:05:41.043" v="2460"/>
        <pc:sldMkLst>
          <pc:docMk/>
          <pc:sldMk cId="3325332021" sldId="325"/>
        </pc:sldMkLst>
      </pc:sldChg>
      <pc:sldChg chg="addSp modSp add del mod">
        <pc:chgData name="Krish Rupapara" userId="65268e48638b3d69" providerId="LiveId" clId="{A7EA25BF-B405-4241-B23E-E16AFD209175}" dt="2024-04-08T09:22:42.172" v="13437" actId="47"/>
        <pc:sldMkLst>
          <pc:docMk/>
          <pc:sldMk cId="4207685773" sldId="326"/>
        </pc:sldMkLst>
        <pc:spChg chg="mod">
          <ac:chgData name="Krish Rupapara" userId="65268e48638b3d69" providerId="LiveId" clId="{A7EA25BF-B405-4241-B23E-E16AFD209175}" dt="2024-04-07T06:10:07.186" v="2654" actId="1036"/>
          <ac:spMkLst>
            <pc:docMk/>
            <pc:sldMk cId="4207685773" sldId="326"/>
            <ac:spMk id="3" creationId="{1CC2C605-278E-85B4-076A-2BB410627C93}"/>
          </ac:spMkLst>
        </pc:spChg>
        <pc:spChg chg="add mod">
          <ac:chgData name="Krish Rupapara" userId="65268e48638b3d69" providerId="LiveId" clId="{A7EA25BF-B405-4241-B23E-E16AFD209175}" dt="2024-04-07T06:10:34.567" v="2705" actId="1035"/>
          <ac:spMkLst>
            <pc:docMk/>
            <pc:sldMk cId="4207685773" sldId="326"/>
            <ac:spMk id="5" creationId="{78DA7AE8-6EED-1448-ADDF-DFD749147ACA}"/>
          </ac:spMkLst>
        </pc:spChg>
        <pc:spChg chg="add mod">
          <ac:chgData name="Krish Rupapara" userId="65268e48638b3d69" providerId="LiveId" clId="{A7EA25BF-B405-4241-B23E-E16AFD209175}" dt="2024-04-07T06:11:51.758" v="2727" actId="1035"/>
          <ac:spMkLst>
            <pc:docMk/>
            <pc:sldMk cId="4207685773" sldId="326"/>
            <ac:spMk id="6" creationId="{D2A06D23-C932-D45B-9682-C62117908D37}"/>
          </ac:spMkLst>
        </pc:spChg>
        <pc:spChg chg="add mod">
          <ac:chgData name="Krish Rupapara" userId="65268e48638b3d69" providerId="LiveId" clId="{A7EA25BF-B405-4241-B23E-E16AFD209175}" dt="2024-04-08T09:21:00.109" v="13414" actId="1076"/>
          <ac:spMkLst>
            <pc:docMk/>
            <pc:sldMk cId="4207685773" sldId="326"/>
            <ac:spMk id="7" creationId="{1DDF4103-0071-9F1D-4525-35CF3C423522}"/>
          </ac:spMkLst>
        </pc:spChg>
        <pc:spChg chg="add mod">
          <ac:chgData name="Krish Rupapara" userId="65268e48638b3d69" providerId="LiveId" clId="{A7EA25BF-B405-4241-B23E-E16AFD209175}" dt="2024-04-08T09:20:58.664" v="13411" actId="1076"/>
          <ac:spMkLst>
            <pc:docMk/>
            <pc:sldMk cId="4207685773" sldId="326"/>
            <ac:spMk id="8" creationId="{75A89710-511D-5B24-1D53-299838811E79}"/>
          </ac:spMkLst>
        </pc:spChg>
        <pc:spChg chg="add mod">
          <ac:chgData name="Krish Rupapara" userId="65268e48638b3d69" providerId="LiveId" clId="{A7EA25BF-B405-4241-B23E-E16AFD209175}" dt="2024-04-08T09:20:57.421" v="13410" actId="1076"/>
          <ac:spMkLst>
            <pc:docMk/>
            <pc:sldMk cId="4207685773" sldId="326"/>
            <ac:spMk id="9" creationId="{596090C3-DDB7-4A54-4315-A47E2500E34B}"/>
          </ac:spMkLst>
        </pc:spChg>
      </pc:sldChg>
      <pc:sldChg chg="add del">
        <pc:chgData name="Krish Rupapara" userId="65268e48638b3d69" providerId="LiveId" clId="{A7EA25BF-B405-4241-B23E-E16AFD209175}" dt="2024-04-07T06:09:24.356" v="2613" actId="47"/>
        <pc:sldMkLst>
          <pc:docMk/>
          <pc:sldMk cId="3233478739" sldId="327"/>
        </pc:sldMkLst>
      </pc:sldChg>
      <pc:sldChg chg="delSp modSp add del mod ord">
        <pc:chgData name="Krish Rupapara" userId="65268e48638b3d69" providerId="LiveId" clId="{A7EA25BF-B405-4241-B23E-E16AFD209175}" dt="2024-04-08T09:21:52.653" v="13429" actId="47"/>
        <pc:sldMkLst>
          <pc:docMk/>
          <pc:sldMk cId="3532309736" sldId="327"/>
        </pc:sldMkLst>
        <pc:spChg chg="del mod">
          <ac:chgData name="Krish Rupapara" userId="65268e48638b3d69" providerId="LiveId" clId="{A7EA25BF-B405-4241-B23E-E16AFD209175}" dt="2024-04-07T06:11:09.054" v="2716" actId="478"/>
          <ac:spMkLst>
            <pc:docMk/>
            <pc:sldMk cId="3532309736" sldId="327"/>
            <ac:spMk id="5" creationId="{78DA7AE8-6EED-1448-ADDF-DFD749147ACA}"/>
          </ac:spMkLst>
        </pc:spChg>
        <pc:spChg chg="del">
          <ac:chgData name="Krish Rupapara" userId="65268e48638b3d69" providerId="LiveId" clId="{A7EA25BF-B405-4241-B23E-E16AFD209175}" dt="2024-04-07T06:11:09.054" v="2716" actId="478"/>
          <ac:spMkLst>
            <pc:docMk/>
            <pc:sldMk cId="3532309736" sldId="327"/>
            <ac:spMk id="6" creationId="{D2A06D23-C932-D45B-9682-C62117908D37}"/>
          </ac:spMkLst>
        </pc:spChg>
      </pc:sldChg>
      <pc:sldChg chg="addSp delSp modSp new del mod">
        <pc:chgData name="Krish Rupapara" userId="65268e48638b3d69" providerId="LiveId" clId="{A7EA25BF-B405-4241-B23E-E16AFD209175}" dt="2024-04-07T06:31:43.719" v="3327" actId="47"/>
        <pc:sldMkLst>
          <pc:docMk/>
          <pc:sldMk cId="1320029584" sldId="328"/>
        </pc:sldMkLst>
        <pc:spChg chg="add mod">
          <ac:chgData name="Krish Rupapara" userId="65268e48638b3d69" providerId="LiveId" clId="{A7EA25BF-B405-4241-B23E-E16AFD209175}" dt="2024-04-07T06:28:44.141" v="3103"/>
          <ac:spMkLst>
            <pc:docMk/>
            <pc:sldMk cId="1320029584" sldId="328"/>
            <ac:spMk id="2" creationId="{8AC01C62-5194-73D1-0293-AC4E7E50C06B}"/>
          </ac:spMkLst>
        </pc:spChg>
        <pc:spChg chg="add del mod">
          <ac:chgData name="Krish Rupapara" userId="65268e48638b3d69" providerId="LiveId" clId="{A7EA25BF-B405-4241-B23E-E16AFD209175}" dt="2024-04-07T06:28:54.662" v="3105" actId="478"/>
          <ac:spMkLst>
            <pc:docMk/>
            <pc:sldMk cId="1320029584" sldId="328"/>
            <ac:spMk id="3" creationId="{3DEF99D4-CF0B-8D81-E4CC-03180B7E3384}"/>
          </ac:spMkLst>
        </pc:spChg>
      </pc:sldChg>
      <pc:sldChg chg="addSp delSp modSp add mod ord">
        <pc:chgData name="Krish Rupapara" userId="65268e48638b3d69" providerId="LiveId" clId="{A7EA25BF-B405-4241-B23E-E16AFD209175}" dt="2024-04-09T02:38:48.148" v="21068" actId="20577"/>
        <pc:sldMkLst>
          <pc:docMk/>
          <pc:sldMk cId="3084479665" sldId="329"/>
        </pc:sldMkLst>
        <pc:spChg chg="add del mod">
          <ac:chgData name="Krish Rupapara" userId="65268e48638b3d69" providerId="LiveId" clId="{A7EA25BF-B405-4241-B23E-E16AFD209175}" dt="2024-04-07T06:37:03.726" v="3547" actId="478"/>
          <ac:spMkLst>
            <pc:docMk/>
            <pc:sldMk cId="3084479665" sldId="329"/>
            <ac:spMk id="2" creationId="{5DB705E6-398C-38E5-2CC7-9DB6F73676AD}"/>
          </ac:spMkLst>
        </pc:spChg>
        <pc:spChg chg="add mod">
          <ac:chgData name="Krish Rupapara" userId="65268e48638b3d69" providerId="LiveId" clId="{A7EA25BF-B405-4241-B23E-E16AFD209175}" dt="2024-04-08T09:06:42.978" v="13225" actId="1076"/>
          <ac:spMkLst>
            <pc:docMk/>
            <pc:sldMk cId="3084479665" sldId="329"/>
            <ac:spMk id="2" creationId="{882F4ED9-EC26-1ABD-8A67-4804168CA5E7}"/>
          </ac:spMkLst>
        </pc:spChg>
        <pc:spChg chg="add mod">
          <ac:chgData name="Krish Rupapara" userId="65268e48638b3d69" providerId="LiveId" clId="{A7EA25BF-B405-4241-B23E-E16AFD209175}" dt="2024-04-07T06:44:12.871" v="3716" actId="1076"/>
          <ac:spMkLst>
            <pc:docMk/>
            <pc:sldMk cId="3084479665" sldId="329"/>
            <ac:spMk id="3" creationId="{290742F4-DDF6-97EA-CFBD-AB512FC39C76}"/>
          </ac:spMkLst>
        </pc:spChg>
        <pc:spChg chg="add mod">
          <ac:chgData name="Krish Rupapara" userId="65268e48638b3d69" providerId="LiveId" clId="{A7EA25BF-B405-4241-B23E-E16AFD209175}" dt="2024-04-08T09:06:52.482" v="13229" actId="1076"/>
          <ac:spMkLst>
            <pc:docMk/>
            <pc:sldMk cId="3084479665" sldId="329"/>
            <ac:spMk id="4" creationId="{61BE49F7-E309-D792-8EAA-F0AF520F5F61}"/>
          </ac:spMkLst>
        </pc:spChg>
        <pc:spChg chg="add mod">
          <ac:chgData name="Krish Rupapara" userId="65268e48638b3d69" providerId="LiveId" clId="{A7EA25BF-B405-4241-B23E-E16AFD209175}" dt="2024-04-08T09:06:58.732" v="13231" actId="1076"/>
          <ac:spMkLst>
            <pc:docMk/>
            <pc:sldMk cId="3084479665" sldId="329"/>
            <ac:spMk id="5" creationId="{597ACE1B-8E4E-E3DF-A32A-A11776F0A29F}"/>
          </ac:spMkLst>
        </pc:spChg>
        <pc:spChg chg="mod">
          <ac:chgData name="Krish Rupapara" userId="65268e48638b3d69" providerId="LiveId" clId="{A7EA25BF-B405-4241-B23E-E16AFD209175}" dt="2024-04-08T11:49:54.342" v="17849" actId="14100"/>
          <ac:spMkLst>
            <pc:docMk/>
            <pc:sldMk cId="3084479665" sldId="329"/>
            <ac:spMk id="1675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09:07:35.597" v="13235"/>
          <ac:spMkLst>
            <pc:docMk/>
            <pc:sldMk cId="3084479665" sldId="329"/>
            <ac:spMk id="167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2:38:48.148" v="21068" actId="20577"/>
          <ac:spMkLst>
            <pc:docMk/>
            <pc:sldMk cId="3084479665" sldId="329"/>
            <ac:spMk id="1677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22:04:53.363" v="20583" actId="114"/>
          <ac:spMkLst>
            <pc:docMk/>
            <pc:sldMk cId="3084479665" sldId="329"/>
            <ac:spMk id="167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3:40:37.134" v="22257" actId="478"/>
        <pc:sldMkLst>
          <pc:docMk/>
          <pc:sldMk cId="153751451" sldId="330"/>
        </pc:sldMkLst>
        <pc:spChg chg="add mod">
          <ac:chgData name="Krish Rupapara" userId="65268e48638b3d69" providerId="LiveId" clId="{A7EA25BF-B405-4241-B23E-E16AFD209175}" dt="2024-04-08T09:27:36.167" v="13528" actId="1076"/>
          <ac:spMkLst>
            <pc:docMk/>
            <pc:sldMk cId="153751451" sldId="330"/>
            <ac:spMk id="2" creationId="{7B08FA86-825B-182B-8F2D-02806F7DB219}"/>
          </ac:spMkLst>
        </pc:spChg>
        <pc:spChg chg="add del mod">
          <ac:chgData name="Krish Rupapara" userId="65268e48638b3d69" providerId="LiveId" clId="{A7EA25BF-B405-4241-B23E-E16AFD209175}" dt="2024-04-09T03:40:37.134" v="22257" actId="478"/>
          <ac:spMkLst>
            <pc:docMk/>
            <pc:sldMk cId="153751451" sldId="330"/>
            <ac:spMk id="3" creationId="{36AC2D9C-1F15-3CB9-77C6-961F8B27767F}"/>
          </ac:spMkLst>
        </pc:spChg>
        <pc:spChg chg="del mod">
          <ac:chgData name="Krish Rupapara" userId="65268e48638b3d69" providerId="LiveId" clId="{A7EA25BF-B405-4241-B23E-E16AFD209175}" dt="2024-04-07T07:01:12.809" v="4256" actId="478"/>
          <ac:spMkLst>
            <pc:docMk/>
            <pc:sldMk cId="153751451" sldId="330"/>
            <ac:spMk id="4" creationId="{83D0111F-D5FD-AF01-1263-3ED34C313528}"/>
          </ac:spMkLst>
        </pc:spChg>
        <pc:spChg chg="add del mod">
          <ac:chgData name="Krish Rupapara" userId="65268e48638b3d69" providerId="LiveId" clId="{A7EA25BF-B405-4241-B23E-E16AFD209175}" dt="2024-04-09T03:40:37.134" v="22257" actId="478"/>
          <ac:spMkLst>
            <pc:docMk/>
            <pc:sldMk cId="153751451" sldId="330"/>
            <ac:spMk id="5" creationId="{1DF435A0-B3D4-2621-2AC2-E73B50D4A8F7}"/>
          </ac:spMkLst>
        </pc:spChg>
        <pc:spChg chg="del">
          <ac:chgData name="Krish Rupapara" userId="65268e48638b3d69" providerId="LiveId" clId="{A7EA25BF-B405-4241-B23E-E16AFD209175}" dt="2024-04-07T06:46:31.782" v="3735" actId="478"/>
          <ac:spMkLst>
            <pc:docMk/>
            <pc:sldMk cId="153751451" sldId="330"/>
            <ac:spMk id="5" creationId="{E38CDCC1-6139-87EC-A845-7E485F2C0CED}"/>
          </ac:spMkLst>
        </pc:spChg>
        <pc:spChg chg="del">
          <ac:chgData name="Krish Rupapara" userId="65268e48638b3d69" providerId="LiveId" clId="{A7EA25BF-B405-4241-B23E-E16AFD209175}" dt="2024-04-07T06:46:31.782" v="3735" actId="478"/>
          <ac:spMkLst>
            <pc:docMk/>
            <pc:sldMk cId="153751451" sldId="330"/>
            <ac:spMk id="6" creationId="{391C5F18-5AAF-BAE1-5B13-F160B27244B8}"/>
          </ac:spMkLst>
        </pc:spChg>
        <pc:spChg chg="del">
          <ac:chgData name="Krish Rupapara" userId="65268e48638b3d69" providerId="LiveId" clId="{A7EA25BF-B405-4241-B23E-E16AFD209175}" dt="2024-04-07T06:46:31.782" v="3735" actId="478"/>
          <ac:spMkLst>
            <pc:docMk/>
            <pc:sldMk cId="153751451" sldId="330"/>
            <ac:spMk id="7" creationId="{DA05E2F3-AD4D-6E51-5D84-834046262847}"/>
          </ac:spMkLst>
        </pc:spChg>
        <pc:spChg chg="del">
          <ac:chgData name="Krish Rupapara" userId="65268e48638b3d69" providerId="LiveId" clId="{A7EA25BF-B405-4241-B23E-E16AFD209175}" dt="2024-04-07T06:46:31.782" v="3735" actId="478"/>
          <ac:spMkLst>
            <pc:docMk/>
            <pc:sldMk cId="153751451" sldId="330"/>
            <ac:spMk id="8" creationId="{D343157E-2D34-0E68-6B7E-845E5BB58B46}"/>
          </ac:spMkLst>
        </pc:spChg>
        <pc:spChg chg="add mod">
          <ac:chgData name="Krish Rupapara" userId="65268e48638b3d69" providerId="LiveId" clId="{A7EA25BF-B405-4241-B23E-E16AFD209175}" dt="2024-04-07T06:48:20.969" v="3842"/>
          <ac:spMkLst>
            <pc:docMk/>
            <pc:sldMk cId="153751451" sldId="330"/>
            <ac:spMk id="9" creationId="{731FB06A-93BA-0C8B-E27B-A1EC0C5AD603}"/>
          </ac:spMkLst>
        </pc:spChg>
        <pc:spChg chg="add mod">
          <ac:chgData name="Krish Rupapara" userId="65268e48638b3d69" providerId="LiveId" clId="{A7EA25BF-B405-4241-B23E-E16AFD209175}" dt="2024-04-09T03:39:34.301" v="22247" actId="114"/>
          <ac:spMkLst>
            <pc:docMk/>
            <pc:sldMk cId="153751451" sldId="330"/>
            <ac:spMk id="10" creationId="{CFF2EE8E-1D08-0428-F0F9-1B0E597D2DCE}"/>
          </ac:spMkLst>
        </pc:spChg>
        <pc:spChg chg="add mod">
          <ac:chgData name="Krish Rupapara" userId="65268e48638b3d69" providerId="LiveId" clId="{A7EA25BF-B405-4241-B23E-E16AFD209175}" dt="2024-04-07T06:54:33.089" v="4149" actId="1076"/>
          <ac:spMkLst>
            <pc:docMk/>
            <pc:sldMk cId="153751451" sldId="330"/>
            <ac:spMk id="11" creationId="{6CE095C6-C2CA-8159-B6D9-3A32A287586E}"/>
          </ac:spMkLst>
        </pc:spChg>
        <pc:spChg chg="add mod">
          <ac:chgData name="Krish Rupapara" userId="65268e48638b3d69" providerId="LiveId" clId="{A7EA25BF-B405-4241-B23E-E16AFD209175}" dt="2024-04-07T06:54:30.941" v="4148"/>
          <ac:spMkLst>
            <pc:docMk/>
            <pc:sldMk cId="153751451" sldId="330"/>
            <ac:spMk id="12" creationId="{7D4302E6-1F57-EA6B-1BB7-4FC0C9264350}"/>
          </ac:spMkLst>
        </pc:spChg>
        <pc:spChg chg="add mod">
          <ac:chgData name="Krish Rupapara" userId="65268e48638b3d69" providerId="LiveId" clId="{A7EA25BF-B405-4241-B23E-E16AFD209175}" dt="2024-04-09T03:38:47.823" v="22236" actId="20577"/>
          <ac:spMkLst>
            <pc:docMk/>
            <pc:sldMk cId="153751451" sldId="330"/>
            <ac:spMk id="13" creationId="{8CEE6E36-AD33-FE73-D913-884B173A463C}"/>
          </ac:spMkLst>
        </pc:spChg>
        <pc:spChg chg="add del mod">
          <ac:chgData name="Krish Rupapara" userId="65268e48638b3d69" providerId="LiveId" clId="{A7EA25BF-B405-4241-B23E-E16AFD209175}" dt="2024-04-07T06:56:42.305" v="4249" actId="478"/>
          <ac:spMkLst>
            <pc:docMk/>
            <pc:sldMk cId="153751451" sldId="330"/>
            <ac:spMk id="14" creationId="{78E5A8CC-2DCE-BA2C-A1AF-6BBADBA7DF46}"/>
          </ac:spMkLst>
        </pc:spChg>
        <pc:spChg chg="add del mod">
          <ac:chgData name="Krish Rupapara" userId="65268e48638b3d69" providerId="LiveId" clId="{A7EA25BF-B405-4241-B23E-E16AFD209175}" dt="2024-04-08T09:28:25.922" v="13540" actId="478"/>
          <ac:spMkLst>
            <pc:docMk/>
            <pc:sldMk cId="153751451" sldId="330"/>
            <ac:spMk id="15" creationId="{7E50F32A-0B71-4ED7-5F34-F28B3AA4F258}"/>
          </ac:spMkLst>
        </pc:spChg>
        <pc:spChg chg="add del mod">
          <ac:chgData name="Krish Rupapara" userId="65268e48638b3d69" providerId="LiveId" clId="{A7EA25BF-B405-4241-B23E-E16AFD209175}" dt="2024-04-08T09:28:25.922" v="13540" actId="478"/>
          <ac:spMkLst>
            <pc:docMk/>
            <pc:sldMk cId="153751451" sldId="330"/>
            <ac:spMk id="16" creationId="{AD051B83-E228-89C9-1622-F321215AB0CB}"/>
          </ac:spMkLst>
        </pc:spChg>
        <pc:spChg chg="add del">
          <ac:chgData name="Krish Rupapara" userId="65268e48638b3d69" providerId="LiveId" clId="{A7EA25BF-B405-4241-B23E-E16AFD209175}" dt="2024-04-07T07:03:05.640" v="4378" actId="22"/>
          <ac:spMkLst>
            <pc:docMk/>
            <pc:sldMk cId="153751451" sldId="330"/>
            <ac:spMk id="18" creationId="{E4F2FBC1-93AA-DCDB-66AF-2D8EF22A2943}"/>
          </ac:spMkLst>
        </pc:spChg>
        <pc:spChg chg="add del mod">
          <ac:chgData name="Krish Rupapara" userId="65268e48638b3d69" providerId="LiveId" clId="{A7EA25BF-B405-4241-B23E-E16AFD209175}" dt="2024-04-08T09:28:25.922" v="13540" actId="478"/>
          <ac:spMkLst>
            <pc:docMk/>
            <pc:sldMk cId="153751451" sldId="330"/>
            <ac:spMk id="19" creationId="{CEFFF406-C81B-5C09-154A-8D03E8837C47}"/>
          </ac:spMkLst>
        </pc:spChg>
        <pc:spChg chg="mod">
          <ac:chgData name="Krish Rupapara" userId="65268e48638b3d69" providerId="LiveId" clId="{A7EA25BF-B405-4241-B23E-E16AFD209175}" dt="2024-04-09T02:39:02.092" v="21072" actId="20577"/>
          <ac:spMkLst>
            <pc:docMk/>
            <pc:sldMk cId="153751451" sldId="330"/>
            <ac:spMk id="420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7T06:43:37.548" v="3682" actId="47"/>
        <pc:sldMkLst>
          <pc:docMk/>
          <pc:sldMk cId="1443531888" sldId="330"/>
        </pc:sldMkLst>
      </pc:sldChg>
      <pc:sldChg chg="addSp delSp modSp add mod">
        <pc:chgData name="Krish Rupapara" userId="65268e48638b3d69" providerId="LiveId" clId="{A7EA25BF-B405-4241-B23E-E16AFD209175}" dt="2024-04-09T02:40:46.534" v="21094" actId="20577"/>
        <pc:sldMkLst>
          <pc:docMk/>
          <pc:sldMk cId="2136393055" sldId="331"/>
        </pc:sldMkLst>
        <pc:spChg chg="add mod">
          <ac:chgData name="Krish Rupapara" userId="65268e48638b3d69" providerId="LiveId" clId="{A7EA25BF-B405-4241-B23E-E16AFD209175}" dt="2024-04-08T09:45:02.906" v="13831" actId="1036"/>
          <ac:spMkLst>
            <pc:docMk/>
            <pc:sldMk cId="2136393055" sldId="331"/>
            <ac:spMk id="2" creationId="{96B1322C-B156-9AC7-883B-319258BE4AB8}"/>
          </ac:spMkLst>
        </pc:spChg>
        <pc:spChg chg="mod">
          <ac:chgData name="Krish Rupapara" userId="65268e48638b3d69" providerId="LiveId" clId="{A7EA25BF-B405-4241-B23E-E16AFD209175}" dt="2024-04-09T02:39:46.583" v="21077" actId="20577"/>
          <ac:spMkLst>
            <pc:docMk/>
            <pc:sldMk cId="2136393055" sldId="331"/>
            <ac:spMk id="3" creationId="{36AC2D9C-1F15-3CB9-77C6-961F8B27767F}"/>
          </ac:spMkLst>
        </pc:spChg>
        <pc:spChg chg="add del mod">
          <ac:chgData name="Krish Rupapara" userId="65268e48638b3d69" providerId="LiveId" clId="{A7EA25BF-B405-4241-B23E-E16AFD209175}" dt="2024-04-09T02:40:06.069" v="21082" actId="478"/>
          <ac:spMkLst>
            <pc:docMk/>
            <pc:sldMk cId="2136393055" sldId="331"/>
            <ac:spMk id="4" creationId="{7EBA2C4E-E125-E986-FBCE-7E04DFC71602}"/>
          </ac:spMkLst>
        </pc:spChg>
        <pc:spChg chg="add del mod">
          <ac:chgData name="Krish Rupapara" userId="65268e48638b3d69" providerId="LiveId" clId="{A7EA25BF-B405-4241-B23E-E16AFD209175}" dt="2024-04-09T02:40:10.198" v="21084" actId="478"/>
          <ac:spMkLst>
            <pc:docMk/>
            <pc:sldMk cId="2136393055" sldId="331"/>
            <ac:spMk id="5" creationId="{21CA7747-A0AA-4CC8-BDCF-F096A67A58AB}"/>
          </ac:spMkLst>
        </pc:spChg>
        <pc:spChg chg="add mod">
          <ac:chgData name="Krish Rupapara" userId="65268e48638b3d69" providerId="LiveId" clId="{A7EA25BF-B405-4241-B23E-E16AFD209175}" dt="2024-04-08T09:41:02.102" v="13788"/>
          <ac:spMkLst>
            <pc:docMk/>
            <pc:sldMk cId="2136393055" sldId="331"/>
            <ac:spMk id="6" creationId="{E1CF9957-FE78-A728-18BA-12522C77F862}"/>
          </ac:spMkLst>
        </pc:spChg>
        <pc:spChg chg="add mod">
          <ac:chgData name="Krish Rupapara" userId="65268e48638b3d69" providerId="LiveId" clId="{A7EA25BF-B405-4241-B23E-E16AFD209175}" dt="2024-04-08T09:45:02.906" v="13831" actId="1036"/>
          <ac:spMkLst>
            <pc:docMk/>
            <pc:sldMk cId="2136393055" sldId="331"/>
            <ac:spMk id="7" creationId="{323BCCF1-B69C-F3AA-10D1-D7386C055F19}"/>
          </ac:spMkLst>
        </pc:spChg>
        <pc:spChg chg="add del mod">
          <ac:chgData name="Krish Rupapara" userId="65268e48638b3d69" providerId="LiveId" clId="{A7EA25BF-B405-4241-B23E-E16AFD209175}" dt="2024-04-09T02:40:04.131" v="21081" actId="478"/>
          <ac:spMkLst>
            <pc:docMk/>
            <pc:sldMk cId="2136393055" sldId="331"/>
            <ac:spMk id="8" creationId="{6E187B63-E15C-A2D4-E8F8-61D7D188EDD5}"/>
          </ac:spMkLst>
        </pc:spChg>
        <pc:spChg chg="add del mod">
          <ac:chgData name="Krish Rupapara" userId="65268e48638b3d69" providerId="LiveId" clId="{A7EA25BF-B405-4241-B23E-E16AFD209175}" dt="2024-04-09T02:40:08.058" v="21083" actId="478"/>
          <ac:spMkLst>
            <pc:docMk/>
            <pc:sldMk cId="2136393055" sldId="331"/>
            <ac:spMk id="9" creationId="{3EC5B600-0E37-AC41-1F80-9141EACF66FC}"/>
          </ac:spMkLst>
        </pc:spChg>
        <pc:spChg chg="del mod">
          <ac:chgData name="Krish Rupapara" userId="65268e48638b3d69" providerId="LiveId" clId="{A7EA25BF-B405-4241-B23E-E16AFD209175}" dt="2024-04-09T02:40:04.131" v="21081" actId="478"/>
          <ac:spMkLst>
            <pc:docMk/>
            <pc:sldMk cId="2136393055" sldId="331"/>
            <ac:spMk id="10" creationId="{CFF2EE8E-1D08-0428-F0F9-1B0E597D2DCE}"/>
          </ac:spMkLst>
        </pc:spChg>
        <pc:spChg chg="add del">
          <ac:chgData name="Krish Rupapara" userId="65268e48638b3d69" providerId="LiveId" clId="{A7EA25BF-B405-4241-B23E-E16AFD209175}" dt="2024-04-09T02:39:55.333" v="21079" actId="22"/>
          <ac:spMkLst>
            <pc:docMk/>
            <pc:sldMk cId="2136393055" sldId="331"/>
            <ac:spMk id="12" creationId="{00D4F695-D1CB-B4EA-1436-B49014CBF38C}"/>
          </ac:spMkLst>
        </pc:spChg>
        <pc:spChg chg="del">
          <ac:chgData name="Krish Rupapara" userId="65268e48638b3d69" providerId="LiveId" clId="{A7EA25BF-B405-4241-B23E-E16AFD209175}" dt="2024-04-07T07:25:16.181" v="5432" actId="478"/>
          <ac:spMkLst>
            <pc:docMk/>
            <pc:sldMk cId="2136393055" sldId="331"/>
            <ac:spMk id="13" creationId="{8CEE6E36-AD33-FE73-D913-884B173A463C}"/>
          </ac:spMkLst>
        </pc:spChg>
        <pc:spChg chg="del">
          <ac:chgData name="Krish Rupapara" userId="65268e48638b3d69" providerId="LiveId" clId="{A7EA25BF-B405-4241-B23E-E16AFD209175}" dt="2024-04-07T07:28:42.724" v="5706" actId="478"/>
          <ac:spMkLst>
            <pc:docMk/>
            <pc:sldMk cId="2136393055" sldId="331"/>
            <ac:spMk id="15" creationId="{7E50F32A-0B71-4ED7-5F34-F28B3AA4F258}"/>
          </ac:spMkLst>
        </pc:spChg>
        <pc:spChg chg="del">
          <ac:chgData name="Krish Rupapara" userId="65268e48638b3d69" providerId="LiveId" clId="{A7EA25BF-B405-4241-B23E-E16AFD209175}" dt="2024-04-07T07:25:16.181" v="5432" actId="478"/>
          <ac:spMkLst>
            <pc:docMk/>
            <pc:sldMk cId="2136393055" sldId="331"/>
            <ac:spMk id="16" creationId="{AD051B83-E228-89C9-1622-F321215AB0CB}"/>
          </ac:spMkLst>
        </pc:spChg>
        <pc:spChg chg="del">
          <ac:chgData name="Krish Rupapara" userId="65268e48638b3d69" providerId="LiveId" clId="{A7EA25BF-B405-4241-B23E-E16AFD209175}" dt="2024-04-07T07:31:55.934" v="5765" actId="478"/>
          <ac:spMkLst>
            <pc:docMk/>
            <pc:sldMk cId="2136393055" sldId="331"/>
            <ac:spMk id="19" creationId="{CEFFF406-C81B-5C09-154A-8D03E8837C47}"/>
          </ac:spMkLst>
        </pc:spChg>
        <pc:spChg chg="mod">
          <ac:chgData name="Krish Rupapara" userId="65268e48638b3d69" providerId="LiveId" clId="{A7EA25BF-B405-4241-B23E-E16AFD209175}" dt="2024-04-09T02:40:46.534" v="21094" actId="20577"/>
          <ac:spMkLst>
            <pc:docMk/>
            <pc:sldMk cId="2136393055" sldId="331"/>
            <ac:spMk id="420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07:10:21.917" v="4432" actId="20577"/>
          <ac:spMkLst>
            <pc:docMk/>
            <pc:sldMk cId="2136393055" sldId="331"/>
            <ac:spMk id="421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3:39:42.950" v="22248" actId="114"/>
        <pc:sldMkLst>
          <pc:docMk/>
          <pc:sldMk cId="1204080243" sldId="332"/>
        </pc:sldMkLst>
        <pc:spChg chg="add del mod">
          <ac:chgData name="Krish Rupapara" userId="65268e48638b3d69" providerId="LiveId" clId="{A7EA25BF-B405-4241-B23E-E16AFD209175}" dt="2024-04-08T09:38:10.451" v="13773" actId="1035"/>
          <ac:spMkLst>
            <pc:docMk/>
            <pc:sldMk cId="1204080243" sldId="332"/>
            <ac:spMk id="3" creationId="{36AC2D9C-1F15-3CB9-77C6-961F8B27767F}"/>
          </ac:spMkLst>
        </pc:spChg>
        <pc:spChg chg="add mod">
          <ac:chgData name="Krish Rupapara" userId="65268e48638b3d69" providerId="LiveId" clId="{A7EA25BF-B405-4241-B23E-E16AFD209175}" dt="2024-04-08T16:38:06.758" v="20512" actId="20577"/>
          <ac:spMkLst>
            <pc:docMk/>
            <pc:sldMk cId="1204080243" sldId="332"/>
            <ac:spMk id="4" creationId="{4E3C7FC0-C144-3A78-E185-9DB77FB8E7BC}"/>
          </ac:spMkLst>
        </pc:spChg>
        <pc:spChg chg="add del mod">
          <ac:chgData name="Krish Rupapara" userId="65268e48638b3d69" providerId="LiveId" clId="{A7EA25BF-B405-4241-B23E-E16AFD209175}" dt="2024-04-07T07:16:49.239" v="4522" actId="478"/>
          <ac:spMkLst>
            <pc:docMk/>
            <pc:sldMk cId="1204080243" sldId="332"/>
            <ac:spMk id="4" creationId="{67C572D2-646D-6583-8F15-F94E1BCCB727}"/>
          </ac:spMkLst>
        </pc:spChg>
        <pc:spChg chg="add mod">
          <ac:chgData name="Krish Rupapara" userId="65268e48638b3d69" providerId="LiveId" clId="{A7EA25BF-B405-4241-B23E-E16AFD209175}" dt="2024-04-08T22:17:47.454" v="20683" actId="114"/>
          <ac:spMkLst>
            <pc:docMk/>
            <pc:sldMk cId="1204080243" sldId="332"/>
            <ac:spMk id="5" creationId="{2D0BCB67-A201-E09F-96A2-D5CB7C1189C1}"/>
          </ac:spMkLst>
        </pc:spChg>
        <pc:spChg chg="add del mod">
          <ac:chgData name="Krish Rupapara" userId="65268e48638b3d69" providerId="LiveId" clId="{A7EA25BF-B405-4241-B23E-E16AFD209175}" dt="2024-04-08T09:36:54.668" v="13716" actId="478"/>
          <ac:spMkLst>
            <pc:docMk/>
            <pc:sldMk cId="1204080243" sldId="332"/>
            <ac:spMk id="6" creationId="{59719469-D02E-3C42-EB2F-5B2CEBB97683}"/>
          </ac:spMkLst>
        </pc:spChg>
        <pc:spChg chg="add del">
          <ac:chgData name="Krish Rupapara" userId="65268e48638b3d69" providerId="LiveId" clId="{A7EA25BF-B405-4241-B23E-E16AFD209175}" dt="2024-04-08T09:33:46.346" v="13588" actId="22"/>
          <ac:spMkLst>
            <pc:docMk/>
            <pc:sldMk cId="1204080243" sldId="332"/>
            <ac:spMk id="8" creationId="{9110888D-EF7D-0DB0-4ACB-115EC75B8CC0}"/>
          </ac:spMkLst>
        </pc:spChg>
        <pc:spChg chg="add mod">
          <ac:chgData name="Krish Rupapara" userId="65268e48638b3d69" providerId="LiveId" clId="{A7EA25BF-B405-4241-B23E-E16AFD209175}" dt="2024-04-08T09:40:59.337" v="13787" actId="1038"/>
          <ac:spMkLst>
            <pc:docMk/>
            <pc:sldMk cId="1204080243" sldId="332"/>
            <ac:spMk id="9" creationId="{8F2B74A2-B8D7-100B-FA53-85E571CC351E}"/>
          </ac:spMkLst>
        </pc:spChg>
        <pc:spChg chg="add mod">
          <ac:chgData name="Krish Rupapara" userId="65268e48638b3d69" providerId="LiveId" clId="{A7EA25BF-B405-4241-B23E-E16AFD209175}" dt="2024-04-08T09:38:10.451" v="13773" actId="1035"/>
          <ac:spMkLst>
            <pc:docMk/>
            <pc:sldMk cId="1204080243" sldId="332"/>
            <ac:spMk id="10" creationId="{8A8C1EFA-908A-248D-9157-28259887094A}"/>
          </ac:spMkLst>
        </pc:spChg>
        <pc:spChg chg="del">
          <ac:chgData name="Krish Rupapara" userId="65268e48638b3d69" providerId="LiveId" clId="{A7EA25BF-B405-4241-B23E-E16AFD209175}" dt="2024-04-07T07:17:03.040" v="4526" actId="478"/>
          <ac:spMkLst>
            <pc:docMk/>
            <pc:sldMk cId="1204080243" sldId="332"/>
            <ac:spMk id="10" creationId="{CFF2EE8E-1D08-0428-F0F9-1B0E597D2DCE}"/>
          </ac:spMkLst>
        </pc:spChg>
        <pc:spChg chg="add mod">
          <ac:chgData name="Krish Rupapara" userId="65268e48638b3d69" providerId="LiveId" clId="{A7EA25BF-B405-4241-B23E-E16AFD209175}" dt="2024-04-08T09:38:02.770" v="13761" actId="1035"/>
          <ac:spMkLst>
            <pc:docMk/>
            <pc:sldMk cId="1204080243" sldId="332"/>
            <ac:spMk id="11" creationId="{29E46A91-BF1C-753F-DEFA-1865E4857A68}"/>
          </ac:spMkLst>
        </pc:spChg>
        <pc:spChg chg="add mod">
          <ac:chgData name="Krish Rupapara" userId="65268e48638b3d69" providerId="LiveId" clId="{A7EA25BF-B405-4241-B23E-E16AFD209175}" dt="2024-04-08T09:36:31.696" v="13693"/>
          <ac:spMkLst>
            <pc:docMk/>
            <pc:sldMk cId="1204080243" sldId="332"/>
            <ac:spMk id="12" creationId="{FC90D5CF-AA30-C461-7460-76CDC32EAB66}"/>
          </ac:spMkLst>
        </pc:spChg>
        <pc:spChg chg="mod">
          <ac:chgData name="Krish Rupapara" userId="65268e48638b3d69" providerId="LiveId" clId="{A7EA25BF-B405-4241-B23E-E16AFD209175}" dt="2024-04-09T03:39:42.950" v="22248" actId="114"/>
          <ac:spMkLst>
            <pc:docMk/>
            <pc:sldMk cId="1204080243" sldId="332"/>
            <ac:spMk id="13" creationId="{8CEE6E36-AD33-FE73-D913-884B173A463C}"/>
          </ac:spMkLst>
        </pc:spChg>
        <pc:spChg chg="add mod">
          <ac:chgData name="Krish Rupapara" userId="65268e48638b3d69" providerId="LiveId" clId="{A7EA25BF-B405-4241-B23E-E16AFD209175}" dt="2024-04-08T22:18:54.035" v="20686" actId="114"/>
          <ac:spMkLst>
            <pc:docMk/>
            <pc:sldMk cId="1204080243" sldId="332"/>
            <ac:spMk id="14" creationId="{AEEFD8DC-2375-30AF-932C-B7CEBDCE678E}"/>
          </ac:spMkLst>
        </pc:spChg>
        <pc:spChg chg="del mod">
          <ac:chgData name="Krish Rupapara" userId="65268e48638b3d69" providerId="LiveId" clId="{A7EA25BF-B405-4241-B23E-E16AFD209175}" dt="2024-04-07T07:17:07.950" v="4529" actId="478"/>
          <ac:spMkLst>
            <pc:docMk/>
            <pc:sldMk cId="1204080243" sldId="332"/>
            <ac:spMk id="15" creationId="{7E50F32A-0B71-4ED7-5F34-F28B3AA4F258}"/>
          </ac:spMkLst>
        </pc:spChg>
        <pc:spChg chg="del">
          <ac:chgData name="Krish Rupapara" userId="65268e48638b3d69" providerId="LiveId" clId="{A7EA25BF-B405-4241-B23E-E16AFD209175}" dt="2024-04-07T07:17:05.390" v="4527" actId="478"/>
          <ac:spMkLst>
            <pc:docMk/>
            <pc:sldMk cId="1204080243" sldId="332"/>
            <ac:spMk id="16" creationId="{AD051B83-E228-89C9-1622-F321215AB0CB}"/>
          </ac:spMkLst>
        </pc:spChg>
        <pc:spChg chg="del">
          <ac:chgData name="Krish Rupapara" userId="65268e48638b3d69" providerId="LiveId" clId="{A7EA25BF-B405-4241-B23E-E16AFD209175}" dt="2024-04-07T07:17:09.181" v="4530" actId="478"/>
          <ac:spMkLst>
            <pc:docMk/>
            <pc:sldMk cId="1204080243" sldId="332"/>
            <ac:spMk id="19" creationId="{CEFFF406-C81B-5C09-154A-8D03E8837C47}"/>
          </ac:spMkLst>
        </pc:spChg>
        <pc:spChg chg="mod">
          <ac:chgData name="Krish Rupapara" userId="65268e48638b3d69" providerId="LiveId" clId="{A7EA25BF-B405-4241-B23E-E16AFD209175}" dt="2024-04-09T02:39:34.133" v="21076" actId="20577"/>
          <ac:spMkLst>
            <pc:docMk/>
            <pc:sldMk cId="1204080243" sldId="332"/>
            <ac:spMk id="420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07:16:31.821" v="4520" actId="20577"/>
          <ac:spMkLst>
            <pc:docMk/>
            <pc:sldMk cId="1204080243" sldId="332"/>
            <ac:spMk id="421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3:40:02.161" v="22252" actId="114"/>
        <pc:sldMkLst>
          <pc:docMk/>
          <pc:sldMk cId="438305793" sldId="333"/>
        </pc:sldMkLst>
        <pc:spChg chg="mod">
          <ac:chgData name="Krish Rupapara" userId="65268e48638b3d69" providerId="LiveId" clId="{A7EA25BF-B405-4241-B23E-E16AFD209175}" dt="2024-04-08T09:51:56.480" v="13941" actId="1035"/>
          <ac:spMkLst>
            <pc:docMk/>
            <pc:sldMk cId="438305793" sldId="333"/>
            <ac:spMk id="2" creationId="{96B1322C-B156-9AC7-883B-319258BE4AB8}"/>
          </ac:spMkLst>
        </pc:spChg>
        <pc:spChg chg="mod">
          <ac:chgData name="Krish Rupapara" userId="65268e48638b3d69" providerId="LiveId" clId="{A7EA25BF-B405-4241-B23E-E16AFD209175}" dt="2024-04-08T09:46:36.630" v="13857" actId="1076"/>
          <ac:spMkLst>
            <pc:docMk/>
            <pc:sldMk cId="438305793" sldId="333"/>
            <ac:spMk id="3" creationId="{36AC2D9C-1F15-3CB9-77C6-961F8B27767F}"/>
          </ac:spMkLst>
        </pc:spChg>
        <pc:spChg chg="del">
          <ac:chgData name="Krish Rupapara" userId="65268e48638b3d69" providerId="LiveId" clId="{A7EA25BF-B405-4241-B23E-E16AFD209175}" dt="2024-04-07T07:52:01.790" v="6270" actId="478"/>
          <ac:spMkLst>
            <pc:docMk/>
            <pc:sldMk cId="438305793" sldId="333"/>
            <ac:spMk id="4" creationId="{7EBA2C4E-E125-E986-FBCE-7E04DFC71602}"/>
          </ac:spMkLst>
        </pc:spChg>
        <pc:spChg chg="add mod">
          <ac:chgData name="Krish Rupapara" userId="65268e48638b3d69" providerId="LiveId" clId="{A7EA25BF-B405-4241-B23E-E16AFD209175}" dt="2024-04-08T09:46:14.550" v="13837" actId="1076"/>
          <ac:spMkLst>
            <pc:docMk/>
            <pc:sldMk cId="438305793" sldId="333"/>
            <ac:spMk id="4" creationId="{EBF5D52E-7705-54FA-654E-95773F789DFA}"/>
          </ac:spMkLst>
        </pc:spChg>
        <pc:spChg chg="del">
          <ac:chgData name="Krish Rupapara" userId="65268e48638b3d69" providerId="LiveId" clId="{A7EA25BF-B405-4241-B23E-E16AFD209175}" dt="2024-04-08T09:49:30.174" v="13891" actId="478"/>
          <ac:spMkLst>
            <pc:docMk/>
            <pc:sldMk cId="438305793" sldId="333"/>
            <ac:spMk id="5" creationId="{21CA7747-A0AA-4CC8-BDCF-F096A67A58AB}"/>
          </ac:spMkLst>
        </pc:spChg>
        <pc:spChg chg="add mod">
          <ac:chgData name="Krish Rupapara" userId="65268e48638b3d69" providerId="LiveId" clId="{A7EA25BF-B405-4241-B23E-E16AFD209175}" dt="2024-04-08T09:52:02.825" v="13946" actId="1035"/>
          <ac:spMkLst>
            <pc:docMk/>
            <pc:sldMk cId="438305793" sldId="333"/>
            <ac:spMk id="6" creationId="{EB3595E5-21FF-F039-8FEF-0B015EF60E10}"/>
          </ac:spMkLst>
        </pc:spChg>
        <pc:spChg chg="add mod">
          <ac:chgData name="Krish Rupapara" userId="65268e48638b3d69" providerId="LiveId" clId="{A7EA25BF-B405-4241-B23E-E16AFD209175}" dt="2024-04-08T09:51:56.480" v="13941" actId="1035"/>
          <ac:spMkLst>
            <pc:docMk/>
            <pc:sldMk cId="438305793" sldId="333"/>
            <ac:spMk id="7" creationId="{42DA30E9-0553-3322-544B-B1792A06FEBB}"/>
          </ac:spMkLst>
        </pc:spChg>
        <pc:spChg chg="add mod">
          <ac:chgData name="Krish Rupapara" userId="65268e48638b3d69" providerId="LiveId" clId="{A7EA25BF-B405-4241-B23E-E16AFD209175}" dt="2024-04-08T09:52:02.825" v="13946" actId="1035"/>
          <ac:spMkLst>
            <pc:docMk/>
            <pc:sldMk cId="438305793" sldId="333"/>
            <ac:spMk id="8" creationId="{E3EEC93C-E4BE-80CE-116A-B54F50189E5B}"/>
          </ac:spMkLst>
        </pc:spChg>
        <pc:spChg chg="add mod">
          <ac:chgData name="Krish Rupapara" userId="65268e48638b3d69" providerId="LiveId" clId="{A7EA25BF-B405-4241-B23E-E16AFD209175}" dt="2024-04-08T09:52:11.312" v="13948" actId="20577"/>
          <ac:spMkLst>
            <pc:docMk/>
            <pc:sldMk cId="438305793" sldId="333"/>
            <ac:spMk id="9" creationId="{A25A264C-1FC6-B13C-7A91-8F62DE059667}"/>
          </ac:spMkLst>
        </pc:spChg>
        <pc:spChg chg="mod">
          <ac:chgData name="Krish Rupapara" userId="65268e48638b3d69" providerId="LiveId" clId="{A7EA25BF-B405-4241-B23E-E16AFD209175}" dt="2024-04-09T03:40:02.161" v="22252" actId="114"/>
          <ac:spMkLst>
            <pc:docMk/>
            <pc:sldMk cId="438305793" sldId="333"/>
            <ac:spMk id="10" creationId="{CFF2EE8E-1D08-0428-F0F9-1B0E597D2DCE}"/>
          </ac:spMkLst>
        </pc:spChg>
        <pc:spChg chg="add mod">
          <ac:chgData name="Krish Rupapara" userId="65268e48638b3d69" providerId="LiveId" clId="{A7EA25BF-B405-4241-B23E-E16AFD209175}" dt="2024-04-08T09:51:56.480" v="13941" actId="1035"/>
          <ac:spMkLst>
            <pc:docMk/>
            <pc:sldMk cId="438305793" sldId="333"/>
            <ac:spMk id="11" creationId="{EFD7FC02-675F-FEF5-82A7-63A50CBE5E47}"/>
          </ac:spMkLst>
        </pc:spChg>
        <pc:spChg chg="add del mod">
          <ac:chgData name="Krish Rupapara" userId="65268e48638b3d69" providerId="LiveId" clId="{A7EA25BF-B405-4241-B23E-E16AFD209175}" dt="2024-04-08T09:53:05.750" v="13970" actId="478"/>
          <ac:spMkLst>
            <pc:docMk/>
            <pc:sldMk cId="438305793" sldId="333"/>
            <ac:spMk id="13" creationId="{D10923EE-39C4-9971-27F9-1EF20F462E98}"/>
          </ac:spMkLst>
        </pc:spChg>
        <pc:spChg chg="add del mod">
          <ac:chgData name="Krish Rupapara" userId="65268e48638b3d69" providerId="LiveId" clId="{A7EA25BF-B405-4241-B23E-E16AFD209175}" dt="2024-04-08T09:58:23.606" v="14127" actId="478"/>
          <ac:spMkLst>
            <pc:docMk/>
            <pc:sldMk cId="438305793" sldId="333"/>
            <ac:spMk id="14" creationId="{55DAFED3-C8A8-39B9-41BD-DBBDB140B597}"/>
          </ac:spMkLst>
        </pc:spChg>
        <pc:spChg chg="add del mod">
          <ac:chgData name="Krish Rupapara" userId="65268e48638b3d69" providerId="LiveId" clId="{A7EA25BF-B405-4241-B23E-E16AFD209175}" dt="2024-04-08T09:58:22.350" v="14126" actId="478"/>
          <ac:spMkLst>
            <pc:docMk/>
            <pc:sldMk cId="438305793" sldId="333"/>
            <ac:spMk id="15" creationId="{25F0AFFB-3EF2-B8C1-23BF-2FCE304CC6D5}"/>
          </ac:spMkLst>
        </pc:spChg>
        <pc:spChg chg="mod">
          <ac:chgData name="Krish Rupapara" userId="65268e48638b3d69" providerId="LiveId" clId="{A7EA25BF-B405-4241-B23E-E16AFD209175}" dt="2024-04-09T02:41:50.840" v="21106" actId="1038"/>
          <ac:spMkLst>
            <pc:docMk/>
            <pc:sldMk cId="438305793" sldId="333"/>
            <ac:spMk id="420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09:45:27.383" v="13833" actId="113"/>
          <ac:spMkLst>
            <pc:docMk/>
            <pc:sldMk cId="438305793" sldId="333"/>
            <ac:spMk id="421" creationId="{00000000-0000-0000-0000-000000000000}"/>
          </ac:spMkLst>
        </pc:spChg>
      </pc:sldChg>
      <pc:sldChg chg="modSp add del mod">
        <pc:chgData name="Krish Rupapara" userId="65268e48638b3d69" providerId="LiveId" clId="{A7EA25BF-B405-4241-B23E-E16AFD209175}" dt="2024-04-08T11:57:09.038" v="18328" actId="47"/>
        <pc:sldMkLst>
          <pc:docMk/>
          <pc:sldMk cId="2600284815" sldId="334"/>
        </pc:sldMkLst>
        <pc:spChg chg="mod">
          <ac:chgData name="Krish Rupapara" userId="65268e48638b3d69" providerId="LiveId" clId="{A7EA25BF-B405-4241-B23E-E16AFD209175}" dt="2024-04-07T08:23:49.421" v="6415" actId="20577"/>
          <ac:spMkLst>
            <pc:docMk/>
            <pc:sldMk cId="2600284815" sldId="334"/>
            <ac:spMk id="646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08:26:35.624" v="6630" actId="20577"/>
          <ac:spMkLst>
            <pc:docMk/>
            <pc:sldMk cId="2600284815" sldId="334"/>
            <ac:spMk id="647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08:25:18.781" v="6599" actId="1037"/>
          <ac:spMkLst>
            <pc:docMk/>
            <pc:sldMk cId="2600284815" sldId="334"/>
            <ac:spMk id="648" creationId="{00000000-0000-0000-0000-000000000000}"/>
          </ac:spMkLst>
        </pc:spChg>
      </pc:sldChg>
      <pc:sldChg chg="addSp modSp add mod">
        <pc:chgData name="Krish Rupapara" userId="65268e48638b3d69" providerId="LiveId" clId="{A7EA25BF-B405-4241-B23E-E16AFD209175}" dt="2024-04-09T02:44:13.632" v="21157" actId="20577"/>
        <pc:sldMkLst>
          <pc:docMk/>
          <pc:sldMk cId="2031251684" sldId="335"/>
        </pc:sldMkLst>
        <pc:spChg chg="add mod">
          <ac:chgData name="Krish Rupapara" userId="65268e48638b3d69" providerId="LiveId" clId="{A7EA25BF-B405-4241-B23E-E16AFD209175}" dt="2024-04-08T22:28:50.192" v="20818" actId="114"/>
          <ac:spMkLst>
            <pc:docMk/>
            <pc:sldMk cId="2031251684" sldId="335"/>
            <ac:spMk id="2" creationId="{5D6CB1A5-1055-4463-6160-B2B9158DA26F}"/>
          </ac:spMkLst>
        </pc:spChg>
        <pc:spChg chg="mod">
          <ac:chgData name="Krish Rupapara" userId="65268e48638b3d69" providerId="LiveId" clId="{A7EA25BF-B405-4241-B23E-E16AFD209175}" dt="2024-04-07T08:36:28.505" v="6907" actId="20577"/>
          <ac:spMkLst>
            <pc:docMk/>
            <pc:sldMk cId="2031251684" sldId="335"/>
            <ac:spMk id="411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1:57:59.597" v="18331" actId="1035"/>
          <ac:spMkLst>
            <pc:docMk/>
            <pc:sldMk cId="2031251684" sldId="335"/>
            <ac:spMk id="412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2:44:13.632" v="21157" actId="20577"/>
          <ac:spMkLst>
            <pc:docMk/>
            <pc:sldMk cId="2031251684" sldId="335"/>
            <ac:spMk id="413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8T12:20:03.695" v="18757" actId="47"/>
        <pc:sldMkLst>
          <pc:docMk/>
          <pc:sldMk cId="912572878" sldId="336"/>
        </pc:sldMkLst>
      </pc:sldChg>
      <pc:sldChg chg="addSp delSp modSp add mod ord">
        <pc:chgData name="Krish Rupapara" userId="65268e48638b3d69" providerId="LiveId" clId="{A7EA25BF-B405-4241-B23E-E16AFD209175}" dt="2024-04-09T02:44:21.862" v="21163" actId="20577"/>
        <pc:sldMkLst>
          <pc:docMk/>
          <pc:sldMk cId="43723769" sldId="337"/>
        </pc:sldMkLst>
        <pc:spChg chg="add mod">
          <ac:chgData name="Krish Rupapara" userId="65268e48638b3d69" providerId="LiveId" clId="{A7EA25BF-B405-4241-B23E-E16AFD209175}" dt="2024-04-07T09:53:37.558" v="7066" actId="207"/>
          <ac:spMkLst>
            <pc:docMk/>
            <pc:sldMk cId="43723769" sldId="337"/>
            <ac:spMk id="2" creationId="{9886DA2C-4B19-E756-5AEE-3838FA3B8271}"/>
          </ac:spMkLst>
        </pc:spChg>
        <pc:spChg chg="add del mod">
          <ac:chgData name="Krish Rupapara" userId="65268e48638b3d69" providerId="LiveId" clId="{A7EA25BF-B405-4241-B23E-E16AFD209175}" dt="2024-04-07T09:53:15.722" v="7061" actId="478"/>
          <ac:spMkLst>
            <pc:docMk/>
            <pc:sldMk cId="43723769" sldId="337"/>
            <ac:spMk id="3" creationId="{D204CE9F-8CB9-87A2-5E06-BAB1AD5C63A4}"/>
          </ac:spMkLst>
        </pc:spChg>
        <pc:spChg chg="add mod">
          <ac:chgData name="Krish Rupapara" userId="65268e48638b3d69" providerId="LiveId" clId="{A7EA25BF-B405-4241-B23E-E16AFD209175}" dt="2024-04-07T09:54:37.926" v="7105" actId="20577"/>
          <ac:spMkLst>
            <pc:docMk/>
            <pc:sldMk cId="43723769" sldId="337"/>
            <ac:spMk id="4" creationId="{104E11DE-CC82-EBEC-3937-0EB185504E79}"/>
          </ac:spMkLst>
        </pc:spChg>
        <pc:spChg chg="add mod">
          <ac:chgData name="Krish Rupapara" userId="65268e48638b3d69" providerId="LiveId" clId="{A7EA25BF-B405-4241-B23E-E16AFD209175}" dt="2024-04-07T09:54:26.784" v="7075" actId="20577"/>
          <ac:spMkLst>
            <pc:docMk/>
            <pc:sldMk cId="43723769" sldId="337"/>
            <ac:spMk id="5" creationId="{DEBAB28A-24C9-5557-113E-422EC603E45A}"/>
          </ac:spMkLst>
        </pc:spChg>
        <pc:spChg chg="add mod">
          <ac:chgData name="Krish Rupapara" userId="65268e48638b3d69" providerId="LiveId" clId="{A7EA25BF-B405-4241-B23E-E16AFD209175}" dt="2024-04-07T09:56:22.389" v="7135" actId="20577"/>
          <ac:spMkLst>
            <pc:docMk/>
            <pc:sldMk cId="43723769" sldId="337"/>
            <ac:spMk id="6" creationId="{CAF0FDE2-8123-2863-B648-F82D6F18DB32}"/>
          </ac:spMkLst>
        </pc:spChg>
        <pc:spChg chg="add mod">
          <ac:chgData name="Krish Rupapara" userId="65268e48638b3d69" providerId="LiveId" clId="{A7EA25BF-B405-4241-B23E-E16AFD209175}" dt="2024-04-07T09:54:57.862" v="7126" actId="1076"/>
          <ac:spMkLst>
            <pc:docMk/>
            <pc:sldMk cId="43723769" sldId="337"/>
            <ac:spMk id="7" creationId="{4A301010-E5CB-0723-5015-019746DA41A6}"/>
          </ac:spMkLst>
        </pc:spChg>
        <pc:spChg chg="add del mod">
          <ac:chgData name="Krish Rupapara" userId="65268e48638b3d69" providerId="LiveId" clId="{A7EA25BF-B405-4241-B23E-E16AFD209175}" dt="2024-04-09T02:44:21.862" v="21163" actId="20577"/>
          <ac:spMkLst>
            <pc:docMk/>
            <pc:sldMk cId="43723769" sldId="337"/>
            <ac:spMk id="814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08:38:44.095" v="6933" actId="20577"/>
          <ac:spMkLst>
            <pc:docMk/>
            <pc:sldMk cId="43723769" sldId="337"/>
            <ac:spMk id="815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16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17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18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19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20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21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22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23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24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25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26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7:18:03.214" v="20554" actId="20577"/>
          <ac:spMkLst>
            <pc:docMk/>
            <pc:sldMk cId="43723769" sldId="337"/>
            <ac:spMk id="827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38.414" v="7037" actId="478"/>
          <ac:spMkLst>
            <pc:docMk/>
            <pc:sldMk cId="43723769" sldId="337"/>
            <ac:spMk id="828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29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0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1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2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3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4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5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6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7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38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7.564" v="7041" actId="478"/>
          <ac:spMkLst>
            <pc:docMk/>
            <pc:sldMk cId="43723769" sldId="337"/>
            <ac:spMk id="839" creationId="{00000000-0000-0000-0000-000000000000}"/>
          </ac:spMkLst>
        </pc:spChg>
        <pc:spChg chg="del mod">
          <ac:chgData name="Krish Rupapara" userId="65268e48638b3d69" providerId="LiveId" clId="{A7EA25BF-B405-4241-B23E-E16AFD209175}" dt="2024-04-07T09:55:01.233" v="7127" actId="478"/>
          <ac:spMkLst>
            <pc:docMk/>
            <pc:sldMk cId="43723769" sldId="337"/>
            <ac:spMk id="840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43.377" v="7040" actId="478"/>
          <ac:spMkLst>
            <pc:docMk/>
            <pc:sldMk cId="43723769" sldId="337"/>
            <ac:spMk id="841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42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43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44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45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46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47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48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49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50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51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2.184" v="7043" actId="478"/>
          <ac:spMkLst>
            <pc:docMk/>
            <pc:sldMk cId="43723769" sldId="337"/>
            <ac:spMk id="852" creationId="{00000000-0000-0000-0000-000000000000}"/>
          </ac:spMkLst>
        </pc:spChg>
        <pc:spChg chg="del mod">
          <ac:chgData name="Krish Rupapara" userId="65268e48638b3d69" providerId="LiveId" clId="{A7EA25BF-B405-4241-B23E-E16AFD209175}" dt="2024-04-07T09:55:01.233" v="7127" actId="478"/>
          <ac:spMkLst>
            <pc:docMk/>
            <pc:sldMk cId="43723769" sldId="337"/>
            <ac:spMk id="853" creationId="{00000000-0000-0000-0000-000000000000}"/>
          </ac:spMkLst>
        </pc:spChg>
        <pc:spChg chg="del">
          <ac:chgData name="Krish Rupapara" userId="65268e48638b3d69" providerId="LiveId" clId="{A7EA25BF-B405-4241-B23E-E16AFD209175}" dt="2024-04-07T09:51:50.464" v="7042" actId="478"/>
          <ac:spMkLst>
            <pc:docMk/>
            <pc:sldMk cId="43723769" sldId="337"/>
            <ac:spMk id="854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1:58:13.651" v="18337" actId="1036"/>
          <ac:spMkLst>
            <pc:docMk/>
            <pc:sldMk cId="43723769" sldId="337"/>
            <ac:spMk id="855" creationId="{00000000-0000-0000-0000-000000000000}"/>
          </ac:spMkLst>
        </pc:spChg>
      </pc:sldChg>
      <pc:sldChg chg="modSp add mod ord">
        <pc:chgData name="Krish Rupapara" userId="65268e48638b3d69" providerId="LiveId" clId="{A7EA25BF-B405-4241-B23E-E16AFD209175}" dt="2024-04-07T11:50:30.174" v="7184"/>
        <pc:sldMkLst>
          <pc:docMk/>
          <pc:sldMk cId="2370087855" sldId="338"/>
        </pc:sldMkLst>
        <pc:spChg chg="mod">
          <ac:chgData name="Krish Rupapara" userId="65268e48638b3d69" providerId="LiveId" clId="{A7EA25BF-B405-4241-B23E-E16AFD209175}" dt="2024-04-07T11:48:39.351" v="7161" actId="14100"/>
          <ac:spMkLst>
            <pc:docMk/>
            <pc:sldMk cId="2370087855" sldId="338"/>
            <ac:spMk id="433" creationId="{00000000-0000-0000-0000-000000000000}"/>
          </ac:spMkLst>
        </pc:spChg>
      </pc:sldChg>
      <pc:sldChg chg="addSp delSp modSp add mod modClrScheme chgLayout">
        <pc:chgData name="Krish Rupapara" userId="65268e48638b3d69" providerId="LiveId" clId="{A7EA25BF-B405-4241-B23E-E16AFD209175}" dt="2024-04-09T02:44:30.536" v="21168" actId="20577"/>
        <pc:sldMkLst>
          <pc:docMk/>
          <pc:sldMk cId="757761065" sldId="339"/>
        </pc:sldMkLst>
        <pc:spChg chg="add mod">
          <ac:chgData name="Krish Rupapara" userId="65268e48638b3d69" providerId="LiveId" clId="{A7EA25BF-B405-4241-B23E-E16AFD209175}" dt="2024-04-08T12:06:40.068" v="18495" actId="404"/>
          <ac:spMkLst>
            <pc:docMk/>
            <pc:sldMk cId="757761065" sldId="339"/>
            <ac:spMk id="2" creationId="{923475EC-0255-FC89-AF49-4DEFC7A05CB8}"/>
          </ac:spMkLst>
        </pc:spChg>
        <pc:spChg chg="add mod">
          <ac:chgData name="Krish Rupapara" userId="65268e48638b3d69" providerId="LiveId" clId="{A7EA25BF-B405-4241-B23E-E16AFD209175}" dt="2024-04-07T11:56:24.135" v="7580" actId="1076"/>
          <ac:spMkLst>
            <pc:docMk/>
            <pc:sldMk cId="757761065" sldId="339"/>
            <ac:spMk id="3" creationId="{9D6EF590-4134-D51D-0261-EA7AAD826BD8}"/>
          </ac:spMkLst>
        </pc:spChg>
        <pc:spChg chg="add mod">
          <ac:chgData name="Krish Rupapara" userId="65268e48638b3d69" providerId="LiveId" clId="{A7EA25BF-B405-4241-B23E-E16AFD209175}" dt="2024-04-08T11:59:22.917" v="18356" actId="1076"/>
          <ac:spMkLst>
            <pc:docMk/>
            <pc:sldMk cId="757761065" sldId="339"/>
            <ac:spMk id="3" creationId="{AE497D15-2A89-9389-A15A-58179DC3DA0B}"/>
          </ac:spMkLst>
        </pc:spChg>
        <pc:spChg chg="add mod">
          <ac:chgData name="Krish Rupapara" userId="65268e48638b3d69" providerId="LiveId" clId="{A7EA25BF-B405-4241-B23E-E16AFD209175}" dt="2024-04-08T11:59:43.799" v="18362" actId="1076"/>
          <ac:spMkLst>
            <pc:docMk/>
            <pc:sldMk cId="757761065" sldId="339"/>
            <ac:spMk id="4" creationId="{672FFEA2-0281-3924-8CF1-A5B48E441FF6}"/>
          </ac:spMkLst>
        </pc:spChg>
        <pc:spChg chg="add mod">
          <ac:chgData name="Krish Rupapara" userId="65268e48638b3d69" providerId="LiveId" clId="{A7EA25BF-B405-4241-B23E-E16AFD209175}" dt="2024-04-07T11:56:22.674" v="7579"/>
          <ac:spMkLst>
            <pc:docMk/>
            <pc:sldMk cId="757761065" sldId="339"/>
            <ac:spMk id="4" creationId="{73BA29E2-22C2-F23F-F423-90DD5A94D575}"/>
          </ac:spMkLst>
        </pc:spChg>
        <pc:spChg chg="add mod">
          <ac:chgData name="Krish Rupapara" userId="65268e48638b3d69" providerId="LiveId" clId="{A7EA25BF-B405-4241-B23E-E16AFD209175}" dt="2024-04-08T22:30:01.954" v="20824" actId="20577"/>
          <ac:spMkLst>
            <pc:docMk/>
            <pc:sldMk cId="757761065" sldId="339"/>
            <ac:spMk id="5" creationId="{2968F946-5E3B-6233-1628-12AE9D365C0B}"/>
          </ac:spMkLst>
        </pc:spChg>
        <pc:spChg chg="add mod">
          <ac:chgData name="Krish Rupapara" userId="65268e48638b3d69" providerId="LiveId" clId="{A7EA25BF-B405-4241-B23E-E16AFD209175}" dt="2024-04-08T12:00:10.358" v="18372"/>
          <ac:spMkLst>
            <pc:docMk/>
            <pc:sldMk cId="757761065" sldId="339"/>
            <ac:spMk id="6" creationId="{43822F25-D698-4141-75EC-8ABC8203E1C9}"/>
          </ac:spMkLst>
        </pc:spChg>
        <pc:spChg chg="add del mod ord">
          <ac:chgData name="Krish Rupapara" userId="65268e48638b3d69" providerId="LiveId" clId="{A7EA25BF-B405-4241-B23E-E16AFD209175}" dt="2024-04-08T17:38:04.358" v="20564" actId="700"/>
          <ac:spMkLst>
            <pc:docMk/>
            <pc:sldMk cId="757761065" sldId="339"/>
            <ac:spMk id="7" creationId="{D73329E6-5CA6-EFE1-335A-FB6FAAB0081C}"/>
          </ac:spMkLst>
        </pc:spChg>
        <pc:spChg chg="mod ord">
          <ac:chgData name="Krish Rupapara" userId="65268e48638b3d69" providerId="LiveId" clId="{A7EA25BF-B405-4241-B23E-E16AFD209175}" dt="2024-04-09T02:44:30.536" v="21168" actId="20577"/>
          <ac:spMkLst>
            <pc:docMk/>
            <pc:sldMk cId="757761065" sldId="339"/>
            <ac:spMk id="1116" creationId="{00000000-0000-0000-0000-000000000000}"/>
          </ac:spMkLst>
        </pc:spChg>
        <pc:spChg chg="mod ord">
          <ac:chgData name="Krish Rupapara" userId="65268e48638b3d69" providerId="LiveId" clId="{A7EA25BF-B405-4241-B23E-E16AFD209175}" dt="2024-04-08T17:38:04.358" v="20564" actId="700"/>
          <ac:spMkLst>
            <pc:docMk/>
            <pc:sldMk cId="757761065" sldId="339"/>
            <ac:spMk id="1117" creationId="{00000000-0000-0000-0000-000000000000}"/>
          </ac:spMkLst>
        </pc:spChg>
        <pc:spChg chg="mod ord">
          <ac:chgData name="Krish Rupapara" userId="65268e48638b3d69" providerId="LiveId" clId="{A7EA25BF-B405-4241-B23E-E16AFD209175}" dt="2024-04-08T22:29:41.884" v="20820" actId="1035"/>
          <ac:spMkLst>
            <pc:docMk/>
            <pc:sldMk cId="757761065" sldId="339"/>
            <ac:spMk id="1118" creationId="{00000000-0000-0000-0000-000000000000}"/>
          </ac:spMkLst>
        </pc:spChg>
      </pc:sldChg>
      <pc:sldChg chg="delSp modSp add del mod">
        <pc:chgData name="Krish Rupapara" userId="65268e48638b3d69" providerId="LiveId" clId="{A7EA25BF-B405-4241-B23E-E16AFD209175}" dt="2024-04-07T13:23:53.533" v="9607" actId="47"/>
        <pc:sldMkLst>
          <pc:docMk/>
          <pc:sldMk cId="487261778" sldId="340"/>
        </pc:sldMkLst>
        <pc:spChg chg="del">
          <ac:chgData name="Krish Rupapara" userId="65268e48638b3d69" providerId="LiveId" clId="{A7EA25BF-B405-4241-B23E-E16AFD209175}" dt="2024-04-07T11:57:42.245" v="7638" actId="478"/>
          <ac:spMkLst>
            <pc:docMk/>
            <pc:sldMk cId="487261778" sldId="340"/>
            <ac:spMk id="2" creationId="{923475EC-0255-FC89-AF49-4DEFC7A05CB8}"/>
          </ac:spMkLst>
        </pc:spChg>
        <pc:spChg chg="del mod">
          <ac:chgData name="Krish Rupapara" userId="65268e48638b3d69" providerId="LiveId" clId="{A7EA25BF-B405-4241-B23E-E16AFD209175}" dt="2024-04-07T13:17:15.081" v="8958" actId="478"/>
          <ac:spMkLst>
            <pc:docMk/>
            <pc:sldMk cId="487261778" sldId="340"/>
            <ac:spMk id="5" creationId="{2968F946-5E3B-6233-1628-12AE9D365C0B}"/>
          </ac:spMkLst>
        </pc:spChg>
        <pc:spChg chg="mod">
          <ac:chgData name="Krish Rupapara" userId="65268e48638b3d69" providerId="LiveId" clId="{A7EA25BF-B405-4241-B23E-E16AFD209175}" dt="2024-04-07T13:17:09.999" v="8957" actId="20577"/>
          <ac:spMkLst>
            <pc:docMk/>
            <pc:sldMk cId="487261778" sldId="340"/>
            <ac:spMk id="1117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13:17:30.372" v="9016" actId="20577"/>
          <ac:spMkLst>
            <pc:docMk/>
            <pc:sldMk cId="487261778" sldId="340"/>
            <ac:spMk id="1118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8T12:04:19.311" v="18437" actId="47"/>
        <pc:sldMkLst>
          <pc:docMk/>
          <pc:sldMk cId="1659187754" sldId="341"/>
        </pc:sldMkLst>
        <pc:spChg chg="del">
          <ac:chgData name="Krish Rupapara" userId="65268e48638b3d69" providerId="LiveId" clId="{A7EA25BF-B405-4241-B23E-E16AFD209175}" dt="2024-04-07T11:59:06.577" v="7742" actId="478"/>
          <ac:spMkLst>
            <pc:docMk/>
            <pc:sldMk cId="1659187754" sldId="341"/>
            <ac:spMk id="2" creationId="{923475EC-0255-FC89-AF49-4DEFC7A05CB8}"/>
          </ac:spMkLst>
        </pc:spChg>
        <pc:spChg chg="add mod">
          <ac:chgData name="Krish Rupapara" userId="65268e48638b3d69" providerId="LiveId" clId="{A7EA25BF-B405-4241-B23E-E16AFD209175}" dt="2024-04-07T12:21:53.461" v="8047" actId="1076"/>
          <ac:spMkLst>
            <pc:docMk/>
            <pc:sldMk cId="1659187754" sldId="341"/>
            <ac:spMk id="3" creationId="{24C6C905-165D-6AA7-8008-72240B4AE339}"/>
          </ac:spMkLst>
        </pc:spChg>
        <pc:spChg chg="add mod">
          <ac:chgData name="Krish Rupapara" userId="65268e48638b3d69" providerId="LiveId" clId="{A7EA25BF-B405-4241-B23E-E16AFD209175}" dt="2024-04-07T12:25:19.119" v="8167" actId="1076"/>
          <ac:spMkLst>
            <pc:docMk/>
            <pc:sldMk cId="1659187754" sldId="341"/>
            <ac:spMk id="4" creationId="{4B955D71-F0F5-FC1D-4679-E1D209A1443A}"/>
          </ac:spMkLst>
        </pc:spChg>
        <pc:spChg chg="mod">
          <ac:chgData name="Krish Rupapara" userId="65268e48638b3d69" providerId="LiveId" clId="{A7EA25BF-B405-4241-B23E-E16AFD209175}" dt="2024-04-08T12:01:04.699" v="18389" actId="14100"/>
          <ac:spMkLst>
            <pc:docMk/>
            <pc:sldMk cId="1659187754" sldId="341"/>
            <ac:spMk id="5" creationId="{2968F946-5E3B-6233-1628-12AE9D365C0B}"/>
          </ac:spMkLst>
        </pc:spChg>
        <pc:spChg chg="mod">
          <ac:chgData name="Krish Rupapara" userId="65268e48638b3d69" providerId="LiveId" clId="{A7EA25BF-B405-4241-B23E-E16AFD209175}" dt="2024-04-07T12:25:00.480" v="8164" actId="1076"/>
          <ac:spMkLst>
            <pc:docMk/>
            <pc:sldMk cId="1659187754" sldId="341"/>
            <ac:spMk id="1118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8T12:08:09.978" v="18523" actId="47"/>
        <pc:sldMkLst>
          <pc:docMk/>
          <pc:sldMk cId="871625084" sldId="342"/>
        </pc:sldMkLst>
        <pc:spChg chg="del">
          <ac:chgData name="Krish Rupapara" userId="65268e48638b3d69" providerId="LiveId" clId="{A7EA25BF-B405-4241-B23E-E16AFD209175}" dt="2024-04-07T12:43:48.421" v="8505" actId="478"/>
          <ac:spMkLst>
            <pc:docMk/>
            <pc:sldMk cId="871625084" sldId="342"/>
            <ac:spMk id="2" creationId="{923475EC-0255-FC89-AF49-4DEFC7A05CB8}"/>
          </ac:spMkLst>
        </pc:spChg>
        <pc:spChg chg="add mod">
          <ac:chgData name="Krish Rupapara" userId="65268e48638b3d69" providerId="LiveId" clId="{A7EA25BF-B405-4241-B23E-E16AFD209175}" dt="2024-04-07T12:46:06.207" v="8688" actId="20577"/>
          <ac:spMkLst>
            <pc:docMk/>
            <pc:sldMk cId="871625084" sldId="342"/>
            <ac:spMk id="3" creationId="{0FDED3A9-B0BB-F629-9524-DA217D935494}"/>
          </ac:spMkLst>
        </pc:spChg>
        <pc:spChg chg="add mod">
          <ac:chgData name="Krish Rupapara" userId="65268e48638b3d69" providerId="LiveId" clId="{A7EA25BF-B405-4241-B23E-E16AFD209175}" dt="2024-04-07T12:47:23.831" v="8725" actId="1076"/>
          <ac:spMkLst>
            <pc:docMk/>
            <pc:sldMk cId="871625084" sldId="342"/>
            <ac:spMk id="4" creationId="{008D5C0E-5D94-0EEB-BC26-0742DD8D102F}"/>
          </ac:spMkLst>
        </pc:spChg>
        <pc:spChg chg="del">
          <ac:chgData name="Krish Rupapara" userId="65268e48638b3d69" providerId="LiveId" clId="{A7EA25BF-B405-4241-B23E-E16AFD209175}" dt="2024-04-07T12:43:55.509" v="8506" actId="478"/>
          <ac:spMkLst>
            <pc:docMk/>
            <pc:sldMk cId="871625084" sldId="342"/>
            <ac:spMk id="5" creationId="{2968F946-5E3B-6233-1628-12AE9D365C0B}"/>
          </ac:spMkLst>
        </pc:spChg>
        <pc:spChg chg="add del">
          <ac:chgData name="Krish Rupapara" userId="65268e48638b3d69" providerId="LiveId" clId="{A7EA25BF-B405-4241-B23E-E16AFD209175}" dt="2024-04-07T12:47:46.030" v="8727" actId="22"/>
          <ac:spMkLst>
            <pc:docMk/>
            <pc:sldMk cId="871625084" sldId="342"/>
            <ac:spMk id="7" creationId="{0DA4A13F-C3C7-DC80-5D7B-76FE01FB4802}"/>
          </ac:spMkLst>
        </pc:spChg>
        <pc:spChg chg="mod">
          <ac:chgData name="Krish Rupapara" userId="65268e48638b3d69" providerId="LiveId" clId="{A7EA25BF-B405-4241-B23E-E16AFD209175}" dt="2024-04-07T12:40:28.081" v="8220" actId="20577"/>
          <ac:spMkLst>
            <pc:docMk/>
            <pc:sldMk cId="871625084" sldId="342"/>
            <ac:spMk id="1117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12:45:32.844" v="8588" actId="14100"/>
          <ac:spMkLst>
            <pc:docMk/>
            <pc:sldMk cId="871625084" sldId="342"/>
            <ac:spMk id="1118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8T12:10:45.457" v="18581" actId="47"/>
        <pc:sldMkLst>
          <pc:docMk/>
          <pc:sldMk cId="3568563264" sldId="343"/>
        </pc:sldMkLst>
        <pc:spChg chg="del mod">
          <ac:chgData name="Krish Rupapara" userId="65268e48638b3d69" providerId="LiveId" clId="{A7EA25BF-B405-4241-B23E-E16AFD209175}" dt="2024-04-07T12:49:38.785" v="8835" actId="478"/>
          <ac:spMkLst>
            <pc:docMk/>
            <pc:sldMk cId="3568563264" sldId="343"/>
            <ac:spMk id="3" creationId="{0FDED3A9-B0BB-F629-9524-DA217D935494}"/>
          </ac:spMkLst>
        </pc:spChg>
        <pc:spChg chg="del">
          <ac:chgData name="Krish Rupapara" userId="65268e48638b3d69" providerId="LiveId" clId="{A7EA25BF-B405-4241-B23E-E16AFD209175}" dt="2024-04-07T12:49:40.004" v="8836" actId="478"/>
          <ac:spMkLst>
            <pc:docMk/>
            <pc:sldMk cId="3568563264" sldId="343"/>
            <ac:spMk id="4" creationId="{008D5C0E-5D94-0EEB-BC26-0742DD8D102F}"/>
          </ac:spMkLst>
        </pc:spChg>
        <pc:spChg chg="add del mod">
          <ac:chgData name="Krish Rupapara" userId="65268e48638b3d69" providerId="LiveId" clId="{A7EA25BF-B405-4241-B23E-E16AFD209175}" dt="2024-04-07T12:48:04.125" v="8730" actId="478"/>
          <ac:spMkLst>
            <pc:docMk/>
            <pc:sldMk cId="3568563264" sldId="343"/>
            <ac:spMk id="5" creationId="{C954546C-8124-9623-0830-E8631DFCD41B}"/>
          </ac:spMkLst>
        </pc:spChg>
        <pc:spChg chg="add mod">
          <ac:chgData name="Krish Rupapara" userId="65268e48638b3d69" providerId="LiveId" clId="{A7EA25BF-B405-4241-B23E-E16AFD209175}" dt="2024-04-07T12:48:51.995" v="8794"/>
          <ac:spMkLst>
            <pc:docMk/>
            <pc:sldMk cId="3568563264" sldId="343"/>
            <ac:spMk id="6" creationId="{DB5F5FCE-BDC5-D0D4-7DFE-8FD0CEE62E77}"/>
          </ac:spMkLst>
        </pc:spChg>
        <pc:spChg chg="add mod">
          <ac:chgData name="Krish Rupapara" userId="65268e48638b3d69" providerId="LiveId" clId="{A7EA25BF-B405-4241-B23E-E16AFD209175}" dt="2024-04-08T12:08:55.018" v="18534" actId="1037"/>
          <ac:spMkLst>
            <pc:docMk/>
            <pc:sldMk cId="3568563264" sldId="343"/>
            <ac:spMk id="7" creationId="{1F83D57E-50CF-E64F-67F4-ADD99B7E6658}"/>
          </ac:spMkLst>
        </pc:spChg>
        <pc:spChg chg="add mod">
          <ac:chgData name="Krish Rupapara" userId="65268e48638b3d69" providerId="LiveId" clId="{A7EA25BF-B405-4241-B23E-E16AFD209175}" dt="2024-04-07T13:02:40.156" v="8947" actId="1076"/>
          <ac:spMkLst>
            <pc:docMk/>
            <pc:sldMk cId="3568563264" sldId="343"/>
            <ac:spMk id="8" creationId="{652C3E83-B034-C5D0-3465-7A444550721B}"/>
          </ac:spMkLst>
        </pc:spChg>
        <pc:spChg chg="add del mod">
          <ac:chgData name="Krish Rupapara" userId="65268e48638b3d69" providerId="LiveId" clId="{A7EA25BF-B405-4241-B23E-E16AFD209175}" dt="2024-04-07T12:54:25.659" v="8927" actId="478"/>
          <ac:spMkLst>
            <pc:docMk/>
            <pc:sldMk cId="3568563264" sldId="343"/>
            <ac:spMk id="9" creationId="{15399141-6D98-5CEE-A60E-77A1EE269CD4}"/>
          </ac:spMkLst>
        </pc:spChg>
        <pc:spChg chg="add del">
          <ac:chgData name="Krish Rupapara" userId="65268e48638b3d69" providerId="LiveId" clId="{A7EA25BF-B405-4241-B23E-E16AFD209175}" dt="2024-04-07T13:03:14.005" v="8949" actId="22"/>
          <ac:spMkLst>
            <pc:docMk/>
            <pc:sldMk cId="3568563264" sldId="343"/>
            <ac:spMk id="11" creationId="{AD0D658F-ACFB-57EE-B8DC-95A21D377F50}"/>
          </ac:spMkLst>
        </pc:spChg>
        <pc:spChg chg="del">
          <ac:chgData name="Krish Rupapara" userId="65268e48638b3d69" providerId="LiveId" clId="{A7EA25BF-B405-4241-B23E-E16AFD209175}" dt="2024-04-07T12:48:01.376" v="8729" actId="478"/>
          <ac:spMkLst>
            <pc:docMk/>
            <pc:sldMk cId="3568563264" sldId="343"/>
            <ac:spMk id="1118" creationId="{00000000-0000-0000-0000-000000000000}"/>
          </ac:spMkLst>
        </pc:spChg>
      </pc:sldChg>
      <pc:sldChg chg="modSp add del mod">
        <pc:chgData name="Krish Rupapara" userId="65268e48638b3d69" providerId="LiveId" clId="{A7EA25BF-B405-4241-B23E-E16AFD209175}" dt="2024-04-08T12:11:24.828" v="18582" actId="47"/>
        <pc:sldMkLst>
          <pc:docMk/>
          <pc:sldMk cId="1654045920" sldId="344"/>
        </pc:sldMkLst>
        <pc:spChg chg="mod">
          <ac:chgData name="Krish Rupapara" userId="65268e48638b3d69" providerId="LiveId" clId="{A7EA25BF-B405-4241-B23E-E16AFD209175}" dt="2024-04-07T13:15:32.026" v="8951" actId="1037"/>
          <ac:spMkLst>
            <pc:docMk/>
            <pc:sldMk cId="1654045920" sldId="344"/>
            <ac:spMk id="7" creationId="{1F83D57E-50CF-E64F-67F4-ADD99B7E6658}"/>
          </ac:spMkLst>
        </pc:spChg>
      </pc:sldChg>
      <pc:sldChg chg="addSp delSp modSp add mod ord">
        <pc:chgData name="Krish Rupapara" userId="65268e48638b3d69" providerId="LiveId" clId="{A7EA25BF-B405-4241-B23E-E16AFD209175}" dt="2024-04-09T04:49:42.703" v="26381" actId="20577"/>
        <pc:sldMkLst>
          <pc:docMk/>
          <pc:sldMk cId="3404302442" sldId="345"/>
        </pc:sldMkLst>
        <pc:spChg chg="add del mod">
          <ac:chgData name="Krish Rupapara" userId="65268e48638b3d69" providerId="LiveId" clId="{A7EA25BF-B405-4241-B23E-E16AFD209175}" dt="2024-04-08T22:57:48.270" v="21060" actId="478"/>
          <ac:spMkLst>
            <pc:docMk/>
            <pc:sldMk cId="3404302442" sldId="345"/>
            <ac:spMk id="3" creationId="{4F1C2A40-2631-A34A-26D9-5F1DDC88F394}"/>
          </ac:spMkLst>
        </pc:spChg>
        <pc:spChg chg="add mod">
          <ac:chgData name="Krish Rupapara" userId="65268e48638b3d69" providerId="LiveId" clId="{A7EA25BF-B405-4241-B23E-E16AFD209175}" dt="2024-04-08T22:57:54.212" v="21066" actId="14100"/>
          <ac:spMkLst>
            <pc:docMk/>
            <pc:sldMk cId="3404302442" sldId="345"/>
            <ac:spMk id="4" creationId="{D735E98D-86CF-1131-8806-DC3235CD37AC}"/>
          </ac:spMkLst>
        </pc:spChg>
        <pc:spChg chg="add mod">
          <ac:chgData name="Krish Rupapara" userId="65268e48638b3d69" providerId="LiveId" clId="{A7EA25BF-B405-4241-B23E-E16AFD209175}" dt="2024-04-07T13:22:02.421" v="9561" actId="1036"/>
          <ac:spMkLst>
            <pc:docMk/>
            <pc:sldMk cId="3404302442" sldId="345"/>
            <ac:spMk id="5" creationId="{AD9E0312-C3B3-6001-1361-1B29453A4866}"/>
          </ac:spMkLst>
        </pc:spChg>
        <pc:spChg chg="mod">
          <ac:chgData name="Krish Rupapara" userId="65268e48638b3d69" providerId="LiveId" clId="{A7EA25BF-B405-4241-B23E-E16AFD209175}" dt="2024-04-07T13:22:31.263" v="9606" actId="14100"/>
          <ac:spMkLst>
            <pc:docMk/>
            <pc:sldMk cId="3404302442" sldId="345"/>
            <ac:spMk id="433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22:57:34.566" v="21058"/>
          <ac:spMkLst>
            <pc:docMk/>
            <pc:sldMk cId="3404302442" sldId="345"/>
            <ac:spMk id="434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49:42.703" v="26381" actId="20577"/>
          <ac:spMkLst>
            <pc:docMk/>
            <pc:sldMk cId="3404302442" sldId="345"/>
            <ac:spMk id="435" creationId="{00000000-0000-0000-0000-000000000000}"/>
          </ac:spMkLst>
        </pc:spChg>
        <pc:spChg chg="mod">
          <ac:chgData name="Krish Rupapara" userId="65268e48638b3d69" providerId="LiveId" clId="{A7EA25BF-B405-4241-B23E-E16AFD209175}" dt="2024-04-07T13:21:48.562" v="9556" actId="1036"/>
          <ac:spMkLst>
            <pc:docMk/>
            <pc:sldMk cId="3404302442" sldId="345"/>
            <ac:spMk id="436" creationId="{00000000-0000-0000-0000-000000000000}"/>
          </ac:spMkLst>
        </pc:spChg>
      </pc:sldChg>
      <pc:sldChg chg="modSp add mod">
        <pc:chgData name="Krish Rupapara" userId="65268e48638b3d69" providerId="LiveId" clId="{A7EA25BF-B405-4241-B23E-E16AFD209175}" dt="2024-04-09T04:50:33.296" v="26413" actId="20577"/>
        <pc:sldMkLst>
          <pc:docMk/>
          <pc:sldMk cId="3152236007" sldId="346"/>
        </pc:sldMkLst>
        <pc:spChg chg="mod">
          <ac:chgData name="Krish Rupapara" userId="65268e48638b3d69" providerId="LiveId" clId="{A7EA25BF-B405-4241-B23E-E16AFD209175}" dt="2024-04-07T14:28:22.224" v="12341" actId="20577"/>
          <ac:spMkLst>
            <pc:docMk/>
            <pc:sldMk cId="3152236007" sldId="346"/>
            <ac:spMk id="4" creationId="{D735E98D-86CF-1131-8806-DC3235CD37AC}"/>
          </ac:spMkLst>
        </pc:spChg>
        <pc:spChg chg="mod">
          <ac:chgData name="Krish Rupapara" userId="65268e48638b3d69" providerId="LiveId" clId="{A7EA25BF-B405-4241-B23E-E16AFD209175}" dt="2024-04-07T14:30:36.916" v="12375" actId="20577"/>
          <ac:spMkLst>
            <pc:docMk/>
            <pc:sldMk cId="3152236007" sldId="346"/>
            <ac:spMk id="433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13:59.009" v="18636" actId="1037"/>
          <ac:spMkLst>
            <pc:docMk/>
            <pc:sldMk cId="3152236007" sldId="346"/>
            <ac:spMk id="434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50:33.296" v="26413" actId="20577"/>
          <ac:spMkLst>
            <pc:docMk/>
            <pc:sldMk cId="3152236007" sldId="346"/>
            <ac:spMk id="435" creationId="{00000000-0000-0000-0000-000000000000}"/>
          </ac:spMkLst>
        </pc:spChg>
      </pc:sldChg>
      <pc:sldChg chg="addSp delSp modSp add del mod ord">
        <pc:chgData name="Krish Rupapara" userId="65268e48638b3d69" providerId="LiveId" clId="{A7EA25BF-B405-4241-B23E-E16AFD209175}" dt="2024-04-08T12:14:19.348" v="18638" actId="47"/>
        <pc:sldMkLst>
          <pc:docMk/>
          <pc:sldMk cId="1525222848" sldId="347"/>
        </pc:sldMkLst>
        <pc:spChg chg="add mod">
          <ac:chgData name="Krish Rupapara" userId="65268e48638b3d69" providerId="LiveId" clId="{A7EA25BF-B405-4241-B23E-E16AFD209175}" dt="2024-04-08T12:14:12.753" v="18637" actId="403"/>
          <ac:spMkLst>
            <pc:docMk/>
            <pc:sldMk cId="1525222848" sldId="347"/>
            <ac:spMk id="2" creationId="{8115D970-8821-DB4D-AB94-84B7AA3DD5CE}"/>
          </ac:spMkLst>
        </pc:spChg>
        <pc:spChg chg="add mod">
          <ac:chgData name="Krish Rupapara" userId="65268e48638b3d69" providerId="LiveId" clId="{A7EA25BF-B405-4241-B23E-E16AFD209175}" dt="2024-04-07T13:59:50.185" v="10643" actId="403"/>
          <ac:spMkLst>
            <pc:docMk/>
            <pc:sldMk cId="1525222848" sldId="347"/>
            <ac:spMk id="3" creationId="{785A8525-7C67-8AD7-9A35-1FFFBF7B63EB}"/>
          </ac:spMkLst>
        </pc:spChg>
        <pc:spChg chg="mod">
          <ac:chgData name="Krish Rupapara" userId="65268e48638b3d69" providerId="LiveId" clId="{A7EA25BF-B405-4241-B23E-E16AFD209175}" dt="2024-04-08T12:12:16.218" v="18591" actId="20577"/>
          <ac:spMkLst>
            <pc:docMk/>
            <pc:sldMk cId="1525222848" sldId="347"/>
            <ac:spMk id="6" creationId="{DB5F5FCE-BDC5-D0D4-7DFE-8FD0CEE62E77}"/>
          </ac:spMkLst>
        </pc:spChg>
        <pc:spChg chg="del">
          <ac:chgData name="Krish Rupapara" userId="65268e48638b3d69" providerId="LiveId" clId="{A7EA25BF-B405-4241-B23E-E16AFD209175}" dt="2024-04-07T13:54:45.173" v="10141" actId="478"/>
          <ac:spMkLst>
            <pc:docMk/>
            <pc:sldMk cId="1525222848" sldId="347"/>
            <ac:spMk id="7" creationId="{1F83D57E-50CF-E64F-67F4-ADD99B7E6658}"/>
          </ac:spMkLst>
        </pc:spChg>
        <pc:spChg chg="del">
          <ac:chgData name="Krish Rupapara" userId="65268e48638b3d69" providerId="LiveId" clId="{A7EA25BF-B405-4241-B23E-E16AFD209175}" dt="2024-04-07T13:54:46.706" v="10142" actId="478"/>
          <ac:spMkLst>
            <pc:docMk/>
            <pc:sldMk cId="1525222848" sldId="347"/>
            <ac:spMk id="8" creationId="{652C3E83-B034-C5D0-3465-7A444550721B}"/>
          </ac:spMkLst>
        </pc:spChg>
      </pc:sldChg>
      <pc:sldChg chg="addSp delSp modSp add del mod">
        <pc:chgData name="Krish Rupapara" userId="65268e48638b3d69" providerId="LiveId" clId="{A7EA25BF-B405-4241-B23E-E16AFD209175}" dt="2024-04-08T12:16:47.666" v="18680" actId="47"/>
        <pc:sldMkLst>
          <pc:docMk/>
          <pc:sldMk cId="3054788248" sldId="348"/>
        </pc:sldMkLst>
        <pc:spChg chg="del">
          <ac:chgData name="Krish Rupapara" userId="65268e48638b3d69" providerId="LiveId" clId="{A7EA25BF-B405-4241-B23E-E16AFD209175}" dt="2024-04-07T14:05:06.452" v="11048" actId="478"/>
          <ac:spMkLst>
            <pc:docMk/>
            <pc:sldMk cId="3054788248" sldId="348"/>
            <ac:spMk id="2" creationId="{8115D970-8821-DB4D-AB94-84B7AA3DD5CE}"/>
          </ac:spMkLst>
        </pc:spChg>
        <pc:spChg chg="mod">
          <ac:chgData name="Krish Rupapara" userId="65268e48638b3d69" providerId="LiveId" clId="{A7EA25BF-B405-4241-B23E-E16AFD209175}" dt="2024-04-07T14:05:42.584" v="11182" actId="14100"/>
          <ac:spMkLst>
            <pc:docMk/>
            <pc:sldMk cId="3054788248" sldId="348"/>
            <ac:spMk id="3" creationId="{785A8525-7C67-8AD7-9A35-1FFFBF7B63EB}"/>
          </ac:spMkLst>
        </pc:spChg>
        <pc:spChg chg="add mod">
          <ac:chgData name="Krish Rupapara" userId="65268e48638b3d69" providerId="LiveId" clId="{A7EA25BF-B405-4241-B23E-E16AFD209175}" dt="2024-04-07T14:12:07.939" v="11464" actId="20577"/>
          <ac:spMkLst>
            <pc:docMk/>
            <pc:sldMk cId="3054788248" sldId="348"/>
            <ac:spMk id="4" creationId="{CD697447-BB20-4E2E-8C0B-8DA89F971045}"/>
          </ac:spMkLst>
        </pc:spChg>
        <pc:spChg chg="mod">
          <ac:chgData name="Krish Rupapara" userId="65268e48638b3d69" providerId="LiveId" clId="{A7EA25BF-B405-4241-B23E-E16AFD209175}" dt="2024-04-07T14:04:50.174" v="11047" actId="1076"/>
          <ac:spMkLst>
            <pc:docMk/>
            <pc:sldMk cId="3054788248" sldId="348"/>
            <ac:spMk id="6" creationId="{DB5F5FCE-BDC5-D0D4-7DFE-8FD0CEE62E77}"/>
          </ac:spMkLst>
        </pc:spChg>
        <pc:spChg chg="add del">
          <ac:chgData name="Krish Rupapara" userId="65268e48638b3d69" providerId="LiveId" clId="{A7EA25BF-B405-4241-B23E-E16AFD209175}" dt="2024-04-07T14:12:29.697" v="11466" actId="22"/>
          <ac:spMkLst>
            <pc:docMk/>
            <pc:sldMk cId="3054788248" sldId="348"/>
            <ac:spMk id="7" creationId="{09518FF7-DFB9-02C1-92CD-B602B89B472B}"/>
          </ac:spMkLst>
        </pc:spChg>
        <pc:spChg chg="mod">
          <ac:chgData name="Krish Rupapara" userId="65268e48638b3d69" providerId="LiveId" clId="{A7EA25BF-B405-4241-B23E-E16AFD209175}" dt="2024-04-07T14:02:53.486" v="10656" actId="20577"/>
          <ac:spMkLst>
            <pc:docMk/>
            <pc:sldMk cId="3054788248" sldId="348"/>
            <ac:spMk id="1117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8T12:17:27.966" v="18691" actId="47"/>
        <pc:sldMkLst>
          <pc:docMk/>
          <pc:sldMk cId="2558701773" sldId="349"/>
        </pc:sldMkLst>
        <pc:spChg chg="add mod">
          <ac:chgData name="Krish Rupapara" userId="65268e48638b3d69" providerId="LiveId" clId="{A7EA25BF-B405-4241-B23E-E16AFD209175}" dt="2024-04-07T14:15:52.773" v="11698" actId="1076"/>
          <ac:spMkLst>
            <pc:docMk/>
            <pc:sldMk cId="2558701773" sldId="349"/>
            <ac:spMk id="2" creationId="{F70649DE-F5F7-7D04-10DE-18173FD92F27}"/>
          </ac:spMkLst>
        </pc:spChg>
        <pc:spChg chg="del">
          <ac:chgData name="Krish Rupapara" userId="65268e48638b3d69" providerId="LiveId" clId="{A7EA25BF-B405-4241-B23E-E16AFD209175}" dt="2024-04-07T14:13:14.676" v="11616" actId="478"/>
          <ac:spMkLst>
            <pc:docMk/>
            <pc:sldMk cId="2558701773" sldId="349"/>
            <ac:spMk id="3" creationId="{785A8525-7C67-8AD7-9A35-1FFFBF7B63EB}"/>
          </ac:spMkLst>
        </pc:spChg>
        <pc:spChg chg="del">
          <ac:chgData name="Krish Rupapara" userId="65268e48638b3d69" providerId="LiveId" clId="{A7EA25BF-B405-4241-B23E-E16AFD209175}" dt="2024-04-07T14:13:13.206" v="11615" actId="478"/>
          <ac:spMkLst>
            <pc:docMk/>
            <pc:sldMk cId="2558701773" sldId="349"/>
            <ac:spMk id="4" creationId="{CD697447-BB20-4E2E-8C0B-8DA89F971045}"/>
          </ac:spMkLst>
        </pc:spChg>
        <pc:spChg chg="mod">
          <ac:chgData name="Krish Rupapara" userId="65268e48638b3d69" providerId="LiveId" clId="{A7EA25BF-B405-4241-B23E-E16AFD209175}" dt="2024-04-07T14:16:18.997" v="11705" actId="114"/>
          <ac:spMkLst>
            <pc:docMk/>
            <pc:sldMk cId="2558701773" sldId="349"/>
            <ac:spMk id="6" creationId="{DB5F5FCE-BDC5-D0D4-7DFE-8FD0CEE62E77}"/>
          </ac:spMkLst>
        </pc:spChg>
        <pc:spChg chg="add del mod">
          <ac:chgData name="Krish Rupapara" userId="65268e48638b3d69" providerId="LiveId" clId="{A7EA25BF-B405-4241-B23E-E16AFD209175}" dt="2024-04-07T14:28:20.171" v="12333" actId="22"/>
          <ac:spMkLst>
            <pc:docMk/>
            <pc:sldMk cId="2558701773" sldId="349"/>
            <ac:spMk id="7" creationId="{8F149F30-7179-FFA3-8783-8DDC1AF7260B}"/>
          </ac:spMkLst>
        </pc:spChg>
      </pc:sldChg>
      <pc:sldChg chg="addSp delSp modSp add del mod">
        <pc:chgData name="Krish Rupapara" userId="65268e48638b3d69" providerId="LiveId" clId="{A7EA25BF-B405-4241-B23E-E16AFD209175}" dt="2024-04-08T12:18:16.735" v="18705" actId="47"/>
        <pc:sldMkLst>
          <pc:docMk/>
          <pc:sldMk cId="409584960" sldId="350"/>
        </pc:sldMkLst>
        <pc:spChg chg="add mod">
          <ac:chgData name="Krish Rupapara" userId="65268e48638b3d69" providerId="LiveId" clId="{A7EA25BF-B405-4241-B23E-E16AFD209175}" dt="2024-04-07T14:33:58.858" v="12705" actId="114"/>
          <ac:spMkLst>
            <pc:docMk/>
            <pc:sldMk cId="409584960" sldId="350"/>
            <ac:spMk id="2" creationId="{A1DF2116-279D-927D-6853-FB56350366CF}"/>
          </ac:spMkLst>
        </pc:spChg>
        <pc:spChg chg="del mod">
          <ac:chgData name="Krish Rupapara" userId="65268e48638b3d69" providerId="LiveId" clId="{A7EA25BF-B405-4241-B23E-E16AFD209175}" dt="2024-04-07T14:18:09.739" v="11971" actId="478"/>
          <ac:spMkLst>
            <pc:docMk/>
            <pc:sldMk cId="409584960" sldId="350"/>
            <ac:spMk id="3" creationId="{785A8525-7C67-8AD7-9A35-1FFFBF7B63EB}"/>
          </ac:spMkLst>
        </pc:spChg>
        <pc:spChg chg="del">
          <ac:chgData name="Krish Rupapara" userId="65268e48638b3d69" providerId="LiveId" clId="{A7EA25BF-B405-4241-B23E-E16AFD209175}" dt="2024-04-07T14:18:16.603" v="11972" actId="478"/>
          <ac:spMkLst>
            <pc:docMk/>
            <pc:sldMk cId="409584960" sldId="350"/>
            <ac:spMk id="4" creationId="{CD697447-BB20-4E2E-8C0B-8DA89F971045}"/>
          </ac:spMkLst>
        </pc:spChg>
        <pc:spChg chg="add mod">
          <ac:chgData name="Krish Rupapara" userId="65268e48638b3d69" providerId="LiveId" clId="{A7EA25BF-B405-4241-B23E-E16AFD209175}" dt="2024-04-07T14:34:04.154" v="12707" actId="114"/>
          <ac:spMkLst>
            <pc:docMk/>
            <pc:sldMk cId="409584960" sldId="350"/>
            <ac:spMk id="5" creationId="{C6278E3C-DD7B-7D35-967C-31FCE78065BC}"/>
          </ac:spMkLst>
        </pc:spChg>
        <pc:spChg chg="mod">
          <ac:chgData name="Krish Rupapara" userId="65268e48638b3d69" providerId="LiveId" clId="{A7EA25BF-B405-4241-B23E-E16AFD209175}" dt="2024-04-07T14:34:12.158" v="12708" actId="20577"/>
          <ac:spMkLst>
            <pc:docMk/>
            <pc:sldMk cId="409584960" sldId="350"/>
            <ac:spMk id="6" creationId="{DB5F5FCE-BDC5-D0D4-7DFE-8FD0CEE62E77}"/>
          </ac:spMkLst>
        </pc:spChg>
        <pc:spChg chg="mod">
          <ac:chgData name="Krish Rupapara" userId="65268e48638b3d69" providerId="LiveId" clId="{A7EA25BF-B405-4241-B23E-E16AFD209175}" dt="2024-04-07T14:21:55.095" v="12072" actId="1036"/>
          <ac:spMkLst>
            <pc:docMk/>
            <pc:sldMk cId="409584960" sldId="350"/>
            <ac:spMk id="1117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7T14:28:02.438" v="12322"/>
        <pc:sldMkLst>
          <pc:docMk/>
          <pc:sldMk cId="314109302" sldId="351"/>
        </pc:sldMkLst>
      </pc:sldChg>
      <pc:sldChg chg="modSp add mod">
        <pc:chgData name="Krish Rupapara" userId="65268e48638b3d69" providerId="LiveId" clId="{A7EA25BF-B405-4241-B23E-E16AFD209175}" dt="2024-04-09T04:51:28.890" v="26443" actId="20577"/>
        <pc:sldMkLst>
          <pc:docMk/>
          <pc:sldMk cId="1419671217" sldId="351"/>
        </pc:sldMkLst>
        <pc:spChg chg="mod">
          <ac:chgData name="Krish Rupapara" userId="65268e48638b3d69" providerId="LiveId" clId="{A7EA25BF-B405-4241-B23E-E16AFD209175}" dt="2024-04-08T12:18:38.530" v="18730" actId="1036"/>
          <ac:spMkLst>
            <pc:docMk/>
            <pc:sldMk cId="1419671217" sldId="351"/>
            <ac:spMk id="4" creationId="{D735E98D-86CF-1131-8806-DC3235CD37AC}"/>
          </ac:spMkLst>
        </pc:spChg>
        <pc:spChg chg="mod">
          <ac:chgData name="Krish Rupapara" userId="65268e48638b3d69" providerId="LiveId" clId="{A7EA25BF-B405-4241-B23E-E16AFD209175}" dt="2024-04-07T14:31:23.512" v="12480" actId="20577"/>
          <ac:spMkLst>
            <pc:docMk/>
            <pc:sldMk cId="1419671217" sldId="351"/>
            <ac:spMk id="433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18:36.303" v="18728" actId="1035"/>
          <ac:spMkLst>
            <pc:docMk/>
            <pc:sldMk cId="1419671217" sldId="351"/>
            <ac:spMk id="434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51:28.890" v="26443" actId="20577"/>
          <ac:spMkLst>
            <pc:docMk/>
            <pc:sldMk cId="1419671217" sldId="351"/>
            <ac:spMk id="435" creationId="{00000000-0000-0000-0000-000000000000}"/>
          </ac:spMkLst>
        </pc:spChg>
      </pc:sldChg>
      <pc:sldChg chg="modSp add del mod">
        <pc:chgData name="Krish Rupapara" userId="65268e48638b3d69" providerId="LiveId" clId="{A7EA25BF-B405-4241-B23E-E16AFD209175}" dt="2024-04-08T12:20:01.782" v="18756" actId="47"/>
        <pc:sldMkLst>
          <pc:docMk/>
          <pc:sldMk cId="1381286609" sldId="352"/>
        </pc:sldMkLst>
        <pc:spChg chg="mod">
          <ac:chgData name="Krish Rupapara" userId="65268e48638b3d69" providerId="LiveId" clId="{A7EA25BF-B405-4241-B23E-E16AFD209175}" dt="2024-04-07T14:37:19.756" v="12929" actId="1035"/>
          <ac:spMkLst>
            <pc:docMk/>
            <pc:sldMk cId="1381286609" sldId="352"/>
            <ac:spMk id="2" creationId="{8115D970-8821-DB4D-AB94-84B7AA3DD5CE}"/>
          </ac:spMkLst>
        </pc:spChg>
        <pc:spChg chg="mod">
          <ac:chgData name="Krish Rupapara" userId="65268e48638b3d69" providerId="LiveId" clId="{A7EA25BF-B405-4241-B23E-E16AFD209175}" dt="2024-04-08T12:19:20.278" v="18741" actId="1037"/>
          <ac:spMkLst>
            <pc:docMk/>
            <pc:sldMk cId="1381286609" sldId="352"/>
            <ac:spMk id="3" creationId="{785A8525-7C67-8AD7-9A35-1FFFBF7B63EB}"/>
          </ac:spMkLst>
        </pc:spChg>
        <pc:spChg chg="mod">
          <ac:chgData name="Krish Rupapara" userId="65268e48638b3d69" providerId="LiveId" clId="{A7EA25BF-B405-4241-B23E-E16AFD209175}" dt="2024-04-07T14:35:45.874" v="12895" actId="14100"/>
          <ac:spMkLst>
            <pc:docMk/>
            <pc:sldMk cId="1381286609" sldId="352"/>
            <ac:spMk id="6" creationId="{DB5F5FCE-BDC5-D0D4-7DFE-8FD0CEE62E77}"/>
          </ac:spMkLst>
        </pc:spChg>
        <pc:spChg chg="mod">
          <ac:chgData name="Krish Rupapara" userId="65268e48638b3d69" providerId="LiveId" clId="{A7EA25BF-B405-4241-B23E-E16AFD209175}" dt="2024-04-07T14:34:49.688" v="12715" actId="20577"/>
          <ac:spMkLst>
            <pc:docMk/>
            <pc:sldMk cId="1381286609" sldId="352"/>
            <ac:spMk id="1117" creationId="{00000000-0000-0000-0000-000000000000}"/>
          </ac:spMkLst>
        </pc:spChg>
      </pc:sldChg>
      <pc:sldChg chg="addSp delSp modSp add del mod ord">
        <pc:chgData name="Krish Rupapara" userId="65268e48638b3d69" providerId="LiveId" clId="{A7EA25BF-B405-4241-B23E-E16AFD209175}" dt="2024-04-08T12:52:00.124" v="18968" actId="47"/>
        <pc:sldMkLst>
          <pc:docMk/>
          <pc:sldMk cId="2014650595" sldId="353"/>
        </pc:sldMkLst>
        <pc:spChg chg="add del">
          <ac:chgData name="Krish Rupapara" userId="65268e48638b3d69" providerId="LiveId" clId="{A7EA25BF-B405-4241-B23E-E16AFD209175}" dt="2024-04-08T12:42:45.149" v="18780" actId="22"/>
          <ac:spMkLst>
            <pc:docMk/>
            <pc:sldMk cId="2014650595" sldId="353"/>
            <ac:spMk id="3" creationId="{8502384F-E5F5-117F-C802-A23FD679B348}"/>
          </ac:spMkLst>
        </pc:spChg>
        <pc:spChg chg="del">
          <ac:chgData name="Krish Rupapara" userId="65268e48638b3d69" providerId="LiveId" clId="{A7EA25BF-B405-4241-B23E-E16AFD209175}" dt="2024-04-08T09:04:17.713" v="13215" actId="478"/>
          <ac:spMkLst>
            <pc:docMk/>
            <pc:sldMk cId="2014650595" sldId="353"/>
            <ac:spMk id="683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40:08.448" v="18778" actId="14100"/>
          <ac:spMkLst>
            <pc:docMk/>
            <pc:sldMk cId="2014650595" sldId="353"/>
            <ac:spMk id="685" creationId="{00000000-0000-0000-0000-000000000000}"/>
          </ac:spMkLst>
        </pc:spChg>
      </pc:sldChg>
      <pc:sldChg chg="modSp add mod">
        <pc:chgData name="Krish Rupapara" userId="65268e48638b3d69" providerId="LiveId" clId="{A7EA25BF-B405-4241-B23E-E16AFD209175}" dt="2024-04-09T04:48:23.908" v="26359" actId="1038"/>
        <pc:sldMkLst>
          <pc:docMk/>
          <pc:sldMk cId="2211303449" sldId="354"/>
        </pc:sldMkLst>
        <pc:spChg chg="mod">
          <ac:chgData name="Krish Rupapara" userId="65268e48638b3d69" providerId="LiveId" clId="{A7EA25BF-B405-4241-B23E-E16AFD209175}" dt="2024-04-09T04:48:23.908" v="26359" actId="1038"/>
          <ac:spMkLst>
            <pc:docMk/>
            <pc:sldMk cId="2211303449" sldId="354"/>
            <ac:spMk id="730" creationId="{00000000-0000-0000-0000-000000000000}"/>
          </ac:spMkLst>
        </pc:spChg>
      </pc:sldChg>
      <pc:sldChg chg="modSp add mod">
        <pc:chgData name="Krish Rupapara" userId="65268e48638b3d69" providerId="LiveId" clId="{A7EA25BF-B405-4241-B23E-E16AFD209175}" dt="2024-04-09T04:48:33.376" v="26364" actId="20577"/>
        <pc:sldMkLst>
          <pc:docMk/>
          <pc:sldMk cId="1409032687" sldId="355"/>
        </pc:sldMkLst>
        <pc:spChg chg="mod">
          <ac:chgData name="Krish Rupapara" userId="65268e48638b3d69" providerId="LiveId" clId="{A7EA25BF-B405-4241-B23E-E16AFD209175}" dt="2024-04-09T03:37:50" v="22226" actId="114"/>
          <ac:spMkLst>
            <pc:docMk/>
            <pc:sldMk cId="1409032687" sldId="355"/>
            <ac:spMk id="4" creationId="{83D0111F-D5FD-AF01-1263-3ED34C313528}"/>
          </ac:spMkLst>
        </pc:spChg>
        <pc:spChg chg="mod">
          <ac:chgData name="Krish Rupapara" userId="65268e48638b3d69" providerId="LiveId" clId="{A7EA25BF-B405-4241-B23E-E16AFD209175}" dt="2024-04-09T04:48:33.376" v="26364" actId="20577"/>
          <ac:spMkLst>
            <pc:docMk/>
            <pc:sldMk cId="1409032687" sldId="355"/>
            <ac:spMk id="420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8T09:12:32.002" v="13240"/>
        <pc:sldMkLst>
          <pc:docMk/>
          <pc:sldMk cId="3162065209" sldId="355"/>
        </pc:sldMkLst>
      </pc:sldChg>
      <pc:sldChg chg="addSp delSp modSp add mod">
        <pc:chgData name="Krish Rupapara" userId="65268e48638b3d69" providerId="LiveId" clId="{A7EA25BF-B405-4241-B23E-E16AFD209175}" dt="2024-04-09T04:48:53.170" v="26366" actId="20577"/>
        <pc:sldMkLst>
          <pc:docMk/>
          <pc:sldMk cId="3138763074" sldId="356"/>
        </pc:sldMkLst>
        <pc:spChg chg="add del">
          <ac:chgData name="Krish Rupapara" userId="65268e48638b3d69" providerId="LiveId" clId="{A7EA25BF-B405-4241-B23E-E16AFD209175}" dt="2024-04-08T09:21:32.686" v="13424" actId="478"/>
          <ac:spMkLst>
            <pc:docMk/>
            <pc:sldMk cId="3138763074" sldId="356"/>
            <ac:spMk id="2" creationId="{2F3D5C82-45A3-2C12-DDD6-8A578E037724}"/>
          </ac:spMkLst>
        </pc:spChg>
        <pc:spChg chg="add del mod">
          <ac:chgData name="Krish Rupapara" userId="65268e48638b3d69" providerId="LiveId" clId="{A7EA25BF-B405-4241-B23E-E16AFD209175}" dt="2024-04-09T03:38:06.213" v="22229" actId="478"/>
          <ac:spMkLst>
            <pc:docMk/>
            <pc:sldMk cId="3138763074" sldId="356"/>
            <ac:spMk id="2" creationId="{6E789CB5-610C-5176-FB22-601FD52BA6D5}"/>
          </ac:spMkLst>
        </pc:spChg>
        <pc:spChg chg="del mod">
          <ac:chgData name="Krish Rupapara" userId="65268e48638b3d69" providerId="LiveId" clId="{A7EA25BF-B405-4241-B23E-E16AFD209175}" dt="2024-04-09T03:36:55.995" v="22220" actId="478"/>
          <ac:spMkLst>
            <pc:docMk/>
            <pc:sldMk cId="3138763074" sldId="356"/>
            <ac:spMk id="4" creationId="{83D0111F-D5FD-AF01-1263-3ED34C313528}"/>
          </ac:spMkLst>
        </pc:spChg>
        <pc:spChg chg="add mod">
          <ac:chgData name="Krish Rupapara" userId="65268e48638b3d69" providerId="LiveId" clId="{A7EA25BF-B405-4241-B23E-E16AFD209175}" dt="2024-04-09T03:38:06.568" v="22230"/>
          <ac:spMkLst>
            <pc:docMk/>
            <pc:sldMk cId="3138763074" sldId="356"/>
            <ac:spMk id="5" creationId="{155E2BE6-72DC-CF31-DABD-F8A8BB09C040}"/>
          </ac:spMkLst>
        </pc:spChg>
        <pc:spChg chg="add del mod">
          <ac:chgData name="Krish Rupapara" userId="65268e48638b3d69" providerId="LiveId" clId="{A7EA25BF-B405-4241-B23E-E16AFD209175}" dt="2024-04-08T09:21:31.584" v="13423" actId="478"/>
          <ac:spMkLst>
            <pc:docMk/>
            <pc:sldMk cId="3138763074" sldId="356"/>
            <ac:spMk id="6" creationId="{DCF77E18-63FA-BDE7-9270-7464602A1312}"/>
          </ac:spMkLst>
        </pc:spChg>
        <pc:spChg chg="add mod">
          <ac:chgData name="Krish Rupapara" userId="65268e48638b3d69" providerId="LiveId" clId="{A7EA25BF-B405-4241-B23E-E16AFD209175}" dt="2024-04-08T09:21:31.134" v="13422"/>
          <ac:spMkLst>
            <pc:docMk/>
            <pc:sldMk cId="3138763074" sldId="356"/>
            <ac:spMk id="7" creationId="{5AD0BB1C-BE28-C1F5-760A-A95EAD7B99C8}"/>
          </ac:spMkLst>
        </pc:spChg>
        <pc:spChg chg="add mod">
          <ac:chgData name="Krish Rupapara" userId="65268e48638b3d69" providerId="LiveId" clId="{A7EA25BF-B405-4241-B23E-E16AFD209175}" dt="2024-04-08T09:21:30.070" v="13421"/>
          <ac:spMkLst>
            <pc:docMk/>
            <pc:sldMk cId="3138763074" sldId="356"/>
            <ac:spMk id="8" creationId="{7CFE8DE8-F740-9A39-A587-EA310A45E83D}"/>
          </ac:spMkLst>
        </pc:spChg>
        <pc:spChg chg="add del mod">
          <ac:chgData name="Krish Rupapara" userId="65268e48638b3d69" providerId="LiveId" clId="{A7EA25BF-B405-4241-B23E-E16AFD209175}" dt="2024-04-08T09:21:38.041" v="13425" actId="478"/>
          <ac:spMkLst>
            <pc:docMk/>
            <pc:sldMk cId="3138763074" sldId="356"/>
            <ac:spMk id="10" creationId="{EFF9428D-349C-880F-0A4A-2E4BD125FCA6}"/>
          </ac:spMkLst>
        </pc:spChg>
        <pc:spChg chg="add mod">
          <ac:chgData name="Krish Rupapara" userId="65268e48638b3d69" providerId="LiveId" clId="{A7EA25BF-B405-4241-B23E-E16AFD209175}" dt="2024-04-08T09:21:39.439" v="13426"/>
          <ac:spMkLst>
            <pc:docMk/>
            <pc:sldMk cId="3138763074" sldId="356"/>
            <ac:spMk id="11" creationId="{EE9CBCBE-6A2D-370F-34BC-288940ED1BAF}"/>
          </ac:spMkLst>
        </pc:spChg>
        <pc:spChg chg="add mod">
          <ac:chgData name="Krish Rupapara" userId="65268e48638b3d69" providerId="LiveId" clId="{A7EA25BF-B405-4241-B23E-E16AFD209175}" dt="2024-04-08T22:08:22.409" v="20614" actId="20577"/>
          <ac:spMkLst>
            <pc:docMk/>
            <pc:sldMk cId="3138763074" sldId="356"/>
            <ac:spMk id="12" creationId="{07FCEC77-8E8B-AFA8-2FB4-A1BADF781AA1}"/>
          </ac:spMkLst>
        </pc:spChg>
        <pc:spChg chg="add mod">
          <ac:chgData name="Krish Rupapara" userId="65268e48638b3d69" providerId="LiveId" clId="{A7EA25BF-B405-4241-B23E-E16AFD209175}" dt="2024-04-08T09:21:49.541" v="13428" actId="1076"/>
          <ac:spMkLst>
            <pc:docMk/>
            <pc:sldMk cId="3138763074" sldId="356"/>
            <ac:spMk id="13" creationId="{D0CDEBF1-0CD7-72D5-74D0-A395FDC731B8}"/>
          </ac:spMkLst>
        </pc:spChg>
        <pc:spChg chg="mod">
          <ac:chgData name="Krish Rupapara" userId="65268e48638b3d69" providerId="LiveId" clId="{A7EA25BF-B405-4241-B23E-E16AFD209175}" dt="2024-04-09T04:48:53.170" v="26366" actId="20577"/>
          <ac:spMkLst>
            <pc:docMk/>
            <pc:sldMk cId="3138763074" sldId="356"/>
            <ac:spMk id="420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49:03.177" v="26368" actId="20577"/>
        <pc:sldMkLst>
          <pc:docMk/>
          <pc:sldMk cId="2035495927" sldId="357"/>
        </pc:sldMkLst>
        <pc:spChg chg="add mod">
          <ac:chgData name="Krish Rupapara" userId="65268e48638b3d69" providerId="LiveId" clId="{A7EA25BF-B405-4241-B23E-E16AFD209175}" dt="2024-04-08T22:08:03.385" v="20608" actId="20577"/>
          <ac:spMkLst>
            <pc:docMk/>
            <pc:sldMk cId="2035495927" sldId="357"/>
            <ac:spMk id="2" creationId="{9B26E168-839D-3A5E-4482-E31225F74E44}"/>
          </ac:spMkLst>
        </pc:spChg>
        <pc:spChg chg="del mod">
          <ac:chgData name="Krish Rupapara" userId="65268e48638b3d69" providerId="LiveId" clId="{A7EA25BF-B405-4241-B23E-E16AFD209175}" dt="2024-04-09T03:37:13.266" v="22222" actId="478"/>
          <ac:spMkLst>
            <pc:docMk/>
            <pc:sldMk cId="2035495927" sldId="357"/>
            <ac:spMk id="4" creationId="{83D0111F-D5FD-AF01-1263-3ED34C313528}"/>
          </ac:spMkLst>
        </pc:spChg>
        <pc:spChg chg="add mod">
          <ac:chgData name="Krish Rupapara" userId="65268e48638b3d69" providerId="LiveId" clId="{A7EA25BF-B405-4241-B23E-E16AFD209175}" dt="2024-04-08T22:08:13.619" v="20612" actId="1037"/>
          <ac:spMkLst>
            <pc:docMk/>
            <pc:sldMk cId="2035495927" sldId="357"/>
            <ac:spMk id="5" creationId="{04D02E97-AED2-0D7D-A153-B5012355197D}"/>
          </ac:spMkLst>
        </pc:spChg>
        <pc:spChg chg="add mod">
          <ac:chgData name="Krish Rupapara" userId="65268e48638b3d69" providerId="LiveId" clId="{A7EA25BF-B405-4241-B23E-E16AFD209175}" dt="2024-04-08T09:22:15.754" v="13433" actId="1076"/>
          <ac:spMkLst>
            <pc:docMk/>
            <pc:sldMk cId="2035495927" sldId="357"/>
            <ac:spMk id="6" creationId="{B7B72DFA-087F-E241-45B4-8BD7187DC813}"/>
          </ac:spMkLst>
        </pc:spChg>
        <pc:spChg chg="add mod">
          <ac:chgData name="Krish Rupapara" userId="65268e48638b3d69" providerId="LiveId" clId="{A7EA25BF-B405-4241-B23E-E16AFD209175}" dt="2024-04-08T09:22:36.025" v="13436" actId="1076"/>
          <ac:spMkLst>
            <pc:docMk/>
            <pc:sldMk cId="2035495927" sldId="357"/>
            <ac:spMk id="7" creationId="{03992C35-5DB6-7E66-CA77-FBA719FBACD3}"/>
          </ac:spMkLst>
        </pc:spChg>
        <pc:spChg chg="add del mod">
          <ac:chgData name="Krish Rupapara" userId="65268e48638b3d69" providerId="LiveId" clId="{A7EA25BF-B405-4241-B23E-E16AFD209175}" dt="2024-04-09T03:38:09.012" v="22231" actId="478"/>
          <ac:spMkLst>
            <pc:docMk/>
            <pc:sldMk cId="2035495927" sldId="357"/>
            <ac:spMk id="8" creationId="{4F725CF1-845F-385A-D826-7FBAA5EDC9D6}"/>
          </ac:spMkLst>
        </pc:spChg>
        <pc:spChg chg="add mod">
          <ac:chgData name="Krish Rupapara" userId="65268e48638b3d69" providerId="LiveId" clId="{A7EA25BF-B405-4241-B23E-E16AFD209175}" dt="2024-04-09T03:38:09.295" v="22232"/>
          <ac:spMkLst>
            <pc:docMk/>
            <pc:sldMk cId="2035495927" sldId="357"/>
            <ac:spMk id="9" creationId="{D1FC6C3F-05D9-D8C8-F6A5-8AF94FB4FEC0}"/>
          </ac:spMkLst>
        </pc:spChg>
        <pc:spChg chg="mod">
          <ac:chgData name="Krish Rupapara" userId="65268e48638b3d69" providerId="LiveId" clId="{A7EA25BF-B405-4241-B23E-E16AFD209175}" dt="2024-04-08T22:08:11.115" v="20610" actId="20577"/>
          <ac:spMkLst>
            <pc:docMk/>
            <pc:sldMk cId="2035495927" sldId="357"/>
            <ac:spMk id="11" creationId="{EE9CBCBE-6A2D-370F-34BC-288940ED1BAF}"/>
          </ac:spMkLst>
        </pc:spChg>
        <pc:spChg chg="mod">
          <ac:chgData name="Krish Rupapara" userId="65268e48638b3d69" providerId="LiveId" clId="{A7EA25BF-B405-4241-B23E-E16AFD209175}" dt="2024-04-08T22:11:35.435" v="20629" actId="403"/>
          <ac:spMkLst>
            <pc:docMk/>
            <pc:sldMk cId="2035495927" sldId="357"/>
            <ac:spMk id="12" creationId="{07FCEC77-8E8B-AFA8-2FB4-A1BADF781AA1}"/>
          </ac:spMkLst>
        </pc:spChg>
        <pc:spChg chg="mod">
          <ac:chgData name="Krish Rupapara" userId="65268e48638b3d69" providerId="LiveId" clId="{A7EA25BF-B405-4241-B23E-E16AFD209175}" dt="2024-04-09T04:49:03.177" v="26368" actId="20577"/>
          <ac:spMkLst>
            <pc:docMk/>
            <pc:sldMk cId="2035495927" sldId="357"/>
            <ac:spMk id="420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3:40:44.825" v="22260"/>
        <pc:sldMkLst>
          <pc:docMk/>
          <pc:sldMk cId="2939230408" sldId="358"/>
        </pc:sldMkLst>
        <pc:spChg chg="del mod">
          <ac:chgData name="Krish Rupapara" userId="65268e48638b3d69" providerId="LiveId" clId="{A7EA25BF-B405-4241-B23E-E16AFD209175}" dt="2024-04-09T03:40:41.516" v="22258" actId="478"/>
          <ac:spMkLst>
            <pc:docMk/>
            <pc:sldMk cId="2939230408" sldId="358"/>
            <ac:spMk id="3" creationId="{36AC2D9C-1F15-3CB9-77C6-961F8B27767F}"/>
          </ac:spMkLst>
        </pc:spChg>
        <pc:spChg chg="add mod">
          <ac:chgData name="Krish Rupapara" userId="65268e48638b3d69" providerId="LiveId" clId="{A7EA25BF-B405-4241-B23E-E16AFD209175}" dt="2024-04-09T03:38:58.018" v="22238"/>
          <ac:spMkLst>
            <pc:docMk/>
            <pc:sldMk cId="2939230408" sldId="358"/>
            <ac:spMk id="4" creationId="{C1F16FC1-A7FF-E8E0-D700-D575988F9AF2}"/>
          </ac:spMkLst>
        </pc:spChg>
        <pc:spChg chg="add mod">
          <ac:chgData name="Krish Rupapara" userId="65268e48638b3d69" providerId="LiveId" clId="{A7EA25BF-B405-4241-B23E-E16AFD209175}" dt="2024-04-09T03:39:29.060" v="22246" actId="114"/>
          <ac:spMkLst>
            <pc:docMk/>
            <pc:sldMk cId="2939230408" sldId="358"/>
            <ac:spMk id="5" creationId="{BE71828B-065E-4740-DA6D-39AC08026F58}"/>
          </ac:spMkLst>
        </pc:spChg>
        <pc:spChg chg="add del mod">
          <ac:chgData name="Krish Rupapara" userId="65268e48638b3d69" providerId="LiveId" clId="{A7EA25BF-B405-4241-B23E-E16AFD209175}" dt="2024-04-09T03:40:43.977" v="22259" actId="478"/>
          <ac:spMkLst>
            <pc:docMk/>
            <pc:sldMk cId="2939230408" sldId="358"/>
            <ac:spMk id="7" creationId="{755983E3-9E86-710D-C1E4-F7F529677ABC}"/>
          </ac:spMkLst>
        </pc:spChg>
        <pc:spChg chg="add mod">
          <ac:chgData name="Krish Rupapara" userId="65268e48638b3d69" providerId="LiveId" clId="{A7EA25BF-B405-4241-B23E-E16AFD209175}" dt="2024-04-09T03:40:44.825" v="22260"/>
          <ac:spMkLst>
            <pc:docMk/>
            <pc:sldMk cId="2939230408" sldId="358"/>
            <ac:spMk id="8" creationId="{6ED29457-A71F-9C50-0BF6-C3037CEBE936}"/>
          </ac:spMkLst>
        </pc:spChg>
        <pc:spChg chg="del mod">
          <ac:chgData name="Krish Rupapara" userId="65268e48638b3d69" providerId="LiveId" clId="{A7EA25BF-B405-4241-B23E-E16AFD209175}" dt="2024-04-09T03:39:05.060" v="22239" actId="478"/>
          <ac:spMkLst>
            <pc:docMk/>
            <pc:sldMk cId="2939230408" sldId="358"/>
            <ac:spMk id="10" creationId="{CFF2EE8E-1D08-0428-F0F9-1B0E597D2DCE}"/>
          </ac:spMkLst>
        </pc:spChg>
        <pc:spChg chg="del mod">
          <ac:chgData name="Krish Rupapara" userId="65268e48638b3d69" providerId="LiveId" clId="{A7EA25BF-B405-4241-B23E-E16AFD209175}" dt="2024-04-09T03:38:57.490" v="22237" actId="478"/>
          <ac:spMkLst>
            <pc:docMk/>
            <pc:sldMk cId="2939230408" sldId="358"/>
            <ac:spMk id="13" creationId="{8CEE6E36-AD33-FE73-D913-884B173A463C}"/>
          </ac:spMkLst>
        </pc:spChg>
        <pc:spChg chg="add del mod">
          <ac:chgData name="Krish Rupapara" userId="65268e48638b3d69" providerId="LiveId" clId="{A7EA25BF-B405-4241-B23E-E16AFD209175}" dt="2024-04-08T09:30:15.397" v="13555" actId="1076"/>
          <ac:spMkLst>
            <pc:docMk/>
            <pc:sldMk cId="2939230408" sldId="358"/>
            <ac:spMk id="15" creationId="{7E50F32A-0B71-4ED7-5F34-F28B3AA4F258}"/>
          </ac:spMkLst>
        </pc:spChg>
        <pc:spChg chg="add del mod">
          <ac:chgData name="Krish Rupapara" userId="65268e48638b3d69" providerId="LiveId" clId="{A7EA25BF-B405-4241-B23E-E16AFD209175}" dt="2024-04-09T03:39:16.716" v="22243" actId="16959"/>
          <ac:spMkLst>
            <pc:docMk/>
            <pc:sldMk cId="2939230408" sldId="358"/>
            <ac:spMk id="16" creationId="{AD051B83-E228-89C9-1622-F321215AB0CB}"/>
          </ac:spMkLst>
        </pc:spChg>
        <pc:spChg chg="add del mod">
          <ac:chgData name="Krish Rupapara" userId="65268e48638b3d69" providerId="LiveId" clId="{A7EA25BF-B405-4241-B23E-E16AFD209175}" dt="2024-04-08T09:29:35.934" v="13554"/>
          <ac:spMkLst>
            <pc:docMk/>
            <pc:sldMk cId="2939230408" sldId="358"/>
            <ac:spMk id="19" creationId="{CEFFF406-C81B-5C09-154A-8D03E8837C47}"/>
          </ac:spMkLst>
        </pc:spChg>
        <pc:spChg chg="mod">
          <ac:chgData name="Krish Rupapara" userId="65268e48638b3d69" providerId="LiveId" clId="{A7EA25BF-B405-4241-B23E-E16AFD209175}" dt="2024-04-09T02:39:07.287" v="21074" actId="20577"/>
          <ac:spMkLst>
            <pc:docMk/>
            <pc:sldMk cId="2939230408" sldId="358"/>
            <ac:spMk id="420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2:41:54.994" v="21108" actId="20577"/>
        <pc:sldMkLst>
          <pc:docMk/>
          <pc:sldMk cId="88441741" sldId="359"/>
        </pc:sldMkLst>
        <pc:spChg chg="add del mod">
          <ac:chgData name="Krish Rupapara" userId="65268e48638b3d69" providerId="LiveId" clId="{A7EA25BF-B405-4241-B23E-E16AFD209175}" dt="2024-04-08T09:54:23.486" v="14023" actId="478"/>
          <ac:spMkLst>
            <pc:docMk/>
            <pc:sldMk cId="88441741" sldId="359"/>
            <ac:spMk id="2" creationId="{96B1322C-B156-9AC7-883B-319258BE4AB8}"/>
          </ac:spMkLst>
        </pc:spChg>
        <pc:spChg chg="mod">
          <ac:chgData name="Krish Rupapara" userId="65268e48638b3d69" providerId="LiveId" clId="{A7EA25BF-B405-4241-B23E-E16AFD209175}" dt="2024-04-08T09:57:12.282" v="14098" actId="1076"/>
          <ac:spMkLst>
            <pc:docMk/>
            <pc:sldMk cId="88441741" sldId="359"/>
            <ac:spMk id="3" creationId="{36AC2D9C-1F15-3CB9-77C6-961F8B27767F}"/>
          </ac:spMkLst>
        </pc:spChg>
        <pc:spChg chg="mod">
          <ac:chgData name="Krish Rupapara" userId="65268e48638b3d69" providerId="LiveId" clId="{A7EA25BF-B405-4241-B23E-E16AFD209175}" dt="2024-04-08T09:57:12.282" v="14098" actId="1076"/>
          <ac:spMkLst>
            <pc:docMk/>
            <pc:sldMk cId="88441741" sldId="359"/>
            <ac:spMk id="4" creationId="{EBF5D52E-7705-54FA-654E-95773F789DFA}"/>
          </ac:spMkLst>
        </pc:spChg>
        <pc:spChg chg="add del mod">
          <ac:chgData name="Krish Rupapara" userId="65268e48638b3d69" providerId="LiveId" clId="{A7EA25BF-B405-4241-B23E-E16AFD209175}" dt="2024-04-08T09:57:46.643" v="14125" actId="478"/>
          <ac:spMkLst>
            <pc:docMk/>
            <pc:sldMk cId="88441741" sldId="359"/>
            <ac:spMk id="5" creationId="{602CB323-48EE-E310-73F0-F641727F8EAE}"/>
          </ac:spMkLst>
        </pc:spChg>
        <pc:spChg chg="add del mod">
          <ac:chgData name="Krish Rupapara" userId="65268e48638b3d69" providerId="LiveId" clId="{A7EA25BF-B405-4241-B23E-E16AFD209175}" dt="2024-04-08T09:54:19.626" v="14021" actId="478"/>
          <ac:spMkLst>
            <pc:docMk/>
            <pc:sldMk cId="88441741" sldId="359"/>
            <ac:spMk id="6" creationId="{EB3595E5-21FF-F039-8FEF-0B015EF60E10}"/>
          </ac:spMkLst>
        </pc:spChg>
        <pc:spChg chg="add del mod">
          <ac:chgData name="Krish Rupapara" userId="65268e48638b3d69" providerId="LiveId" clId="{A7EA25BF-B405-4241-B23E-E16AFD209175}" dt="2024-04-08T09:54:22.201" v="14022" actId="478"/>
          <ac:spMkLst>
            <pc:docMk/>
            <pc:sldMk cId="88441741" sldId="359"/>
            <ac:spMk id="7" creationId="{42DA30E9-0553-3322-544B-B1792A06FEBB}"/>
          </ac:spMkLst>
        </pc:spChg>
        <pc:spChg chg="add del mod">
          <ac:chgData name="Krish Rupapara" userId="65268e48638b3d69" providerId="LiveId" clId="{A7EA25BF-B405-4241-B23E-E16AFD209175}" dt="2024-04-08T09:54:19.626" v="14021" actId="478"/>
          <ac:spMkLst>
            <pc:docMk/>
            <pc:sldMk cId="88441741" sldId="359"/>
            <ac:spMk id="8" creationId="{E3EEC93C-E4BE-80CE-116A-B54F50189E5B}"/>
          </ac:spMkLst>
        </pc:spChg>
        <pc:spChg chg="add del mod">
          <ac:chgData name="Krish Rupapara" userId="65268e48638b3d69" providerId="LiveId" clId="{A7EA25BF-B405-4241-B23E-E16AFD209175}" dt="2024-04-08T09:54:24.815" v="14024" actId="478"/>
          <ac:spMkLst>
            <pc:docMk/>
            <pc:sldMk cId="88441741" sldId="359"/>
            <ac:spMk id="9" creationId="{A25A264C-1FC6-B13C-7A91-8F62DE059667}"/>
          </ac:spMkLst>
        </pc:spChg>
        <pc:spChg chg="add del mod">
          <ac:chgData name="Krish Rupapara" userId="65268e48638b3d69" providerId="LiveId" clId="{A7EA25BF-B405-4241-B23E-E16AFD209175}" dt="2024-04-08T22:25:04.395" v="20782" actId="113"/>
          <ac:spMkLst>
            <pc:docMk/>
            <pc:sldMk cId="88441741" sldId="359"/>
            <ac:spMk id="10" creationId="{CFF2EE8E-1D08-0428-F0F9-1B0E597D2DCE}"/>
          </ac:spMkLst>
        </pc:spChg>
        <pc:spChg chg="add del mod">
          <ac:chgData name="Krish Rupapara" userId="65268e48638b3d69" providerId="LiveId" clId="{A7EA25BF-B405-4241-B23E-E16AFD209175}" dt="2024-04-08T09:56:48.977" v="14095" actId="478"/>
          <ac:spMkLst>
            <pc:docMk/>
            <pc:sldMk cId="88441741" sldId="359"/>
            <ac:spMk id="11" creationId="{EFD7FC02-675F-FEF5-82A7-63A50CBE5E47}"/>
          </ac:spMkLst>
        </pc:spChg>
        <pc:spChg chg="add del mod">
          <ac:chgData name="Krish Rupapara" userId="65268e48638b3d69" providerId="LiveId" clId="{A7EA25BF-B405-4241-B23E-E16AFD209175}" dt="2024-04-08T09:57:45.446" v="14124" actId="478"/>
          <ac:spMkLst>
            <pc:docMk/>
            <pc:sldMk cId="88441741" sldId="359"/>
            <ac:spMk id="12" creationId="{FEBEDE75-3C72-7811-461F-25D93DEBAE20}"/>
          </ac:spMkLst>
        </pc:spChg>
        <pc:spChg chg="add del mod">
          <ac:chgData name="Krish Rupapara" userId="65268e48638b3d69" providerId="LiveId" clId="{A7EA25BF-B405-4241-B23E-E16AFD209175}" dt="2024-04-08T09:56:33.388" v="14092" actId="1076"/>
          <ac:spMkLst>
            <pc:docMk/>
            <pc:sldMk cId="88441741" sldId="359"/>
            <ac:spMk id="14" creationId="{55DAFED3-C8A8-39B9-41BD-DBBDB140B597}"/>
          </ac:spMkLst>
        </pc:spChg>
        <pc:spChg chg="mod">
          <ac:chgData name="Krish Rupapara" userId="65268e48638b3d69" providerId="LiveId" clId="{A7EA25BF-B405-4241-B23E-E16AFD209175}" dt="2024-04-08T09:57:41.640" v="14123" actId="20577"/>
          <ac:spMkLst>
            <pc:docMk/>
            <pc:sldMk cId="88441741" sldId="359"/>
            <ac:spMk id="15" creationId="{25F0AFFB-3EF2-B8C1-23BF-2FCE304CC6D5}"/>
          </ac:spMkLst>
        </pc:spChg>
        <pc:spChg chg="mod">
          <ac:chgData name="Krish Rupapara" userId="65268e48638b3d69" providerId="LiveId" clId="{A7EA25BF-B405-4241-B23E-E16AFD209175}" dt="2024-04-09T02:41:54.994" v="21108" actId="20577"/>
          <ac:spMkLst>
            <pc:docMk/>
            <pc:sldMk cId="88441741" sldId="359"/>
            <ac:spMk id="420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2:42:01.149" v="21110" actId="20577"/>
        <pc:sldMkLst>
          <pc:docMk/>
          <pc:sldMk cId="132880297" sldId="360"/>
        </pc:sldMkLst>
        <pc:spChg chg="add del mod">
          <ac:chgData name="Krish Rupapara" userId="65268e48638b3d69" providerId="LiveId" clId="{A7EA25BF-B405-4241-B23E-E16AFD209175}" dt="2024-04-08T10:05:39.239" v="14154" actId="478"/>
          <ac:spMkLst>
            <pc:docMk/>
            <pc:sldMk cId="132880297" sldId="360"/>
            <ac:spMk id="2" creationId="{03708393-B22B-D7DF-914B-15874F8BA762}"/>
          </ac:spMkLst>
        </pc:spChg>
        <pc:spChg chg="mod">
          <ac:chgData name="Krish Rupapara" userId="65268e48638b3d69" providerId="LiveId" clId="{A7EA25BF-B405-4241-B23E-E16AFD209175}" dt="2024-04-08T10:11:50.155" v="14552" actId="1076"/>
          <ac:spMkLst>
            <pc:docMk/>
            <pc:sldMk cId="132880297" sldId="360"/>
            <ac:spMk id="3" creationId="{36AC2D9C-1F15-3CB9-77C6-961F8B27767F}"/>
          </ac:spMkLst>
        </pc:spChg>
        <pc:spChg chg="mod">
          <ac:chgData name="Krish Rupapara" userId="65268e48638b3d69" providerId="LiveId" clId="{A7EA25BF-B405-4241-B23E-E16AFD209175}" dt="2024-04-08T10:11:50.155" v="14552" actId="1076"/>
          <ac:spMkLst>
            <pc:docMk/>
            <pc:sldMk cId="132880297" sldId="360"/>
            <ac:spMk id="4" creationId="{EBF5D52E-7705-54FA-654E-95773F789DFA}"/>
          </ac:spMkLst>
        </pc:spChg>
        <pc:spChg chg="add del mod">
          <ac:chgData name="Krish Rupapara" userId="65268e48638b3d69" providerId="LiveId" clId="{A7EA25BF-B405-4241-B23E-E16AFD209175}" dt="2024-04-08T10:05:41.307" v="14155" actId="478"/>
          <ac:spMkLst>
            <pc:docMk/>
            <pc:sldMk cId="132880297" sldId="360"/>
            <ac:spMk id="5" creationId="{48E6574A-5FF5-3FD8-685E-2683F6CADEDC}"/>
          </ac:spMkLst>
        </pc:spChg>
        <pc:spChg chg="add mod">
          <ac:chgData name="Krish Rupapara" userId="65268e48638b3d69" providerId="LiveId" clId="{A7EA25BF-B405-4241-B23E-E16AFD209175}" dt="2024-04-08T10:06:41.323" v="14156"/>
          <ac:spMkLst>
            <pc:docMk/>
            <pc:sldMk cId="132880297" sldId="360"/>
            <ac:spMk id="6" creationId="{E464D0D0-058C-4FC7-1336-522022CA2B3D}"/>
          </ac:spMkLst>
        </pc:spChg>
        <pc:spChg chg="add mod">
          <ac:chgData name="Krish Rupapara" userId="65268e48638b3d69" providerId="LiveId" clId="{A7EA25BF-B405-4241-B23E-E16AFD209175}" dt="2024-04-08T10:06:41.323" v="14156"/>
          <ac:spMkLst>
            <pc:docMk/>
            <pc:sldMk cId="132880297" sldId="360"/>
            <ac:spMk id="7" creationId="{59C17BF2-B409-49DF-2B58-376DF97FE02E}"/>
          </ac:spMkLst>
        </pc:spChg>
        <pc:spChg chg="add mod">
          <ac:chgData name="Krish Rupapara" userId="65268e48638b3d69" providerId="LiveId" clId="{A7EA25BF-B405-4241-B23E-E16AFD209175}" dt="2024-04-08T10:06:41.440" v="14157"/>
          <ac:spMkLst>
            <pc:docMk/>
            <pc:sldMk cId="132880297" sldId="360"/>
            <ac:spMk id="8" creationId="{A3BF5D97-3445-E83F-B9E5-679B0B660681}"/>
          </ac:spMkLst>
        </pc:spChg>
        <pc:spChg chg="add mod">
          <ac:chgData name="Krish Rupapara" userId="65268e48638b3d69" providerId="LiveId" clId="{A7EA25BF-B405-4241-B23E-E16AFD209175}" dt="2024-04-08T10:06:41.440" v="14157"/>
          <ac:spMkLst>
            <pc:docMk/>
            <pc:sldMk cId="132880297" sldId="360"/>
            <ac:spMk id="9" creationId="{F88FD254-909F-4E21-D77A-E510113E1371}"/>
          </ac:spMkLst>
        </pc:spChg>
        <pc:spChg chg="mod">
          <ac:chgData name="Krish Rupapara" userId="65268e48638b3d69" providerId="LiveId" clId="{A7EA25BF-B405-4241-B23E-E16AFD209175}" dt="2024-04-08T22:24:38.229" v="20772" actId="113"/>
          <ac:spMkLst>
            <pc:docMk/>
            <pc:sldMk cId="132880297" sldId="360"/>
            <ac:spMk id="10" creationId="{CFF2EE8E-1D08-0428-F0F9-1B0E597D2DCE}"/>
          </ac:spMkLst>
        </pc:spChg>
        <pc:spChg chg="add del mod">
          <ac:chgData name="Krish Rupapara" userId="65268e48638b3d69" providerId="LiveId" clId="{A7EA25BF-B405-4241-B23E-E16AFD209175}" dt="2024-04-08T10:09:02.245" v="14205" actId="478"/>
          <ac:spMkLst>
            <pc:docMk/>
            <pc:sldMk cId="132880297" sldId="360"/>
            <ac:spMk id="11" creationId="{C61C9567-71EA-4B62-AD7A-031B695D694F}"/>
          </ac:spMkLst>
        </pc:spChg>
        <pc:spChg chg="add del mod">
          <ac:chgData name="Krish Rupapara" userId="65268e48638b3d69" providerId="LiveId" clId="{A7EA25BF-B405-4241-B23E-E16AFD209175}" dt="2024-04-08T10:09:21.961" v="14220" actId="478"/>
          <ac:spMkLst>
            <pc:docMk/>
            <pc:sldMk cId="132880297" sldId="360"/>
            <ac:spMk id="12" creationId="{8A58AE01-79DE-9ADE-E050-A50BEB5D4CFA}"/>
          </ac:spMkLst>
        </pc:spChg>
        <pc:spChg chg="add del mod">
          <ac:chgData name="Krish Rupapara" userId="65268e48638b3d69" providerId="LiveId" clId="{A7EA25BF-B405-4241-B23E-E16AFD209175}" dt="2024-04-08T10:08:59.856" v="14204" actId="478"/>
          <ac:spMkLst>
            <pc:docMk/>
            <pc:sldMk cId="132880297" sldId="360"/>
            <ac:spMk id="13" creationId="{D2E06C57-66B4-22C9-7217-6B8B67083048}"/>
          </ac:spMkLst>
        </pc:spChg>
        <pc:spChg chg="mod">
          <ac:chgData name="Krish Rupapara" userId="65268e48638b3d69" providerId="LiveId" clId="{A7EA25BF-B405-4241-B23E-E16AFD209175}" dt="2024-04-08T10:11:28.174" v="14528" actId="1076"/>
          <ac:spMkLst>
            <pc:docMk/>
            <pc:sldMk cId="132880297" sldId="360"/>
            <ac:spMk id="15" creationId="{25F0AFFB-3EF2-B8C1-23BF-2FCE304CC6D5}"/>
          </ac:spMkLst>
        </pc:spChg>
        <pc:spChg chg="add del mod">
          <ac:chgData name="Krish Rupapara" userId="65268e48638b3d69" providerId="LiveId" clId="{A7EA25BF-B405-4241-B23E-E16AFD209175}" dt="2024-04-08T10:08:44.322" v="14199" actId="478"/>
          <ac:spMkLst>
            <pc:docMk/>
            <pc:sldMk cId="132880297" sldId="360"/>
            <ac:spMk id="16" creationId="{E371898F-1372-78F7-138A-07986F6B80A5}"/>
          </ac:spMkLst>
        </pc:spChg>
        <pc:spChg chg="add del mod">
          <ac:chgData name="Krish Rupapara" userId="65268e48638b3d69" providerId="LiveId" clId="{A7EA25BF-B405-4241-B23E-E16AFD209175}" dt="2024-04-08T10:08:58.608" v="14203" actId="478"/>
          <ac:spMkLst>
            <pc:docMk/>
            <pc:sldMk cId="132880297" sldId="360"/>
            <ac:spMk id="17" creationId="{49FC87B9-C1BD-CEAD-80BA-5DCCA64056ED}"/>
          </ac:spMkLst>
        </pc:spChg>
        <pc:spChg chg="add del mod">
          <ac:chgData name="Krish Rupapara" userId="65268e48638b3d69" providerId="LiveId" clId="{A7EA25BF-B405-4241-B23E-E16AFD209175}" dt="2024-04-08T11:04:00.041" v="14596" actId="478"/>
          <ac:spMkLst>
            <pc:docMk/>
            <pc:sldMk cId="132880297" sldId="360"/>
            <ac:spMk id="18" creationId="{D26F6F8D-64EF-8181-4AD4-FF54D70C9654}"/>
          </ac:spMkLst>
        </pc:spChg>
        <pc:spChg chg="add del mod">
          <ac:chgData name="Krish Rupapara" userId="65268e48638b3d69" providerId="LiveId" clId="{A7EA25BF-B405-4241-B23E-E16AFD209175}" dt="2024-04-08T11:04:02.552" v="14597" actId="478"/>
          <ac:spMkLst>
            <pc:docMk/>
            <pc:sldMk cId="132880297" sldId="360"/>
            <ac:spMk id="19" creationId="{B2CB32B5-4E97-F18E-D69C-27017F8A7E5E}"/>
          </ac:spMkLst>
        </pc:spChg>
        <pc:spChg chg="add del mod">
          <ac:chgData name="Krish Rupapara" userId="65268e48638b3d69" providerId="LiveId" clId="{A7EA25BF-B405-4241-B23E-E16AFD209175}" dt="2024-04-08T11:05:01.421" v="14617" actId="478"/>
          <ac:spMkLst>
            <pc:docMk/>
            <pc:sldMk cId="132880297" sldId="360"/>
            <ac:spMk id="20" creationId="{6D63AF3B-831B-2DC2-1041-121B11A6CF03}"/>
          </ac:spMkLst>
        </pc:spChg>
        <pc:spChg chg="add del mod">
          <ac:chgData name="Krish Rupapara" userId="65268e48638b3d69" providerId="LiveId" clId="{A7EA25BF-B405-4241-B23E-E16AFD209175}" dt="2024-04-08T11:04:04.140" v="14598" actId="478"/>
          <ac:spMkLst>
            <pc:docMk/>
            <pc:sldMk cId="132880297" sldId="360"/>
            <ac:spMk id="21" creationId="{F6DE0466-D075-B842-FAA9-C40676D81964}"/>
          </ac:spMkLst>
        </pc:spChg>
        <pc:spChg chg="add del mod">
          <ac:chgData name="Krish Rupapara" userId="65268e48638b3d69" providerId="LiveId" clId="{A7EA25BF-B405-4241-B23E-E16AFD209175}" dt="2024-04-08T22:25:32.826" v="20790" actId="113"/>
          <ac:spMkLst>
            <pc:docMk/>
            <pc:sldMk cId="132880297" sldId="360"/>
            <ac:spMk id="22" creationId="{783B68C3-2E6A-9636-9639-DA70C1BDA99C}"/>
          </ac:spMkLst>
        </pc:spChg>
        <pc:spChg chg="add mod">
          <ac:chgData name="Krish Rupapara" userId="65268e48638b3d69" providerId="LiveId" clId="{A7EA25BF-B405-4241-B23E-E16AFD209175}" dt="2024-04-08T11:09:29.849" v="15077" actId="1038"/>
          <ac:spMkLst>
            <pc:docMk/>
            <pc:sldMk cId="132880297" sldId="360"/>
            <ac:spMk id="23" creationId="{9F40C434-401E-C24A-CB7E-D5EC7B665432}"/>
          </ac:spMkLst>
        </pc:spChg>
        <pc:spChg chg="add mod">
          <ac:chgData name="Krish Rupapara" userId="65268e48638b3d69" providerId="LiveId" clId="{A7EA25BF-B405-4241-B23E-E16AFD209175}" dt="2024-04-08T11:09:42.435" v="15129" actId="1037"/>
          <ac:spMkLst>
            <pc:docMk/>
            <pc:sldMk cId="132880297" sldId="360"/>
            <ac:spMk id="24" creationId="{4A5FF8B7-DCFB-A6FD-92FF-E6A6781E03A8}"/>
          </ac:spMkLst>
        </pc:spChg>
        <pc:spChg chg="add mod">
          <ac:chgData name="Krish Rupapara" userId="65268e48638b3d69" providerId="LiveId" clId="{A7EA25BF-B405-4241-B23E-E16AFD209175}" dt="2024-04-08T11:09:58.595" v="15244" actId="1037"/>
          <ac:spMkLst>
            <pc:docMk/>
            <pc:sldMk cId="132880297" sldId="360"/>
            <ac:spMk id="25" creationId="{9F9A820F-6404-32BA-E6A9-19DEBF0E2A75}"/>
          </ac:spMkLst>
        </pc:spChg>
        <pc:spChg chg="add mod">
          <ac:chgData name="Krish Rupapara" userId="65268e48638b3d69" providerId="LiveId" clId="{A7EA25BF-B405-4241-B23E-E16AFD209175}" dt="2024-04-08T11:10:16.828" v="15383" actId="1037"/>
          <ac:spMkLst>
            <pc:docMk/>
            <pc:sldMk cId="132880297" sldId="360"/>
            <ac:spMk id="26" creationId="{998FAF27-C040-CBB5-C596-60CD1CD2D4DA}"/>
          </ac:spMkLst>
        </pc:spChg>
        <pc:spChg chg="mod">
          <ac:chgData name="Krish Rupapara" userId="65268e48638b3d69" providerId="LiveId" clId="{A7EA25BF-B405-4241-B23E-E16AFD209175}" dt="2024-04-09T02:42:01.149" v="21110" actId="20577"/>
          <ac:spMkLst>
            <pc:docMk/>
            <pc:sldMk cId="132880297" sldId="360"/>
            <ac:spMk id="420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0:09:59.668" v="14221"/>
          <ac:spMkLst>
            <pc:docMk/>
            <pc:sldMk cId="132880297" sldId="360"/>
            <ac:spMk id="421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2:42:35.501" v="21123" actId="20577"/>
        <pc:sldMkLst>
          <pc:docMk/>
          <pc:sldMk cId="2076708792" sldId="361"/>
        </pc:sldMkLst>
        <pc:spChg chg="del">
          <ac:chgData name="Krish Rupapara" userId="65268e48638b3d69" providerId="LiveId" clId="{A7EA25BF-B405-4241-B23E-E16AFD209175}" dt="2024-04-08T11:12:13.550" v="15402" actId="478"/>
          <ac:spMkLst>
            <pc:docMk/>
            <pc:sldMk cId="2076708792" sldId="361"/>
            <ac:spMk id="3" creationId="{36AC2D9C-1F15-3CB9-77C6-961F8B27767F}"/>
          </ac:spMkLst>
        </pc:spChg>
        <pc:spChg chg="del mod">
          <ac:chgData name="Krish Rupapara" userId="65268e48638b3d69" providerId="LiveId" clId="{A7EA25BF-B405-4241-B23E-E16AFD209175}" dt="2024-04-08T11:20:13.080" v="15960" actId="478"/>
          <ac:spMkLst>
            <pc:docMk/>
            <pc:sldMk cId="2076708792" sldId="361"/>
            <ac:spMk id="4" creationId="{EBF5D52E-7705-54FA-654E-95773F789DFA}"/>
          </ac:spMkLst>
        </pc:spChg>
        <pc:spChg chg="add del mod">
          <ac:chgData name="Krish Rupapara" userId="65268e48638b3d69" providerId="LiveId" clId="{A7EA25BF-B405-4241-B23E-E16AFD209175}" dt="2024-04-08T11:12:16.207" v="15403" actId="478"/>
          <ac:spMkLst>
            <pc:docMk/>
            <pc:sldMk cId="2076708792" sldId="361"/>
            <ac:spMk id="5" creationId="{01534333-49D0-B304-3E92-10D8D4D6E552}"/>
          </ac:spMkLst>
        </pc:spChg>
        <pc:spChg chg="add del mod">
          <ac:chgData name="Krish Rupapara" userId="65268e48638b3d69" providerId="LiveId" clId="{A7EA25BF-B405-4241-B23E-E16AFD209175}" dt="2024-04-08T11:20:10.310" v="15958" actId="478"/>
          <ac:spMkLst>
            <pc:docMk/>
            <pc:sldMk cId="2076708792" sldId="361"/>
            <ac:spMk id="6" creationId="{5DE871C4-CC49-ECD7-BFE7-48FCEAB088B9}"/>
          </ac:spMkLst>
        </pc:spChg>
        <pc:spChg chg="add del mod">
          <ac:chgData name="Krish Rupapara" userId="65268e48638b3d69" providerId="LiveId" clId="{A7EA25BF-B405-4241-B23E-E16AFD209175}" dt="2024-04-08T11:20:35.389" v="15974" actId="478"/>
          <ac:spMkLst>
            <pc:docMk/>
            <pc:sldMk cId="2076708792" sldId="361"/>
            <ac:spMk id="7" creationId="{98D90A6F-3388-8B50-5999-796A153FA75F}"/>
          </ac:spMkLst>
        </pc:spChg>
        <pc:spChg chg="add mod">
          <ac:chgData name="Krish Rupapara" userId="65268e48638b3d69" providerId="LiveId" clId="{A7EA25BF-B405-4241-B23E-E16AFD209175}" dt="2024-04-08T11:20:44.345" v="15980" actId="1035"/>
          <ac:spMkLst>
            <pc:docMk/>
            <pc:sldMk cId="2076708792" sldId="361"/>
            <ac:spMk id="8" creationId="{EA2F0BA8-B698-DAEE-E684-DD93267B3C2B}"/>
          </ac:spMkLst>
        </pc:spChg>
        <pc:spChg chg="add mod">
          <ac:chgData name="Krish Rupapara" userId="65268e48638b3d69" providerId="LiveId" clId="{A7EA25BF-B405-4241-B23E-E16AFD209175}" dt="2024-04-08T11:18:27.957" v="15935"/>
          <ac:spMkLst>
            <pc:docMk/>
            <pc:sldMk cId="2076708792" sldId="361"/>
            <ac:spMk id="9" creationId="{5C8A5D80-E741-07AF-7124-567C01A79EF6}"/>
          </ac:spMkLst>
        </pc:spChg>
        <pc:spChg chg="del mod">
          <ac:chgData name="Krish Rupapara" userId="65268e48638b3d69" providerId="LiveId" clId="{A7EA25BF-B405-4241-B23E-E16AFD209175}" dt="2024-04-08T11:14:21.203" v="15601" actId="478"/>
          <ac:spMkLst>
            <pc:docMk/>
            <pc:sldMk cId="2076708792" sldId="361"/>
            <ac:spMk id="10" creationId="{CFF2EE8E-1D08-0428-F0F9-1B0E597D2DCE}"/>
          </ac:spMkLst>
        </pc:spChg>
        <pc:spChg chg="add mod">
          <ac:chgData name="Krish Rupapara" userId="65268e48638b3d69" providerId="LiveId" clId="{A7EA25BF-B405-4241-B23E-E16AFD209175}" dt="2024-04-08T11:23:24.302" v="16349" actId="1076"/>
          <ac:spMkLst>
            <pc:docMk/>
            <pc:sldMk cId="2076708792" sldId="361"/>
            <ac:spMk id="11" creationId="{AA049BE7-8B89-EC5F-5C6A-D8A223270B06}"/>
          </ac:spMkLst>
        </pc:spChg>
        <pc:spChg chg="add mod">
          <ac:chgData name="Krish Rupapara" userId="65268e48638b3d69" providerId="LiveId" clId="{A7EA25BF-B405-4241-B23E-E16AFD209175}" dt="2024-04-08T11:20:50.555" v="15982" actId="1076"/>
          <ac:spMkLst>
            <pc:docMk/>
            <pc:sldMk cId="2076708792" sldId="361"/>
            <ac:spMk id="12" creationId="{C69D54DF-0D2F-E0A0-5BFC-D9B7DA4BB724}"/>
          </ac:spMkLst>
        </pc:spChg>
        <pc:spChg chg="add mod">
          <ac:chgData name="Krish Rupapara" userId="65268e48638b3d69" providerId="LiveId" clId="{A7EA25BF-B405-4241-B23E-E16AFD209175}" dt="2024-04-08T22:26:03.372" v="20800"/>
          <ac:spMkLst>
            <pc:docMk/>
            <pc:sldMk cId="2076708792" sldId="361"/>
            <ac:spMk id="13" creationId="{0893DA49-B5ED-EEE4-667B-514CB5ED966D}"/>
          </ac:spMkLst>
        </pc:spChg>
        <pc:spChg chg="add del">
          <ac:chgData name="Krish Rupapara" userId="65268e48638b3d69" providerId="LiveId" clId="{A7EA25BF-B405-4241-B23E-E16AFD209175}" dt="2024-04-08T11:20:22.392" v="15964" actId="478"/>
          <ac:spMkLst>
            <pc:docMk/>
            <pc:sldMk cId="2076708792" sldId="361"/>
            <ac:spMk id="14" creationId="{55DAFED3-C8A8-39B9-41BD-DBBDB140B597}"/>
          </ac:spMkLst>
        </pc:spChg>
        <pc:spChg chg="del mod">
          <ac:chgData name="Krish Rupapara" userId="65268e48638b3d69" providerId="LiveId" clId="{A7EA25BF-B405-4241-B23E-E16AFD209175}" dt="2024-04-08T11:20:11.544" v="15959" actId="478"/>
          <ac:spMkLst>
            <pc:docMk/>
            <pc:sldMk cId="2076708792" sldId="361"/>
            <ac:spMk id="15" creationId="{25F0AFFB-3EF2-B8C1-23BF-2FCE304CC6D5}"/>
          </ac:spMkLst>
        </pc:spChg>
        <pc:spChg chg="add mod">
          <ac:chgData name="Krish Rupapara" userId="65268e48638b3d69" providerId="LiveId" clId="{A7EA25BF-B405-4241-B23E-E16AFD209175}" dt="2024-04-08T11:21:38.133" v="16141" actId="1076"/>
          <ac:spMkLst>
            <pc:docMk/>
            <pc:sldMk cId="2076708792" sldId="361"/>
            <ac:spMk id="16" creationId="{8FFB79CF-AC04-C2A9-C621-6E2A179BE890}"/>
          </ac:spMkLst>
        </pc:spChg>
        <pc:spChg chg="add mod">
          <ac:chgData name="Krish Rupapara" userId="65268e48638b3d69" providerId="LiveId" clId="{A7EA25BF-B405-4241-B23E-E16AFD209175}" dt="2024-04-08T22:25:51.662" v="20794"/>
          <ac:spMkLst>
            <pc:docMk/>
            <pc:sldMk cId="2076708792" sldId="361"/>
            <ac:spMk id="17" creationId="{C9BFAEA6-A969-615D-729E-47D73BC6D533}"/>
          </ac:spMkLst>
        </pc:spChg>
        <pc:spChg chg="add mod">
          <ac:chgData name="Krish Rupapara" userId="65268e48638b3d69" providerId="LiveId" clId="{A7EA25BF-B405-4241-B23E-E16AFD209175}" dt="2024-04-08T11:22:33.229" v="16252" actId="1076"/>
          <ac:spMkLst>
            <pc:docMk/>
            <pc:sldMk cId="2076708792" sldId="361"/>
            <ac:spMk id="18" creationId="{0C97A91D-13AC-4B27-6BEC-EA540DCD535B}"/>
          </ac:spMkLst>
        </pc:spChg>
        <pc:spChg chg="add mod">
          <ac:chgData name="Krish Rupapara" userId="65268e48638b3d69" providerId="LiveId" clId="{A7EA25BF-B405-4241-B23E-E16AFD209175}" dt="2024-04-08T22:25:58.811" v="20798"/>
          <ac:spMkLst>
            <pc:docMk/>
            <pc:sldMk cId="2076708792" sldId="361"/>
            <ac:spMk id="19" creationId="{B3513658-937C-3A03-90D8-DB694F2C0F46}"/>
          </ac:spMkLst>
        </pc:spChg>
        <pc:spChg chg="del mod">
          <ac:chgData name="Krish Rupapara" userId="65268e48638b3d69" providerId="LiveId" clId="{A7EA25BF-B405-4241-B23E-E16AFD209175}" dt="2024-04-08T11:15:31.754" v="15715" actId="478"/>
          <ac:spMkLst>
            <pc:docMk/>
            <pc:sldMk cId="2076708792" sldId="361"/>
            <ac:spMk id="22" creationId="{783B68C3-2E6A-9636-9639-DA70C1BDA99C}"/>
          </ac:spMkLst>
        </pc:spChg>
        <pc:spChg chg="del mod">
          <ac:chgData name="Krish Rupapara" userId="65268e48638b3d69" providerId="LiveId" clId="{A7EA25BF-B405-4241-B23E-E16AFD209175}" dt="2024-04-08T11:15:38.586" v="15720" actId="478"/>
          <ac:spMkLst>
            <pc:docMk/>
            <pc:sldMk cId="2076708792" sldId="361"/>
            <ac:spMk id="23" creationId="{9F40C434-401E-C24A-CB7E-D5EC7B665432}"/>
          </ac:spMkLst>
        </pc:spChg>
        <pc:spChg chg="del">
          <ac:chgData name="Krish Rupapara" userId="65268e48638b3d69" providerId="LiveId" clId="{A7EA25BF-B405-4241-B23E-E16AFD209175}" dt="2024-04-08T11:15:36.129" v="15718" actId="478"/>
          <ac:spMkLst>
            <pc:docMk/>
            <pc:sldMk cId="2076708792" sldId="361"/>
            <ac:spMk id="24" creationId="{4A5FF8B7-DCFB-A6FD-92FF-E6A6781E03A8}"/>
          </ac:spMkLst>
        </pc:spChg>
        <pc:spChg chg="del">
          <ac:chgData name="Krish Rupapara" userId="65268e48638b3d69" providerId="LiveId" clId="{A7EA25BF-B405-4241-B23E-E16AFD209175}" dt="2024-04-08T11:15:42.577" v="15721" actId="478"/>
          <ac:spMkLst>
            <pc:docMk/>
            <pc:sldMk cId="2076708792" sldId="361"/>
            <ac:spMk id="25" creationId="{9F9A820F-6404-32BA-E6A9-19DEBF0E2A75}"/>
          </ac:spMkLst>
        </pc:spChg>
        <pc:spChg chg="del">
          <ac:chgData name="Krish Rupapara" userId="65268e48638b3d69" providerId="LiveId" clId="{A7EA25BF-B405-4241-B23E-E16AFD209175}" dt="2024-04-08T11:15:42.577" v="15721" actId="478"/>
          <ac:spMkLst>
            <pc:docMk/>
            <pc:sldMk cId="2076708792" sldId="361"/>
            <ac:spMk id="26" creationId="{998FAF27-C040-CBB5-C596-60CD1CD2D4DA}"/>
          </ac:spMkLst>
        </pc:spChg>
        <pc:spChg chg="mod">
          <ac:chgData name="Krish Rupapara" userId="65268e48638b3d69" providerId="LiveId" clId="{A7EA25BF-B405-4241-B23E-E16AFD209175}" dt="2024-04-09T02:42:35.501" v="21123" actId="20577"/>
          <ac:spMkLst>
            <pc:docMk/>
            <pc:sldMk cId="2076708792" sldId="361"/>
            <ac:spMk id="420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9T02:43:35.450" v="21138" actId="47"/>
        <pc:sldMkLst>
          <pc:docMk/>
          <pc:sldMk cId="4208423092" sldId="362"/>
        </pc:sldMkLst>
        <pc:spChg chg="add del">
          <ac:chgData name="Krish Rupapara" userId="65268e48638b3d69" providerId="LiveId" clId="{A7EA25BF-B405-4241-B23E-E16AFD209175}" dt="2024-04-08T11:31:25.576" v="16542" actId="478"/>
          <ac:spMkLst>
            <pc:docMk/>
            <pc:sldMk cId="4208423092" sldId="362"/>
            <ac:spMk id="3" creationId="{9FA4FC92-98DD-3E16-6A35-308FB9D52CA9}"/>
          </ac:spMkLst>
        </pc:spChg>
        <pc:spChg chg="add mod">
          <ac:chgData name="Krish Rupapara" userId="65268e48638b3d69" providerId="LiveId" clId="{A7EA25BF-B405-4241-B23E-E16AFD209175}" dt="2024-04-08T11:31:41.580" v="16546" actId="1076"/>
          <ac:spMkLst>
            <pc:docMk/>
            <pc:sldMk cId="4208423092" sldId="362"/>
            <ac:spMk id="4" creationId="{FBEEE8A3-4F31-D669-DB2E-245D1781F951}"/>
          </ac:spMkLst>
        </pc:spChg>
        <pc:spChg chg="add mod">
          <ac:chgData name="Krish Rupapara" userId="65268e48638b3d69" providerId="LiveId" clId="{A7EA25BF-B405-4241-B23E-E16AFD209175}" dt="2024-04-08T11:32:12.340" v="16643" actId="1036"/>
          <ac:spMkLst>
            <pc:docMk/>
            <pc:sldMk cId="4208423092" sldId="362"/>
            <ac:spMk id="5" creationId="{BA60DA8D-14D6-A329-5019-2EF1E85761B2}"/>
          </ac:spMkLst>
        </pc:spChg>
        <pc:spChg chg="add mod">
          <ac:chgData name="Krish Rupapara" userId="65268e48638b3d69" providerId="LiveId" clId="{A7EA25BF-B405-4241-B23E-E16AFD209175}" dt="2024-04-08T11:32:16.443" v="16644"/>
          <ac:spMkLst>
            <pc:docMk/>
            <pc:sldMk cId="4208423092" sldId="362"/>
            <ac:spMk id="6" creationId="{D8ADB3DB-FAD7-5EAB-5FD9-EF215511B3A8}"/>
          </ac:spMkLst>
        </pc:spChg>
        <pc:spChg chg="add mod">
          <ac:chgData name="Krish Rupapara" userId="65268e48638b3d69" providerId="LiveId" clId="{A7EA25BF-B405-4241-B23E-E16AFD209175}" dt="2024-04-08T11:32:16.443" v="16644"/>
          <ac:spMkLst>
            <pc:docMk/>
            <pc:sldMk cId="4208423092" sldId="362"/>
            <ac:spMk id="7" creationId="{CCB96204-47B3-8C6A-13D1-45C23C9F270A}"/>
          </ac:spMkLst>
        </pc:spChg>
        <pc:spChg chg="mod">
          <ac:chgData name="Krish Rupapara" userId="65268e48638b3d69" providerId="LiveId" clId="{A7EA25BF-B405-4241-B23E-E16AFD209175}" dt="2024-04-08T11:30:45.027" v="16514"/>
          <ac:spMkLst>
            <pc:docMk/>
            <pc:sldMk cId="4208423092" sldId="362"/>
            <ac:spMk id="8" creationId="{EA2F0BA8-B698-DAEE-E684-DD93267B3C2B}"/>
          </ac:spMkLst>
        </pc:spChg>
        <pc:spChg chg="del">
          <ac:chgData name="Krish Rupapara" userId="65268e48638b3d69" providerId="LiveId" clId="{A7EA25BF-B405-4241-B23E-E16AFD209175}" dt="2024-04-08T11:30:49.723" v="16515" actId="478"/>
          <ac:spMkLst>
            <pc:docMk/>
            <pc:sldMk cId="4208423092" sldId="362"/>
            <ac:spMk id="11" creationId="{AA049BE7-8B89-EC5F-5C6A-D8A223270B06}"/>
          </ac:spMkLst>
        </pc:spChg>
        <pc:spChg chg="del mod">
          <ac:chgData name="Krish Rupapara" userId="65268e48638b3d69" providerId="LiveId" clId="{A7EA25BF-B405-4241-B23E-E16AFD209175}" dt="2024-04-08T11:31:18.609" v="16539" actId="478"/>
          <ac:spMkLst>
            <pc:docMk/>
            <pc:sldMk cId="4208423092" sldId="362"/>
            <ac:spMk id="12" creationId="{C69D54DF-0D2F-E0A0-5BFC-D9B7DA4BB724}"/>
          </ac:spMkLst>
        </pc:spChg>
        <pc:spChg chg="del mod">
          <ac:chgData name="Krish Rupapara" userId="65268e48638b3d69" providerId="LiveId" clId="{A7EA25BF-B405-4241-B23E-E16AFD209175}" dt="2024-04-08T11:31:16.696" v="16538" actId="478"/>
          <ac:spMkLst>
            <pc:docMk/>
            <pc:sldMk cId="4208423092" sldId="362"/>
            <ac:spMk id="13" creationId="{0893DA49-B5ED-EEE4-667B-514CB5ED966D}"/>
          </ac:spMkLst>
        </pc:spChg>
        <pc:spChg chg="del">
          <ac:chgData name="Krish Rupapara" userId="65268e48638b3d69" providerId="LiveId" clId="{A7EA25BF-B405-4241-B23E-E16AFD209175}" dt="2024-04-08T11:31:23.097" v="16540" actId="478"/>
          <ac:spMkLst>
            <pc:docMk/>
            <pc:sldMk cId="4208423092" sldId="362"/>
            <ac:spMk id="16" creationId="{8FFB79CF-AC04-C2A9-C621-6E2A179BE890}"/>
          </ac:spMkLst>
        </pc:spChg>
        <pc:spChg chg="del">
          <ac:chgData name="Krish Rupapara" userId="65268e48638b3d69" providerId="LiveId" clId="{A7EA25BF-B405-4241-B23E-E16AFD209175}" dt="2024-04-08T11:31:23.097" v="16540" actId="478"/>
          <ac:spMkLst>
            <pc:docMk/>
            <pc:sldMk cId="4208423092" sldId="362"/>
            <ac:spMk id="17" creationId="{C9BFAEA6-A969-615D-729E-47D73BC6D533}"/>
          </ac:spMkLst>
        </pc:spChg>
        <pc:spChg chg="del">
          <ac:chgData name="Krish Rupapara" userId="65268e48638b3d69" providerId="LiveId" clId="{A7EA25BF-B405-4241-B23E-E16AFD209175}" dt="2024-04-08T11:31:23.097" v="16540" actId="478"/>
          <ac:spMkLst>
            <pc:docMk/>
            <pc:sldMk cId="4208423092" sldId="362"/>
            <ac:spMk id="18" creationId="{0C97A91D-13AC-4B27-6BEC-EA540DCD535B}"/>
          </ac:spMkLst>
        </pc:spChg>
        <pc:spChg chg="del">
          <ac:chgData name="Krish Rupapara" userId="65268e48638b3d69" providerId="LiveId" clId="{A7EA25BF-B405-4241-B23E-E16AFD209175}" dt="2024-04-08T11:31:23.097" v="16540" actId="478"/>
          <ac:spMkLst>
            <pc:docMk/>
            <pc:sldMk cId="4208423092" sldId="362"/>
            <ac:spMk id="19" creationId="{B3513658-937C-3A03-90D8-DB694F2C0F46}"/>
          </ac:spMkLst>
        </pc:spChg>
        <pc:spChg chg="mod">
          <ac:chgData name="Krish Rupapara" userId="65268e48638b3d69" providerId="LiveId" clId="{A7EA25BF-B405-4241-B23E-E16AFD209175}" dt="2024-04-08T11:24:52.881" v="16375" actId="20577"/>
          <ac:spMkLst>
            <pc:docMk/>
            <pc:sldMk cId="4208423092" sldId="362"/>
            <ac:spMk id="421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8T11:31:34.227" v="16544" actId="47"/>
        <pc:sldMkLst>
          <pc:docMk/>
          <pc:sldMk cId="509095420" sldId="363"/>
        </pc:sldMkLst>
      </pc:sldChg>
      <pc:sldChg chg="addSp delSp modSp add mod">
        <pc:chgData name="Krish Rupapara" userId="65268e48638b3d69" providerId="LiveId" clId="{A7EA25BF-B405-4241-B23E-E16AFD209175}" dt="2024-04-08T11:38:03.114" v="17223" actId="478"/>
        <pc:sldMkLst>
          <pc:docMk/>
          <pc:sldMk cId="3625612165" sldId="363"/>
        </pc:sldMkLst>
        <pc:spChg chg="add mod">
          <ac:chgData name="Krish Rupapara" userId="65268e48638b3d69" providerId="LiveId" clId="{A7EA25BF-B405-4241-B23E-E16AFD209175}" dt="2024-04-08T11:33:26.424" v="16759"/>
          <ac:spMkLst>
            <pc:docMk/>
            <pc:sldMk cId="3625612165" sldId="363"/>
            <ac:spMk id="2" creationId="{F115DD66-6CB8-BDCA-F185-57C466A02A4F}"/>
          </ac:spMkLst>
        </pc:spChg>
        <pc:spChg chg="add mod">
          <ac:chgData name="Krish Rupapara" userId="65268e48638b3d69" providerId="LiveId" clId="{A7EA25BF-B405-4241-B23E-E16AFD209175}" dt="2024-04-08T11:33:26.424" v="16759"/>
          <ac:spMkLst>
            <pc:docMk/>
            <pc:sldMk cId="3625612165" sldId="363"/>
            <ac:spMk id="3" creationId="{9947A6AB-AFEF-1FC0-5E83-74D514BF91C5}"/>
          </ac:spMkLst>
        </pc:spChg>
        <pc:spChg chg="mod">
          <ac:chgData name="Krish Rupapara" userId="65268e48638b3d69" providerId="LiveId" clId="{A7EA25BF-B405-4241-B23E-E16AFD209175}" dt="2024-04-08T11:35:20.497" v="16899" actId="1035"/>
          <ac:spMkLst>
            <pc:docMk/>
            <pc:sldMk cId="3625612165" sldId="363"/>
            <ac:spMk id="4" creationId="{FBEEE8A3-4F31-D669-DB2E-245D1781F951}"/>
          </ac:spMkLst>
        </pc:spChg>
        <pc:spChg chg="mod">
          <ac:chgData name="Krish Rupapara" userId="65268e48638b3d69" providerId="LiveId" clId="{A7EA25BF-B405-4241-B23E-E16AFD209175}" dt="2024-04-08T11:35:20.497" v="16899" actId="1035"/>
          <ac:spMkLst>
            <pc:docMk/>
            <pc:sldMk cId="3625612165" sldId="363"/>
            <ac:spMk id="5" creationId="{BA60DA8D-14D6-A329-5019-2EF1E85761B2}"/>
          </ac:spMkLst>
        </pc:spChg>
        <pc:spChg chg="add mod">
          <ac:chgData name="Krish Rupapara" userId="65268e48638b3d69" providerId="LiveId" clId="{A7EA25BF-B405-4241-B23E-E16AFD209175}" dt="2024-04-08T11:35:28.984" v="16916" actId="1036"/>
          <ac:spMkLst>
            <pc:docMk/>
            <pc:sldMk cId="3625612165" sldId="363"/>
            <ac:spMk id="6" creationId="{5E6F4D98-D29B-E545-C71F-901DEAEBFE03}"/>
          </ac:spMkLst>
        </pc:spChg>
        <pc:spChg chg="add mod">
          <ac:chgData name="Krish Rupapara" userId="65268e48638b3d69" providerId="LiveId" clId="{A7EA25BF-B405-4241-B23E-E16AFD209175}" dt="2024-04-08T11:35:28.984" v="16916" actId="1036"/>
          <ac:spMkLst>
            <pc:docMk/>
            <pc:sldMk cId="3625612165" sldId="363"/>
            <ac:spMk id="7" creationId="{5FA09191-41CC-FEE5-0897-AE87F691E7CF}"/>
          </ac:spMkLst>
        </pc:spChg>
        <pc:spChg chg="add mod">
          <ac:chgData name="Krish Rupapara" userId="65268e48638b3d69" providerId="LiveId" clId="{A7EA25BF-B405-4241-B23E-E16AFD209175}" dt="2024-04-08T11:35:43.325" v="16918" actId="1076"/>
          <ac:spMkLst>
            <pc:docMk/>
            <pc:sldMk cId="3625612165" sldId="363"/>
            <ac:spMk id="9" creationId="{AC3A2478-9B1B-DC5A-71B5-AAA00B5C3F85}"/>
          </ac:spMkLst>
        </pc:spChg>
        <pc:spChg chg="add mod">
          <ac:chgData name="Krish Rupapara" userId="65268e48638b3d69" providerId="LiveId" clId="{A7EA25BF-B405-4241-B23E-E16AFD209175}" dt="2024-04-08T11:37:03.741" v="17203" actId="14100"/>
          <ac:spMkLst>
            <pc:docMk/>
            <pc:sldMk cId="3625612165" sldId="363"/>
            <ac:spMk id="10" creationId="{0836C7F1-6878-0B4E-36F8-A642B07CB9F5}"/>
          </ac:spMkLst>
        </pc:spChg>
        <pc:spChg chg="add del mod">
          <ac:chgData name="Krish Rupapara" userId="65268e48638b3d69" providerId="LiveId" clId="{A7EA25BF-B405-4241-B23E-E16AFD209175}" dt="2024-04-08T11:38:03.114" v="17223" actId="478"/>
          <ac:spMkLst>
            <pc:docMk/>
            <pc:sldMk cId="3625612165" sldId="363"/>
            <ac:spMk id="11" creationId="{A6476046-B37C-58B6-0CCA-95311E9CCB29}"/>
          </ac:spMkLst>
        </pc:spChg>
        <pc:spChg chg="add del mod">
          <ac:chgData name="Krish Rupapara" userId="65268e48638b3d69" providerId="LiveId" clId="{A7EA25BF-B405-4241-B23E-E16AFD209175}" dt="2024-04-08T11:37:54.383" v="17222" actId="478"/>
          <ac:spMkLst>
            <pc:docMk/>
            <pc:sldMk cId="3625612165" sldId="363"/>
            <ac:spMk id="12" creationId="{DE4EBE23-3CC8-F037-990D-E535151D91B5}"/>
          </ac:spMkLst>
        </pc:spChg>
      </pc:sldChg>
      <pc:sldChg chg="addSp delSp modSp add mod">
        <pc:chgData name="Krish Rupapara" userId="65268e48638b3d69" providerId="LiveId" clId="{A7EA25BF-B405-4241-B23E-E16AFD209175}" dt="2024-04-09T02:44:00.659" v="21149" actId="20577"/>
        <pc:sldMkLst>
          <pc:docMk/>
          <pc:sldMk cId="3539722772" sldId="364"/>
        </pc:sldMkLst>
        <pc:spChg chg="add del mod">
          <ac:chgData name="Krish Rupapara" userId="65268e48638b3d69" providerId="LiveId" clId="{A7EA25BF-B405-4241-B23E-E16AFD209175}" dt="2024-04-08T11:38:56.752" v="17248" actId="478"/>
          <ac:spMkLst>
            <pc:docMk/>
            <pc:sldMk cId="3539722772" sldId="364"/>
            <ac:spMk id="3" creationId="{07C0D1EF-A495-895A-34B7-6F2C98BF6973}"/>
          </ac:spMkLst>
        </pc:spChg>
        <pc:spChg chg="add mod">
          <ac:chgData name="Krish Rupapara" userId="65268e48638b3d69" providerId="LiveId" clId="{A7EA25BF-B405-4241-B23E-E16AFD209175}" dt="2024-04-08T22:28:09.555" v="20816" actId="113"/>
          <ac:spMkLst>
            <pc:docMk/>
            <pc:sldMk cId="3539722772" sldId="364"/>
            <ac:spMk id="4" creationId="{1A27B405-84FE-5A19-7472-0AC85CA0A8EB}"/>
          </ac:spMkLst>
        </pc:spChg>
        <pc:spChg chg="add mod">
          <ac:chgData name="Krish Rupapara" userId="65268e48638b3d69" providerId="LiveId" clId="{A7EA25BF-B405-4241-B23E-E16AFD209175}" dt="2024-04-08T11:41:35.858" v="17447" actId="1036"/>
          <ac:spMkLst>
            <pc:docMk/>
            <pc:sldMk cId="3539722772" sldId="364"/>
            <ac:spMk id="5" creationId="{9DFC0DA3-7118-FD43-AFD3-0430FA7EE858}"/>
          </ac:spMkLst>
        </pc:spChg>
        <pc:spChg chg="add mod">
          <ac:chgData name="Krish Rupapara" userId="65268e48638b3d69" providerId="LiveId" clId="{A7EA25BF-B405-4241-B23E-E16AFD209175}" dt="2024-04-08T22:27:23.561" v="20812" actId="113"/>
          <ac:spMkLst>
            <pc:docMk/>
            <pc:sldMk cId="3539722772" sldId="364"/>
            <ac:spMk id="6" creationId="{CB53BF6D-DE09-6172-6AFD-291838548DB3}"/>
          </ac:spMkLst>
        </pc:spChg>
        <pc:spChg chg="add mod">
          <ac:chgData name="Krish Rupapara" userId="65268e48638b3d69" providerId="LiveId" clId="{A7EA25BF-B405-4241-B23E-E16AFD209175}" dt="2024-04-08T22:27:32.088" v="20814" actId="113"/>
          <ac:spMkLst>
            <pc:docMk/>
            <pc:sldMk cId="3539722772" sldId="364"/>
            <ac:spMk id="7" creationId="{875D7A71-4014-1A50-C7BB-BFCCF7D47AAC}"/>
          </ac:spMkLst>
        </pc:spChg>
        <pc:spChg chg="mod">
          <ac:chgData name="Krish Rupapara" userId="65268e48638b3d69" providerId="LiveId" clId="{A7EA25BF-B405-4241-B23E-E16AFD209175}" dt="2024-04-08T11:38:47.893" v="17246" actId="14100"/>
          <ac:spMkLst>
            <pc:docMk/>
            <pc:sldMk cId="3539722772" sldId="364"/>
            <ac:spMk id="433" creationId="{00000000-0000-0000-0000-000000000000}"/>
          </ac:spMkLst>
        </pc:spChg>
        <pc:spChg chg="add del mod">
          <ac:chgData name="Krish Rupapara" userId="65268e48638b3d69" providerId="LiveId" clId="{A7EA25BF-B405-4241-B23E-E16AFD209175}" dt="2024-04-08T11:39:26.426" v="17360" actId="1076"/>
          <ac:spMkLst>
            <pc:docMk/>
            <pc:sldMk cId="3539722772" sldId="364"/>
            <ac:spMk id="434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2:44:00.659" v="21149" actId="20577"/>
          <ac:spMkLst>
            <pc:docMk/>
            <pc:sldMk cId="3539722772" sldId="364"/>
            <ac:spMk id="435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2:43:46.254" v="21142" actId="20577"/>
        <pc:sldMkLst>
          <pc:docMk/>
          <pc:sldMk cId="22968290" sldId="365"/>
        </pc:sldMkLst>
        <pc:spChg chg="add del mod">
          <ac:chgData name="Krish Rupapara" userId="65268e48638b3d69" providerId="LiveId" clId="{A7EA25BF-B405-4241-B23E-E16AFD209175}" dt="2024-04-08T16:58:39.151" v="20515" actId="478"/>
          <ac:spMkLst>
            <pc:docMk/>
            <pc:sldMk cId="22968290" sldId="365"/>
            <ac:spMk id="2" creationId="{AB65B184-6AEF-D214-F7BC-CE4F41035D4E}"/>
          </ac:spMkLst>
        </pc:spChg>
        <pc:spChg chg="add del mod">
          <ac:chgData name="Krish Rupapara" userId="65268e48638b3d69" providerId="LiveId" clId="{A7EA25BF-B405-4241-B23E-E16AFD209175}" dt="2024-04-08T16:58:37.392" v="20514" actId="478"/>
          <ac:spMkLst>
            <pc:docMk/>
            <pc:sldMk cId="22968290" sldId="365"/>
            <ac:spMk id="3" creationId="{5BC6DF3D-05EE-5A48-1B83-FD8D63D06892}"/>
          </ac:spMkLst>
        </pc:spChg>
        <pc:spChg chg="mod">
          <ac:chgData name="Krish Rupapara" userId="65268e48638b3d69" providerId="LiveId" clId="{A7EA25BF-B405-4241-B23E-E16AFD209175}" dt="2024-04-09T02:43:25.893" v="21135" actId="1076"/>
          <ac:spMkLst>
            <pc:docMk/>
            <pc:sldMk cId="22968290" sldId="365"/>
            <ac:spMk id="5" creationId="{BA60DA8D-14D6-A329-5019-2EF1E85761B2}"/>
          </ac:spMkLst>
        </pc:spChg>
        <pc:spChg chg="del">
          <ac:chgData name="Krish Rupapara" userId="65268e48638b3d69" providerId="LiveId" clId="{A7EA25BF-B405-4241-B23E-E16AFD209175}" dt="2024-04-09T02:43:29.259" v="21136" actId="478"/>
          <ac:spMkLst>
            <pc:docMk/>
            <pc:sldMk cId="22968290" sldId="365"/>
            <ac:spMk id="6" creationId="{5E6F4D98-D29B-E545-C71F-901DEAEBFE03}"/>
          </ac:spMkLst>
        </pc:spChg>
        <pc:spChg chg="del mod">
          <ac:chgData name="Krish Rupapara" userId="65268e48638b3d69" providerId="LiveId" clId="{A7EA25BF-B405-4241-B23E-E16AFD209175}" dt="2024-04-09T02:43:29.259" v="21136" actId="478"/>
          <ac:spMkLst>
            <pc:docMk/>
            <pc:sldMk cId="22968290" sldId="365"/>
            <ac:spMk id="7" creationId="{5FA09191-41CC-FEE5-0897-AE87F691E7CF}"/>
          </ac:spMkLst>
        </pc:spChg>
        <pc:spChg chg="del">
          <ac:chgData name="Krish Rupapara" userId="65268e48638b3d69" providerId="LiveId" clId="{A7EA25BF-B405-4241-B23E-E16AFD209175}" dt="2024-04-09T02:43:29.259" v="21136" actId="478"/>
          <ac:spMkLst>
            <pc:docMk/>
            <pc:sldMk cId="22968290" sldId="365"/>
            <ac:spMk id="9" creationId="{AC3A2478-9B1B-DC5A-71B5-AAA00B5C3F85}"/>
          </ac:spMkLst>
        </pc:spChg>
        <pc:spChg chg="del mod">
          <ac:chgData name="Krish Rupapara" userId="65268e48638b3d69" providerId="LiveId" clId="{A7EA25BF-B405-4241-B23E-E16AFD209175}" dt="2024-04-09T02:43:30.778" v="21137" actId="478"/>
          <ac:spMkLst>
            <pc:docMk/>
            <pc:sldMk cId="22968290" sldId="365"/>
            <ac:spMk id="10" creationId="{0836C7F1-6878-0B4E-36F8-A642B07CB9F5}"/>
          </ac:spMkLst>
        </pc:spChg>
        <pc:spChg chg="mod">
          <ac:chgData name="Krish Rupapara" userId="65268e48638b3d69" providerId="LiveId" clId="{A7EA25BF-B405-4241-B23E-E16AFD209175}" dt="2024-04-09T02:43:46.254" v="21142" actId="20577"/>
          <ac:spMkLst>
            <pc:docMk/>
            <pc:sldMk cId="22968290" sldId="365"/>
            <ac:spMk id="420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8T11:56:52.835" v="18315" actId="47"/>
        <pc:sldMkLst>
          <pc:docMk/>
          <pc:sldMk cId="2233090098" sldId="366"/>
        </pc:sldMkLst>
        <pc:spChg chg="del">
          <ac:chgData name="Krish Rupapara" userId="65268e48638b3d69" providerId="LiveId" clId="{A7EA25BF-B405-4241-B23E-E16AFD209175}" dt="2024-04-08T11:50:15.401" v="17860" actId="478"/>
          <ac:spMkLst>
            <pc:docMk/>
            <pc:sldMk cId="2233090098" sldId="366"/>
            <ac:spMk id="2" creationId="{882F4ED9-EC26-1ABD-8A67-4804168CA5E7}"/>
          </ac:spMkLst>
        </pc:spChg>
        <pc:spChg chg="del">
          <ac:chgData name="Krish Rupapara" userId="65268e48638b3d69" providerId="LiveId" clId="{A7EA25BF-B405-4241-B23E-E16AFD209175}" dt="2024-04-08T11:50:15.401" v="17860" actId="478"/>
          <ac:spMkLst>
            <pc:docMk/>
            <pc:sldMk cId="2233090098" sldId="366"/>
            <ac:spMk id="3" creationId="{290742F4-DDF6-97EA-CFBD-AB512FC39C76}"/>
          </ac:spMkLst>
        </pc:spChg>
        <pc:spChg chg="del">
          <ac:chgData name="Krish Rupapara" userId="65268e48638b3d69" providerId="LiveId" clId="{A7EA25BF-B405-4241-B23E-E16AFD209175}" dt="2024-04-08T11:50:15.401" v="17860" actId="478"/>
          <ac:spMkLst>
            <pc:docMk/>
            <pc:sldMk cId="2233090098" sldId="366"/>
            <ac:spMk id="4" creationId="{61BE49F7-E309-D792-8EAA-F0AF520F5F61}"/>
          </ac:spMkLst>
        </pc:spChg>
        <pc:spChg chg="del">
          <ac:chgData name="Krish Rupapara" userId="65268e48638b3d69" providerId="LiveId" clId="{A7EA25BF-B405-4241-B23E-E16AFD209175}" dt="2024-04-08T11:50:15.401" v="17860" actId="478"/>
          <ac:spMkLst>
            <pc:docMk/>
            <pc:sldMk cId="2233090098" sldId="366"/>
            <ac:spMk id="5" creationId="{597ACE1B-8E4E-E3DF-A32A-A11776F0A29F}"/>
          </ac:spMkLst>
        </pc:spChg>
        <pc:spChg chg="add del mod">
          <ac:chgData name="Krish Rupapara" userId="65268e48638b3d69" providerId="LiveId" clId="{A7EA25BF-B405-4241-B23E-E16AFD209175}" dt="2024-04-08T11:50:19.987" v="17862" actId="478"/>
          <ac:spMkLst>
            <pc:docMk/>
            <pc:sldMk cId="2233090098" sldId="366"/>
            <ac:spMk id="7" creationId="{FE73526A-BB51-ED5B-6683-4BF52CC1D18E}"/>
          </ac:spMkLst>
        </pc:spChg>
        <pc:spChg chg="add del mod">
          <ac:chgData name="Krish Rupapara" userId="65268e48638b3d69" providerId="LiveId" clId="{A7EA25BF-B405-4241-B23E-E16AFD209175}" dt="2024-04-08T11:50:16.968" v="17861" actId="478"/>
          <ac:spMkLst>
            <pc:docMk/>
            <pc:sldMk cId="2233090098" sldId="366"/>
            <ac:spMk id="9" creationId="{30C3CAD4-389E-72C6-446B-297A5A98F433}"/>
          </ac:spMkLst>
        </pc:spChg>
        <pc:spChg chg="mod">
          <ac:chgData name="Krish Rupapara" userId="65268e48638b3d69" providerId="LiveId" clId="{A7EA25BF-B405-4241-B23E-E16AFD209175}" dt="2024-04-08T11:50:07.192" v="17859" actId="20577"/>
          <ac:spMkLst>
            <pc:docMk/>
            <pc:sldMk cId="2233090098" sldId="366"/>
            <ac:spMk id="1675" creationId="{00000000-0000-0000-0000-000000000000}"/>
          </ac:spMkLst>
        </pc:spChg>
        <pc:spChg chg="del">
          <ac:chgData name="Krish Rupapara" userId="65268e48638b3d69" providerId="LiveId" clId="{A7EA25BF-B405-4241-B23E-E16AFD209175}" dt="2024-04-08T11:50:15.401" v="17860" actId="478"/>
          <ac:spMkLst>
            <pc:docMk/>
            <pc:sldMk cId="2233090098" sldId="366"/>
            <ac:spMk id="1676" creationId="{00000000-0000-0000-0000-000000000000}"/>
          </ac:spMkLst>
        </pc:spChg>
        <pc:spChg chg="del">
          <ac:chgData name="Krish Rupapara" userId="65268e48638b3d69" providerId="LiveId" clId="{A7EA25BF-B405-4241-B23E-E16AFD209175}" dt="2024-04-08T11:50:15.401" v="17860" actId="478"/>
          <ac:spMkLst>
            <pc:docMk/>
            <pc:sldMk cId="2233090098" sldId="366"/>
            <ac:spMk id="167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2:44:08.282" v="21155" actId="20577"/>
        <pc:sldMkLst>
          <pc:docMk/>
          <pc:sldMk cId="2824499446" sldId="367"/>
        </pc:sldMkLst>
        <pc:spChg chg="del mod">
          <ac:chgData name="Krish Rupapara" userId="65268e48638b3d69" providerId="LiveId" clId="{A7EA25BF-B405-4241-B23E-E16AFD209175}" dt="2024-04-08T11:54:19.461" v="18076" actId="478"/>
          <ac:spMkLst>
            <pc:docMk/>
            <pc:sldMk cId="2824499446" sldId="367"/>
            <ac:spMk id="2" creationId="{9886DA2C-4B19-E756-5AEE-3838FA3B8271}"/>
          </ac:spMkLst>
        </pc:spChg>
        <pc:spChg chg="del">
          <ac:chgData name="Krish Rupapara" userId="65268e48638b3d69" providerId="LiveId" clId="{A7EA25BF-B405-4241-B23E-E16AFD209175}" dt="2024-04-08T11:53:23.095" v="18058" actId="478"/>
          <ac:spMkLst>
            <pc:docMk/>
            <pc:sldMk cId="2824499446" sldId="367"/>
            <ac:spMk id="4" creationId="{104E11DE-CC82-EBEC-3937-0EB185504E79}"/>
          </ac:spMkLst>
        </pc:spChg>
        <pc:spChg chg="del">
          <ac:chgData name="Krish Rupapara" userId="65268e48638b3d69" providerId="LiveId" clId="{A7EA25BF-B405-4241-B23E-E16AFD209175}" dt="2024-04-08T11:53:17.298" v="18057" actId="478"/>
          <ac:spMkLst>
            <pc:docMk/>
            <pc:sldMk cId="2824499446" sldId="367"/>
            <ac:spMk id="5" creationId="{DEBAB28A-24C9-5557-113E-422EC603E45A}"/>
          </ac:spMkLst>
        </pc:spChg>
        <pc:spChg chg="del">
          <ac:chgData name="Krish Rupapara" userId="65268e48638b3d69" providerId="LiveId" clId="{A7EA25BF-B405-4241-B23E-E16AFD209175}" dt="2024-04-08T11:53:23.095" v="18058" actId="478"/>
          <ac:spMkLst>
            <pc:docMk/>
            <pc:sldMk cId="2824499446" sldId="367"/>
            <ac:spMk id="6" creationId="{CAF0FDE2-8123-2863-B648-F82D6F18DB32}"/>
          </ac:spMkLst>
        </pc:spChg>
        <pc:spChg chg="del">
          <ac:chgData name="Krish Rupapara" userId="65268e48638b3d69" providerId="LiveId" clId="{A7EA25BF-B405-4241-B23E-E16AFD209175}" dt="2024-04-08T11:53:17.298" v="18057" actId="478"/>
          <ac:spMkLst>
            <pc:docMk/>
            <pc:sldMk cId="2824499446" sldId="367"/>
            <ac:spMk id="7" creationId="{4A301010-E5CB-0723-5015-019746DA41A6}"/>
          </ac:spMkLst>
        </pc:spChg>
        <pc:spChg chg="add del mod">
          <ac:chgData name="Krish Rupapara" userId="65268e48638b3d69" providerId="LiveId" clId="{A7EA25BF-B405-4241-B23E-E16AFD209175}" dt="2024-04-08T11:51:03.650" v="17865" actId="478"/>
          <ac:spMkLst>
            <pc:docMk/>
            <pc:sldMk cId="2824499446" sldId="367"/>
            <ac:spMk id="8" creationId="{AB4D2BA4-7012-3169-DB09-A36F2F32305D}"/>
          </ac:spMkLst>
        </pc:spChg>
        <pc:spChg chg="add mod">
          <ac:chgData name="Krish Rupapara" userId="65268e48638b3d69" providerId="LiveId" clId="{A7EA25BF-B405-4241-B23E-E16AFD209175}" dt="2024-04-08T11:51:08.658" v="17867" actId="1076"/>
          <ac:spMkLst>
            <pc:docMk/>
            <pc:sldMk cId="2824499446" sldId="367"/>
            <ac:spMk id="9" creationId="{AC49C374-7432-8C5C-B0E8-3D288FCF9088}"/>
          </ac:spMkLst>
        </pc:spChg>
        <pc:spChg chg="add del mod">
          <ac:chgData name="Krish Rupapara" userId="65268e48638b3d69" providerId="LiveId" clId="{A7EA25BF-B405-4241-B23E-E16AFD209175}" dt="2024-04-08T11:54:32.270" v="18085" actId="478"/>
          <ac:spMkLst>
            <pc:docMk/>
            <pc:sldMk cId="2824499446" sldId="367"/>
            <ac:spMk id="10" creationId="{176A54B2-0266-BE62-48BC-6FC384FEADD8}"/>
          </ac:spMkLst>
        </pc:spChg>
        <pc:spChg chg="add del mod">
          <ac:chgData name="Krish Rupapara" userId="65268e48638b3d69" providerId="LiveId" clId="{A7EA25BF-B405-4241-B23E-E16AFD209175}" dt="2024-04-08T11:54:31.357" v="18084" actId="478"/>
          <ac:spMkLst>
            <pc:docMk/>
            <pc:sldMk cId="2824499446" sldId="367"/>
            <ac:spMk id="11" creationId="{C91E1C30-DDDA-EDFE-5981-FCAE1FEC237B}"/>
          </ac:spMkLst>
        </pc:spChg>
        <pc:spChg chg="add mod">
          <ac:chgData name="Krish Rupapara" userId="65268e48638b3d69" providerId="LiveId" clId="{A7EA25BF-B405-4241-B23E-E16AFD209175}" dt="2024-04-08T11:54:41.910" v="18090" actId="1076"/>
          <ac:spMkLst>
            <pc:docMk/>
            <pc:sldMk cId="2824499446" sldId="367"/>
            <ac:spMk id="12" creationId="{DFF9CA89-BBDC-F1F3-517E-8752B7119F5E}"/>
          </ac:spMkLst>
        </pc:spChg>
        <pc:spChg chg="add mod">
          <ac:chgData name="Krish Rupapara" userId="65268e48638b3d69" providerId="LiveId" clId="{A7EA25BF-B405-4241-B23E-E16AFD209175}" dt="2024-04-08T11:55:06.186" v="18132" actId="20577"/>
          <ac:spMkLst>
            <pc:docMk/>
            <pc:sldMk cId="2824499446" sldId="367"/>
            <ac:spMk id="13" creationId="{45055FEA-BD36-71B5-B9B1-ABE664C0A9B0}"/>
          </ac:spMkLst>
        </pc:spChg>
        <pc:spChg chg="add mod">
          <ac:chgData name="Krish Rupapara" userId="65268e48638b3d69" providerId="LiveId" clId="{A7EA25BF-B405-4241-B23E-E16AFD209175}" dt="2024-04-08T11:54:55.201" v="18095" actId="20577"/>
          <ac:spMkLst>
            <pc:docMk/>
            <pc:sldMk cId="2824499446" sldId="367"/>
            <ac:spMk id="14" creationId="{05043316-8410-ADB6-FFEC-2A819E69301E}"/>
          </ac:spMkLst>
        </pc:spChg>
        <pc:spChg chg="add mod">
          <ac:chgData name="Krish Rupapara" userId="65268e48638b3d69" providerId="LiveId" clId="{A7EA25BF-B405-4241-B23E-E16AFD209175}" dt="2024-04-08T11:55:31.698" v="18181" actId="20577"/>
          <ac:spMkLst>
            <pc:docMk/>
            <pc:sldMk cId="2824499446" sldId="367"/>
            <ac:spMk id="15" creationId="{8CF27F94-0920-64DA-B3FD-E0AA634014C6}"/>
          </ac:spMkLst>
        </pc:spChg>
        <pc:spChg chg="add mod">
          <ac:chgData name="Krish Rupapara" userId="65268e48638b3d69" providerId="LiveId" clId="{A7EA25BF-B405-4241-B23E-E16AFD209175}" dt="2024-04-08T11:55:20.362" v="18139" actId="20577"/>
          <ac:spMkLst>
            <pc:docMk/>
            <pc:sldMk cId="2824499446" sldId="367"/>
            <ac:spMk id="16" creationId="{E25962AF-EC77-D69C-2A8A-F8ECC1887C26}"/>
          </ac:spMkLst>
        </pc:spChg>
        <pc:spChg chg="add mod">
          <ac:chgData name="Krish Rupapara" userId="65268e48638b3d69" providerId="LiveId" clId="{A7EA25BF-B405-4241-B23E-E16AFD209175}" dt="2024-04-08T11:56:44.579" v="18314" actId="20577"/>
          <ac:spMkLst>
            <pc:docMk/>
            <pc:sldMk cId="2824499446" sldId="367"/>
            <ac:spMk id="17" creationId="{BB817DA7-3BD2-620A-FDCE-BEDABDAFF3BB}"/>
          </ac:spMkLst>
        </pc:spChg>
        <pc:spChg chg="add mod">
          <ac:chgData name="Krish Rupapara" userId="65268e48638b3d69" providerId="LiveId" clId="{A7EA25BF-B405-4241-B23E-E16AFD209175}" dt="2024-04-08T11:55:45.134" v="18186" actId="20577"/>
          <ac:spMkLst>
            <pc:docMk/>
            <pc:sldMk cId="2824499446" sldId="367"/>
            <ac:spMk id="18" creationId="{C2EEB6C3-806D-4CD2-05C8-BF5FDBD3DDD3}"/>
          </ac:spMkLst>
        </pc:spChg>
        <pc:spChg chg="mod">
          <ac:chgData name="Krish Rupapara" userId="65268e48638b3d69" providerId="LiveId" clId="{A7EA25BF-B405-4241-B23E-E16AFD209175}" dt="2024-04-09T02:44:08.282" v="21155" actId="20577"/>
          <ac:spMkLst>
            <pc:docMk/>
            <pc:sldMk cId="2824499446" sldId="367"/>
            <ac:spMk id="814" creationId="{00000000-0000-0000-0000-000000000000}"/>
          </ac:spMkLst>
        </pc:spChg>
        <pc:spChg chg="del">
          <ac:chgData name="Krish Rupapara" userId="65268e48638b3d69" providerId="LiveId" clId="{A7EA25BF-B405-4241-B23E-E16AFD209175}" dt="2024-04-08T11:51:02.048" v="17864" actId="478"/>
          <ac:spMkLst>
            <pc:docMk/>
            <pc:sldMk cId="2824499446" sldId="367"/>
            <ac:spMk id="815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1:54:46.105" v="18091" actId="1076"/>
          <ac:spMkLst>
            <pc:docMk/>
            <pc:sldMk cId="2824499446" sldId="367"/>
            <ac:spMk id="827" creationId="{00000000-0000-0000-0000-000000000000}"/>
          </ac:spMkLst>
        </pc:spChg>
        <pc:spChg chg="del mod">
          <ac:chgData name="Krish Rupapara" userId="65268e48638b3d69" providerId="LiveId" clId="{A7EA25BF-B405-4241-B23E-E16AFD209175}" dt="2024-04-08T11:55:36.050" v="18182" actId="478"/>
          <ac:spMkLst>
            <pc:docMk/>
            <pc:sldMk cId="2824499446" sldId="367"/>
            <ac:spMk id="855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3:33:58.140" v="22193" actId="478"/>
        <pc:sldMkLst>
          <pc:docMk/>
          <pc:sldMk cId="2334912600" sldId="368"/>
        </pc:sldMkLst>
        <pc:spChg chg="del">
          <ac:chgData name="Krish Rupapara" userId="65268e48638b3d69" providerId="LiveId" clId="{A7EA25BF-B405-4241-B23E-E16AFD209175}" dt="2024-04-08T12:00:33.978" v="18376" actId="478"/>
          <ac:spMkLst>
            <pc:docMk/>
            <pc:sldMk cId="2334912600" sldId="368"/>
            <ac:spMk id="2" creationId="{923475EC-0255-FC89-AF49-4DEFC7A05CB8}"/>
          </ac:spMkLst>
        </pc:spChg>
        <pc:spChg chg="add del mod">
          <ac:chgData name="Krish Rupapara" userId="65268e48638b3d69" providerId="LiveId" clId="{A7EA25BF-B405-4241-B23E-E16AFD209175}" dt="2024-04-09T03:33:58.140" v="22193" actId="478"/>
          <ac:spMkLst>
            <pc:docMk/>
            <pc:sldMk cId="2334912600" sldId="368"/>
            <ac:spMk id="2" creationId="{B812DAC0-1150-1641-4FF6-48BACCA6705E}"/>
          </ac:spMkLst>
        </pc:spChg>
        <pc:spChg chg="del">
          <ac:chgData name="Krish Rupapara" userId="65268e48638b3d69" providerId="LiveId" clId="{A7EA25BF-B405-4241-B23E-E16AFD209175}" dt="2024-04-08T12:01:20.173" v="18392" actId="478"/>
          <ac:spMkLst>
            <pc:docMk/>
            <pc:sldMk cId="2334912600" sldId="368"/>
            <ac:spMk id="4" creationId="{672FFEA2-0281-3924-8CF1-A5B48E441FF6}"/>
          </ac:spMkLst>
        </pc:spChg>
        <pc:spChg chg="add del mod">
          <ac:chgData name="Krish Rupapara" userId="65268e48638b3d69" providerId="LiveId" clId="{A7EA25BF-B405-4241-B23E-E16AFD209175}" dt="2024-04-09T03:33:58.140" v="22193" actId="478"/>
          <ac:spMkLst>
            <pc:docMk/>
            <pc:sldMk cId="2334912600" sldId="368"/>
            <ac:spMk id="4" creationId="{A6448CD4-E94A-F134-C373-23D39B1F98BE}"/>
          </ac:spMkLst>
        </pc:spChg>
        <pc:spChg chg="del">
          <ac:chgData name="Krish Rupapara" userId="65268e48638b3d69" providerId="LiveId" clId="{A7EA25BF-B405-4241-B23E-E16AFD209175}" dt="2024-04-08T12:00:36.260" v="18377" actId="478"/>
          <ac:spMkLst>
            <pc:docMk/>
            <pc:sldMk cId="2334912600" sldId="368"/>
            <ac:spMk id="5" creationId="{2968F946-5E3B-6233-1628-12AE9D365C0B}"/>
          </ac:spMkLst>
        </pc:spChg>
        <pc:spChg chg="add del mod">
          <ac:chgData name="Krish Rupapara" userId="65268e48638b3d69" providerId="LiveId" clId="{A7EA25BF-B405-4241-B23E-E16AFD209175}" dt="2024-04-09T03:33:58.140" v="22193" actId="478"/>
          <ac:spMkLst>
            <pc:docMk/>
            <pc:sldMk cId="2334912600" sldId="368"/>
            <ac:spMk id="5" creationId="{3B63A146-0AAF-7763-7E6F-C2F64011D9FD}"/>
          </ac:spMkLst>
        </pc:spChg>
        <pc:spChg chg="add del mod">
          <ac:chgData name="Krish Rupapara" userId="65268e48638b3d69" providerId="LiveId" clId="{A7EA25BF-B405-4241-B23E-E16AFD209175}" dt="2024-04-08T12:00:31.342" v="18375" actId="478"/>
          <ac:spMkLst>
            <pc:docMk/>
            <pc:sldMk cId="2334912600" sldId="368"/>
            <ac:spMk id="7" creationId="{D17EE95B-4832-48BC-CF93-C74205D435D1}"/>
          </ac:spMkLst>
        </pc:spChg>
        <pc:spChg chg="add mod">
          <ac:chgData name="Krish Rupapara" userId="65268e48638b3d69" providerId="LiveId" clId="{A7EA25BF-B405-4241-B23E-E16AFD209175}" dt="2024-04-08T22:31:27.572" v="20840"/>
          <ac:spMkLst>
            <pc:docMk/>
            <pc:sldMk cId="2334912600" sldId="368"/>
            <ac:spMk id="8" creationId="{659A9600-6F30-FCD2-AB07-308F38BC06B6}"/>
          </ac:spMkLst>
        </pc:spChg>
        <pc:spChg chg="add mod">
          <ac:chgData name="Krish Rupapara" userId="65268e48638b3d69" providerId="LiveId" clId="{A7EA25BF-B405-4241-B23E-E16AFD209175}" dt="2024-04-08T22:36:08.841" v="20949" actId="14100"/>
          <ac:spMkLst>
            <pc:docMk/>
            <pc:sldMk cId="2334912600" sldId="368"/>
            <ac:spMk id="9" creationId="{404A2C32-DF09-CDF5-8026-71243009C445}"/>
          </ac:spMkLst>
        </pc:spChg>
        <pc:spChg chg="add del mod">
          <ac:chgData name="Krish Rupapara" userId="65268e48638b3d69" providerId="LiveId" clId="{A7EA25BF-B405-4241-B23E-E16AFD209175}" dt="2024-04-09T03:33:58.140" v="22193" actId="478"/>
          <ac:spMkLst>
            <pc:docMk/>
            <pc:sldMk cId="2334912600" sldId="368"/>
            <ac:spMk id="10" creationId="{19C51650-FD11-CAB1-8A5C-611D9357317C}"/>
          </ac:spMkLst>
        </pc:spChg>
        <pc:spChg chg="add del mod">
          <ac:chgData name="Krish Rupapara" userId="65268e48638b3d69" providerId="LiveId" clId="{A7EA25BF-B405-4241-B23E-E16AFD209175}" dt="2024-04-09T03:33:58.140" v="22193" actId="478"/>
          <ac:spMkLst>
            <pc:docMk/>
            <pc:sldMk cId="2334912600" sldId="368"/>
            <ac:spMk id="11" creationId="{FA1E8358-3DB7-0161-9BE3-640670361907}"/>
          </ac:spMkLst>
        </pc:spChg>
        <pc:spChg chg="add del mod">
          <ac:chgData name="Krish Rupapara" userId="65268e48638b3d69" providerId="LiveId" clId="{A7EA25BF-B405-4241-B23E-E16AFD209175}" dt="2024-04-09T03:33:58.140" v="22193" actId="478"/>
          <ac:spMkLst>
            <pc:docMk/>
            <pc:sldMk cId="2334912600" sldId="368"/>
            <ac:spMk id="13" creationId="{31C81E8B-B0AA-7AAF-D594-BB7848972266}"/>
          </ac:spMkLst>
        </pc:spChg>
        <pc:spChg chg="mod">
          <ac:chgData name="Krish Rupapara" userId="65268e48638b3d69" providerId="LiveId" clId="{A7EA25BF-B405-4241-B23E-E16AFD209175}" dt="2024-04-09T02:44:40.173" v="21170" actId="20577"/>
          <ac:spMkLst>
            <pc:docMk/>
            <pc:sldMk cId="2334912600" sldId="368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22:30:21.555" v="20827"/>
          <ac:spMkLst>
            <pc:docMk/>
            <pc:sldMk cId="2334912600" sldId="368"/>
            <ac:spMk id="1117" creationId="{00000000-0000-0000-0000-000000000000}"/>
          </ac:spMkLst>
        </pc:spChg>
        <pc:spChg chg="del">
          <ac:chgData name="Krish Rupapara" userId="65268e48638b3d69" providerId="LiveId" clId="{A7EA25BF-B405-4241-B23E-E16AFD209175}" dt="2024-04-08T12:00:28.223" v="18374" actId="478"/>
          <ac:spMkLst>
            <pc:docMk/>
            <pc:sldMk cId="2334912600" sldId="368"/>
            <ac:spMk id="111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0:07.649" v="26399" actId="20577"/>
        <pc:sldMkLst>
          <pc:docMk/>
          <pc:sldMk cId="1693323673" sldId="369"/>
        </pc:sldMkLst>
        <pc:spChg chg="add mod">
          <ac:chgData name="Krish Rupapara" userId="65268e48638b3d69" providerId="LiveId" clId="{A7EA25BF-B405-4241-B23E-E16AFD209175}" dt="2024-04-09T03:05:46.284" v="21877" actId="1076"/>
          <ac:spMkLst>
            <pc:docMk/>
            <pc:sldMk cId="1693323673" sldId="369"/>
            <ac:spMk id="2" creationId="{54CF1347-78FA-0E31-26B0-7D17CB893F37}"/>
          </ac:spMkLst>
        </pc:spChg>
        <pc:spChg chg="del">
          <ac:chgData name="Krish Rupapara" userId="65268e48638b3d69" providerId="LiveId" clId="{A7EA25BF-B405-4241-B23E-E16AFD209175}" dt="2024-04-08T12:05:52.612" v="18474" actId="478"/>
          <ac:spMkLst>
            <pc:docMk/>
            <pc:sldMk cId="1693323673" sldId="369"/>
            <ac:spMk id="2" creationId="{923475EC-0255-FC89-AF49-4DEFC7A05CB8}"/>
          </ac:spMkLst>
        </pc:spChg>
        <pc:spChg chg="mod">
          <ac:chgData name="Krish Rupapara" userId="65268e48638b3d69" providerId="LiveId" clId="{A7EA25BF-B405-4241-B23E-E16AFD209175}" dt="2024-04-08T12:05:40.698" v="18470" actId="14100"/>
          <ac:spMkLst>
            <pc:docMk/>
            <pc:sldMk cId="1693323673" sldId="369"/>
            <ac:spMk id="3" creationId="{AE497D15-2A89-9389-A15A-58179DC3DA0B}"/>
          </ac:spMkLst>
        </pc:spChg>
        <pc:spChg chg="del">
          <ac:chgData name="Krish Rupapara" userId="65268e48638b3d69" providerId="LiveId" clId="{A7EA25BF-B405-4241-B23E-E16AFD209175}" dt="2024-04-08T12:05:49.568" v="18473" actId="478"/>
          <ac:spMkLst>
            <pc:docMk/>
            <pc:sldMk cId="1693323673" sldId="369"/>
            <ac:spMk id="4" creationId="{672FFEA2-0281-3924-8CF1-A5B48E441FF6}"/>
          </ac:spMkLst>
        </pc:spChg>
        <pc:spChg chg="add mod">
          <ac:chgData name="Krish Rupapara" userId="65268e48638b3d69" providerId="LiveId" clId="{A7EA25BF-B405-4241-B23E-E16AFD209175}" dt="2024-04-09T03:05:46.284" v="21877" actId="1076"/>
          <ac:spMkLst>
            <pc:docMk/>
            <pc:sldMk cId="1693323673" sldId="369"/>
            <ac:spMk id="4" creationId="{DC3D9912-BB2A-D691-075E-BB9463BB1C9E}"/>
          </ac:spMkLst>
        </pc:spChg>
        <pc:spChg chg="add mod">
          <ac:chgData name="Krish Rupapara" userId="65268e48638b3d69" providerId="LiveId" clId="{A7EA25BF-B405-4241-B23E-E16AFD209175}" dt="2024-04-09T04:50:07.649" v="26399" actId="20577"/>
          <ac:spMkLst>
            <pc:docMk/>
            <pc:sldMk cId="1693323673" sldId="369"/>
            <ac:spMk id="5" creationId="{21C03BE8-29B0-3E5C-FEA1-9A25F65AA554}"/>
          </ac:spMkLst>
        </pc:spChg>
        <pc:spChg chg="del">
          <ac:chgData name="Krish Rupapara" userId="65268e48638b3d69" providerId="LiveId" clId="{A7EA25BF-B405-4241-B23E-E16AFD209175}" dt="2024-04-08T12:05:49.568" v="18473" actId="478"/>
          <ac:spMkLst>
            <pc:docMk/>
            <pc:sldMk cId="1693323673" sldId="369"/>
            <ac:spMk id="5" creationId="{2968F946-5E3B-6233-1628-12AE9D365C0B}"/>
          </ac:spMkLst>
        </pc:spChg>
        <pc:spChg chg="add mod">
          <ac:chgData name="Krish Rupapara" userId="65268e48638b3d69" providerId="LiveId" clId="{A7EA25BF-B405-4241-B23E-E16AFD209175}" dt="2024-04-09T03:03:25.230" v="21636" actId="20577"/>
          <ac:spMkLst>
            <pc:docMk/>
            <pc:sldMk cId="1693323673" sldId="369"/>
            <ac:spMk id="6" creationId="{20445F70-7239-CABD-E106-5E33044B2948}"/>
          </ac:spMkLst>
        </pc:spChg>
        <pc:spChg chg="add mod">
          <ac:chgData name="Krish Rupapara" userId="65268e48638b3d69" providerId="LiveId" clId="{A7EA25BF-B405-4241-B23E-E16AFD209175}" dt="2024-04-08T12:05:46.332" v="18472" actId="1076"/>
          <ac:spMkLst>
            <pc:docMk/>
            <pc:sldMk cId="1693323673" sldId="369"/>
            <ac:spMk id="7" creationId="{D2207C0D-E3F2-0CE8-C8F0-E1E325F474A2}"/>
          </ac:spMkLst>
        </pc:spChg>
        <pc:spChg chg="add mod">
          <ac:chgData name="Krish Rupapara" userId="65268e48638b3d69" providerId="LiveId" clId="{A7EA25BF-B405-4241-B23E-E16AFD209175}" dt="2024-04-08T12:06:13.299" v="18476"/>
          <ac:spMkLst>
            <pc:docMk/>
            <pc:sldMk cId="1693323673" sldId="369"/>
            <ac:spMk id="8" creationId="{3848AAFB-C80B-C2F9-19E9-386895B44C28}"/>
          </ac:spMkLst>
        </pc:spChg>
        <pc:spChg chg="add mod">
          <ac:chgData name="Krish Rupapara" userId="65268e48638b3d69" providerId="LiveId" clId="{A7EA25BF-B405-4241-B23E-E16AFD209175}" dt="2024-04-08T12:06:13.299" v="18476"/>
          <ac:spMkLst>
            <pc:docMk/>
            <pc:sldMk cId="1693323673" sldId="369"/>
            <ac:spMk id="9" creationId="{D3942D5B-17F6-3819-C0DB-3D0799E93DDF}"/>
          </ac:spMkLst>
        </pc:spChg>
        <pc:spChg chg="add mod">
          <ac:chgData name="Krish Rupapara" userId="65268e48638b3d69" providerId="LiveId" clId="{A7EA25BF-B405-4241-B23E-E16AFD209175}" dt="2024-04-09T03:05:54.238" v="21878" actId="1076"/>
          <ac:spMkLst>
            <pc:docMk/>
            <pc:sldMk cId="1693323673" sldId="369"/>
            <ac:spMk id="10" creationId="{598213EB-6DF3-CEBD-7255-531FC7D518B6}"/>
          </ac:spMkLst>
        </pc:spChg>
        <pc:spChg chg="add mod">
          <ac:chgData name="Krish Rupapara" userId="65268e48638b3d69" providerId="LiveId" clId="{A7EA25BF-B405-4241-B23E-E16AFD209175}" dt="2024-04-09T03:05:54.238" v="21878" actId="1076"/>
          <ac:spMkLst>
            <pc:docMk/>
            <pc:sldMk cId="1693323673" sldId="369"/>
            <ac:spMk id="11" creationId="{7AA24F62-5F7B-E828-99D1-244848F8A103}"/>
          </ac:spMkLst>
        </pc:spChg>
        <pc:spChg chg="add mod">
          <ac:chgData name="Krish Rupapara" userId="65268e48638b3d69" providerId="LiveId" clId="{A7EA25BF-B405-4241-B23E-E16AFD209175}" dt="2024-04-09T03:05:54.238" v="21878" actId="1076"/>
          <ac:spMkLst>
            <pc:docMk/>
            <pc:sldMk cId="1693323673" sldId="369"/>
            <ac:spMk id="12" creationId="{EE984B7B-EEC2-738F-910A-784F0AFEE6AE}"/>
          </ac:spMkLst>
        </pc:spChg>
        <pc:spChg chg="mod">
          <ac:chgData name="Krish Rupapara" userId="65268e48638b3d69" providerId="LiveId" clId="{A7EA25BF-B405-4241-B23E-E16AFD209175}" dt="2024-04-09T03:05:28.277" v="21875" actId="1036"/>
          <ac:spMkLst>
            <pc:docMk/>
            <pc:sldMk cId="1693323673" sldId="369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05:22.549" v="18462" actId="20577"/>
          <ac:spMkLst>
            <pc:docMk/>
            <pc:sldMk cId="1693323673" sldId="369"/>
            <ac:spMk id="1117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07:12.052" v="18505" actId="1035"/>
          <ac:spMkLst>
            <pc:docMk/>
            <pc:sldMk cId="1693323673" sldId="369"/>
            <ac:spMk id="111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0:11.771" v="26403" actId="20577"/>
        <pc:sldMkLst>
          <pc:docMk/>
          <pc:sldMk cId="4073801543" sldId="370"/>
        </pc:sldMkLst>
        <pc:spChg chg="add mod">
          <ac:chgData name="Krish Rupapara" userId="65268e48638b3d69" providerId="LiveId" clId="{A7EA25BF-B405-4241-B23E-E16AFD209175}" dt="2024-04-09T04:39:38.044" v="26257" actId="20577"/>
          <ac:spMkLst>
            <pc:docMk/>
            <pc:sldMk cId="4073801543" sldId="370"/>
            <ac:spMk id="2" creationId="{C990CEAA-5D91-25FF-6F4C-F8CDF5567A76}"/>
          </ac:spMkLst>
        </pc:spChg>
        <pc:spChg chg="add del mod">
          <ac:chgData name="Krish Rupapara" userId="65268e48638b3d69" providerId="LiveId" clId="{A7EA25BF-B405-4241-B23E-E16AFD209175}" dt="2024-04-09T03:32:50.861" v="22180" actId="478"/>
          <ac:spMkLst>
            <pc:docMk/>
            <pc:sldMk cId="4073801543" sldId="370"/>
            <ac:spMk id="4" creationId="{364540D8-88F6-41E6-E751-09B77A5AA9A8}"/>
          </ac:spMkLst>
        </pc:spChg>
        <pc:spChg chg="add del mod">
          <ac:chgData name="Krish Rupapara" userId="65268e48638b3d69" providerId="LiveId" clId="{A7EA25BF-B405-4241-B23E-E16AFD209175}" dt="2024-04-09T03:32:50.861" v="22180" actId="478"/>
          <ac:spMkLst>
            <pc:docMk/>
            <pc:sldMk cId="4073801543" sldId="370"/>
            <ac:spMk id="5" creationId="{76AE1DA5-36F2-D091-D45C-422797D4BE58}"/>
          </ac:spMkLst>
        </pc:spChg>
        <pc:spChg chg="del">
          <ac:chgData name="Krish Rupapara" userId="65268e48638b3d69" providerId="LiveId" clId="{A7EA25BF-B405-4241-B23E-E16AFD209175}" dt="2024-04-08T12:08:49.969" v="18533" actId="478"/>
          <ac:spMkLst>
            <pc:docMk/>
            <pc:sldMk cId="4073801543" sldId="370"/>
            <ac:spMk id="6" creationId="{20445F70-7239-CABD-E106-5E33044B2948}"/>
          </ac:spMkLst>
        </pc:spChg>
        <pc:spChg chg="add del mod">
          <ac:chgData name="Krish Rupapara" userId="65268e48638b3d69" providerId="LiveId" clId="{A7EA25BF-B405-4241-B23E-E16AFD209175}" dt="2024-04-09T03:32:50.861" v="22180" actId="478"/>
          <ac:spMkLst>
            <pc:docMk/>
            <pc:sldMk cId="4073801543" sldId="370"/>
            <ac:spMk id="6" creationId="{6FAFF500-310F-4A95-92B6-70A12786FACB}"/>
          </ac:spMkLst>
        </pc:spChg>
        <pc:spChg chg="add del mod">
          <ac:chgData name="Krish Rupapara" userId="65268e48638b3d69" providerId="LiveId" clId="{A7EA25BF-B405-4241-B23E-E16AFD209175}" dt="2024-04-09T03:32:50.861" v="22180" actId="478"/>
          <ac:spMkLst>
            <pc:docMk/>
            <pc:sldMk cId="4073801543" sldId="370"/>
            <ac:spMk id="7" creationId="{804562C6-5CE8-9858-8CF6-AC5B82B0887E}"/>
          </ac:spMkLst>
        </pc:spChg>
        <pc:spChg chg="del">
          <ac:chgData name="Krish Rupapara" userId="65268e48638b3d69" providerId="LiveId" clId="{A7EA25BF-B405-4241-B23E-E16AFD209175}" dt="2024-04-08T12:08:48.103" v="18532" actId="478"/>
          <ac:spMkLst>
            <pc:docMk/>
            <pc:sldMk cId="4073801543" sldId="370"/>
            <ac:spMk id="7" creationId="{D2207C0D-E3F2-0CE8-C8F0-E1E325F474A2}"/>
          </ac:spMkLst>
        </pc:spChg>
        <pc:spChg chg="add del">
          <ac:chgData name="Krish Rupapara" userId="65268e48638b3d69" providerId="LiveId" clId="{A7EA25BF-B405-4241-B23E-E16AFD209175}" dt="2024-04-09T03:32:39.544" v="22176" actId="22"/>
          <ac:spMkLst>
            <pc:docMk/>
            <pc:sldMk cId="4073801543" sldId="370"/>
            <ac:spMk id="9" creationId="{47A8233E-D19C-EE64-CBA8-73B300F9A792}"/>
          </ac:spMkLst>
        </pc:spChg>
        <pc:spChg chg="del">
          <ac:chgData name="Krish Rupapara" userId="65268e48638b3d69" providerId="LiveId" clId="{A7EA25BF-B405-4241-B23E-E16AFD209175}" dt="2024-04-08T12:08:49.969" v="18533" actId="478"/>
          <ac:spMkLst>
            <pc:docMk/>
            <pc:sldMk cId="4073801543" sldId="370"/>
            <ac:spMk id="10" creationId="{598213EB-6DF3-CEBD-7255-531FC7D518B6}"/>
          </ac:spMkLst>
        </pc:spChg>
        <pc:spChg chg="del">
          <ac:chgData name="Krish Rupapara" userId="65268e48638b3d69" providerId="LiveId" clId="{A7EA25BF-B405-4241-B23E-E16AFD209175}" dt="2024-04-08T12:08:48.103" v="18532" actId="478"/>
          <ac:spMkLst>
            <pc:docMk/>
            <pc:sldMk cId="4073801543" sldId="370"/>
            <ac:spMk id="11" creationId="{7AA24F62-5F7B-E828-99D1-244848F8A103}"/>
          </ac:spMkLst>
        </pc:spChg>
        <pc:spChg chg="del">
          <ac:chgData name="Krish Rupapara" userId="65268e48638b3d69" providerId="LiveId" clId="{A7EA25BF-B405-4241-B23E-E16AFD209175}" dt="2024-04-08T12:08:48.103" v="18532" actId="478"/>
          <ac:spMkLst>
            <pc:docMk/>
            <pc:sldMk cId="4073801543" sldId="370"/>
            <ac:spMk id="12" creationId="{EE984B7B-EEC2-738F-910A-784F0AFEE6AE}"/>
          </ac:spMkLst>
        </pc:spChg>
        <pc:spChg chg="mod">
          <ac:chgData name="Krish Rupapara" userId="65268e48638b3d69" providerId="LiveId" clId="{A7EA25BF-B405-4241-B23E-E16AFD209175}" dt="2024-04-09T04:50:11.771" v="26403" actId="20577"/>
          <ac:spMkLst>
            <pc:docMk/>
            <pc:sldMk cId="4073801543" sldId="370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08:45.108" v="18531" actId="1076"/>
          <ac:spMkLst>
            <pc:docMk/>
            <pc:sldMk cId="4073801543" sldId="370"/>
            <ac:spMk id="111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0:40.469" v="26419" actId="20577"/>
        <pc:sldMkLst>
          <pc:docMk/>
          <pc:sldMk cId="4077883133" sldId="371"/>
        </pc:sldMkLst>
        <pc:spChg chg="add mod">
          <ac:chgData name="Krish Rupapara" userId="65268e48638b3d69" providerId="LiveId" clId="{A7EA25BF-B405-4241-B23E-E16AFD209175}" dt="2024-04-09T02:59:29.365" v="21517"/>
          <ac:spMkLst>
            <pc:docMk/>
            <pc:sldMk cId="4077883133" sldId="371"/>
            <ac:spMk id="2" creationId="{25A1BD42-27FD-AD0E-1A5E-1CDF7E594CF4}"/>
          </ac:spMkLst>
        </pc:spChg>
        <pc:spChg chg="del">
          <ac:chgData name="Krish Rupapara" userId="65268e48638b3d69" providerId="LiveId" clId="{A7EA25BF-B405-4241-B23E-E16AFD209175}" dt="2024-04-08T12:11:55.488" v="18584" actId="478"/>
          <ac:spMkLst>
            <pc:docMk/>
            <pc:sldMk cId="4077883133" sldId="371"/>
            <ac:spMk id="2" creationId="{C990CEAA-5D91-25FF-6F4C-F8CDF5567A76}"/>
          </ac:spMkLst>
        </pc:spChg>
        <pc:spChg chg="add mod">
          <ac:chgData name="Krish Rupapara" userId="65268e48638b3d69" providerId="LiveId" clId="{A7EA25BF-B405-4241-B23E-E16AFD209175}" dt="2024-04-09T02:59:49.622" v="21521" actId="1076"/>
          <ac:spMkLst>
            <pc:docMk/>
            <pc:sldMk cId="4077883133" sldId="371"/>
            <ac:spMk id="3" creationId="{04C853CE-6F21-DA24-8899-C1A9B9C1C42A}"/>
          </ac:spMkLst>
        </pc:spChg>
        <pc:spChg chg="del">
          <ac:chgData name="Krish Rupapara" userId="65268e48638b3d69" providerId="LiveId" clId="{A7EA25BF-B405-4241-B23E-E16AFD209175}" dt="2024-04-08T12:13:15.092" v="18617" actId="478"/>
          <ac:spMkLst>
            <pc:docMk/>
            <pc:sldMk cId="4077883133" sldId="371"/>
            <ac:spMk id="3" creationId="{AE497D15-2A89-9389-A15A-58179DC3DA0B}"/>
          </ac:spMkLst>
        </pc:spChg>
        <pc:spChg chg="del mod">
          <ac:chgData name="Krish Rupapara" userId="65268e48638b3d69" providerId="LiveId" clId="{A7EA25BF-B405-4241-B23E-E16AFD209175}" dt="2024-04-08T12:11:57.302" v="18586" actId="478"/>
          <ac:spMkLst>
            <pc:docMk/>
            <pc:sldMk cId="4077883133" sldId="371"/>
            <ac:spMk id="4" creationId="{364540D8-88F6-41E6-E751-09B77A5AA9A8}"/>
          </ac:spMkLst>
        </pc:spChg>
        <pc:spChg chg="add mod">
          <ac:chgData name="Krish Rupapara" userId="65268e48638b3d69" providerId="LiveId" clId="{A7EA25BF-B405-4241-B23E-E16AFD209175}" dt="2024-04-09T03:00:02.036" v="21525" actId="1076"/>
          <ac:spMkLst>
            <pc:docMk/>
            <pc:sldMk cId="4077883133" sldId="371"/>
            <ac:spMk id="5" creationId="{3D912996-2755-0D76-0282-7503C473C910}"/>
          </ac:spMkLst>
        </pc:spChg>
        <pc:spChg chg="add mod">
          <ac:chgData name="Krish Rupapara" userId="65268e48638b3d69" providerId="LiveId" clId="{A7EA25BF-B405-4241-B23E-E16AFD209175}" dt="2024-04-09T02:59:55.270" v="21524" actId="1035"/>
          <ac:spMkLst>
            <pc:docMk/>
            <pc:sldMk cId="4077883133" sldId="371"/>
            <ac:spMk id="6" creationId="{A9B7032F-F546-C52B-5635-4425B8D29550}"/>
          </ac:spMkLst>
        </pc:spChg>
        <pc:spChg chg="add del mod">
          <ac:chgData name="Krish Rupapara" userId="65268e48638b3d69" providerId="LiveId" clId="{A7EA25BF-B405-4241-B23E-E16AFD209175}" dt="2024-04-08T12:13:37.589" v="18623" actId="478"/>
          <ac:spMkLst>
            <pc:docMk/>
            <pc:sldMk cId="4077883133" sldId="371"/>
            <ac:spMk id="7" creationId="{603DEA34-83DA-84D3-ADA7-75FE52A88A8E}"/>
          </ac:spMkLst>
        </pc:spChg>
        <pc:spChg chg="add del">
          <ac:chgData name="Krish Rupapara" userId="65268e48638b3d69" providerId="LiveId" clId="{A7EA25BF-B405-4241-B23E-E16AFD209175}" dt="2024-04-08T12:14:46.954" v="18641" actId="22"/>
          <ac:spMkLst>
            <pc:docMk/>
            <pc:sldMk cId="4077883133" sldId="371"/>
            <ac:spMk id="9" creationId="{1E899DB9-4635-16D4-1412-02246AC626A4}"/>
          </ac:spMkLst>
        </pc:spChg>
        <pc:spChg chg="add del">
          <ac:chgData name="Krish Rupapara" userId="65268e48638b3d69" providerId="LiveId" clId="{A7EA25BF-B405-4241-B23E-E16AFD209175}" dt="2024-04-08T14:21:12.111" v="19912" actId="22"/>
          <ac:spMkLst>
            <pc:docMk/>
            <pc:sldMk cId="4077883133" sldId="371"/>
            <ac:spMk id="11" creationId="{C594A96C-54C6-F967-F594-EF200F25D86C}"/>
          </ac:spMkLst>
        </pc:spChg>
        <pc:spChg chg="mod">
          <ac:chgData name="Krish Rupapara" userId="65268e48638b3d69" providerId="LiveId" clId="{A7EA25BF-B405-4241-B23E-E16AFD209175}" dt="2024-04-09T04:50:40.469" v="26419" actId="20577"/>
          <ac:spMkLst>
            <pc:docMk/>
            <pc:sldMk cId="4077883133" sldId="371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3:06:53.328" v="21883" actId="1076"/>
          <ac:spMkLst>
            <pc:docMk/>
            <pc:sldMk cId="4077883133" sldId="371"/>
            <ac:spMk id="111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0:52.050" v="26425" actId="20577"/>
        <pc:sldMkLst>
          <pc:docMk/>
          <pc:sldMk cId="3364616656" sldId="372"/>
        </pc:sldMkLst>
        <pc:spChg chg="add mod">
          <ac:chgData name="Krish Rupapara" userId="65268e48638b3d69" providerId="LiveId" clId="{A7EA25BF-B405-4241-B23E-E16AFD209175}" dt="2024-04-09T03:10:47.088" v="22021" actId="1076"/>
          <ac:spMkLst>
            <pc:docMk/>
            <pc:sldMk cId="3364616656" sldId="372"/>
            <ac:spMk id="2" creationId="{EAAB39A6-56E0-912C-614F-616F983AA26E}"/>
          </ac:spMkLst>
        </pc:spChg>
        <pc:spChg chg="add mod">
          <ac:chgData name="Krish Rupapara" userId="65268e48638b3d69" providerId="LiveId" clId="{A7EA25BF-B405-4241-B23E-E16AFD209175}" dt="2024-04-09T03:10:26.546" v="22015" actId="1036"/>
          <ac:spMkLst>
            <pc:docMk/>
            <pc:sldMk cId="3364616656" sldId="372"/>
            <ac:spMk id="3" creationId="{F91F952B-CE61-7A9C-419D-D2A39E9C5C65}"/>
          </ac:spMkLst>
        </pc:spChg>
        <pc:spChg chg="add mod">
          <ac:chgData name="Krish Rupapara" userId="65268e48638b3d69" providerId="LiveId" clId="{A7EA25BF-B405-4241-B23E-E16AFD209175}" dt="2024-04-09T03:10:38.093" v="22018" actId="1076"/>
          <ac:spMkLst>
            <pc:docMk/>
            <pc:sldMk cId="3364616656" sldId="372"/>
            <ac:spMk id="4" creationId="{75E166B4-406E-B667-F51E-42D56F7D8DE3}"/>
          </ac:spMkLst>
        </pc:spChg>
        <pc:spChg chg="add del">
          <ac:chgData name="Krish Rupapara" userId="65268e48638b3d69" providerId="LiveId" clId="{A7EA25BF-B405-4241-B23E-E16AFD209175}" dt="2024-04-08T12:15:57.887" v="18667" actId="22"/>
          <ac:spMkLst>
            <pc:docMk/>
            <pc:sldMk cId="3364616656" sldId="372"/>
            <ac:spMk id="4" creationId="{9ACEA381-A0CF-43A1-6C13-A9E736855485}"/>
          </ac:spMkLst>
        </pc:spChg>
        <pc:spChg chg="del">
          <ac:chgData name="Krish Rupapara" userId="65268e48638b3d69" providerId="LiveId" clId="{A7EA25BF-B405-4241-B23E-E16AFD209175}" dt="2024-04-08T12:15:09.852" v="18657" actId="478"/>
          <ac:spMkLst>
            <pc:docMk/>
            <pc:sldMk cId="3364616656" sldId="372"/>
            <ac:spMk id="5" creationId="{3D912996-2755-0D76-0282-7503C473C910}"/>
          </ac:spMkLst>
        </pc:spChg>
        <pc:spChg chg="add mod">
          <ac:chgData name="Krish Rupapara" userId="65268e48638b3d69" providerId="LiveId" clId="{A7EA25BF-B405-4241-B23E-E16AFD209175}" dt="2024-04-09T03:11:17.406" v="22029" actId="1036"/>
          <ac:spMkLst>
            <pc:docMk/>
            <pc:sldMk cId="3364616656" sldId="372"/>
            <ac:spMk id="5" creationId="{F716D044-E47E-3C54-C52E-A35B6475B56E}"/>
          </ac:spMkLst>
        </pc:spChg>
        <pc:spChg chg="add del mod">
          <ac:chgData name="Krish Rupapara" userId="65268e48638b3d69" providerId="LiveId" clId="{A7EA25BF-B405-4241-B23E-E16AFD209175}" dt="2024-04-09T03:11:27.538" v="22031" actId="21"/>
          <ac:spMkLst>
            <pc:docMk/>
            <pc:sldMk cId="3364616656" sldId="372"/>
            <ac:spMk id="6" creationId="{58025C07-6F41-8093-6CC7-C9303362B603}"/>
          </ac:spMkLst>
        </pc:spChg>
        <pc:spChg chg="del">
          <ac:chgData name="Krish Rupapara" userId="65268e48638b3d69" providerId="LiveId" clId="{A7EA25BF-B405-4241-B23E-E16AFD209175}" dt="2024-04-08T12:15:09.852" v="18657" actId="478"/>
          <ac:spMkLst>
            <pc:docMk/>
            <pc:sldMk cId="3364616656" sldId="372"/>
            <ac:spMk id="6" creationId="{A9B7032F-F546-C52B-5635-4425B8D29550}"/>
          </ac:spMkLst>
        </pc:spChg>
        <pc:spChg chg="add mod">
          <ac:chgData name="Krish Rupapara" userId="65268e48638b3d69" providerId="LiveId" clId="{A7EA25BF-B405-4241-B23E-E16AFD209175}" dt="2024-04-09T03:11:17.406" v="22029" actId="1036"/>
          <ac:spMkLst>
            <pc:docMk/>
            <pc:sldMk cId="3364616656" sldId="372"/>
            <ac:spMk id="7" creationId="{0F59258E-6AB3-FEE8-C72D-4AA702A6F4CD}"/>
          </ac:spMkLst>
        </pc:spChg>
        <pc:spChg chg="add del mod">
          <ac:chgData name="Krish Rupapara" userId="65268e48638b3d69" providerId="LiveId" clId="{A7EA25BF-B405-4241-B23E-E16AFD209175}" dt="2024-04-09T03:26:09.225" v="22041" actId="478"/>
          <ac:spMkLst>
            <pc:docMk/>
            <pc:sldMk cId="3364616656" sldId="372"/>
            <ac:spMk id="8" creationId="{26556B45-343D-60E5-950D-AB674D2E91E4}"/>
          </ac:spMkLst>
        </pc:spChg>
        <pc:spChg chg="mod">
          <ac:chgData name="Krish Rupapara" userId="65268e48638b3d69" providerId="LiveId" clId="{A7EA25BF-B405-4241-B23E-E16AFD209175}" dt="2024-04-09T04:50:52.050" v="26425" actId="20577"/>
          <ac:spMkLst>
            <pc:docMk/>
            <pc:sldMk cId="3364616656" sldId="372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2:14:52.492" v="18648" actId="20577"/>
          <ac:spMkLst>
            <pc:docMk/>
            <pc:sldMk cId="3364616656" sldId="372"/>
            <ac:spMk id="1117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3:10:41.828" v="22020" actId="1076"/>
          <ac:spMkLst>
            <pc:docMk/>
            <pc:sldMk cId="3364616656" sldId="372"/>
            <ac:spMk id="111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1:02.379" v="26433" actId="20577"/>
        <pc:sldMkLst>
          <pc:docMk/>
          <pc:sldMk cId="3148389895" sldId="373"/>
        </pc:sldMkLst>
        <pc:spChg chg="add mod">
          <ac:chgData name="Krish Rupapara" userId="65268e48638b3d69" providerId="LiveId" clId="{A7EA25BF-B405-4241-B23E-E16AFD209175}" dt="2024-04-09T03:26:36.739" v="22043"/>
          <ac:spMkLst>
            <pc:docMk/>
            <pc:sldMk cId="3148389895" sldId="373"/>
            <ac:spMk id="2" creationId="{C2F67BD7-7D2A-34AC-21EE-018EAE30E00E}"/>
          </ac:spMkLst>
        </pc:spChg>
        <pc:spChg chg="del">
          <ac:chgData name="Krish Rupapara" userId="65268e48638b3d69" providerId="LiveId" clId="{A7EA25BF-B405-4241-B23E-E16AFD209175}" dt="2024-04-08T12:17:01.484" v="18683" actId="478"/>
          <ac:spMkLst>
            <pc:docMk/>
            <pc:sldMk cId="3148389895" sldId="373"/>
            <ac:spMk id="2" creationId="{EAAB39A6-56E0-912C-614F-616F983AA26E}"/>
          </ac:spMkLst>
        </pc:spChg>
        <pc:spChg chg="add mod">
          <ac:chgData name="Krish Rupapara" userId="65268e48638b3d69" providerId="LiveId" clId="{A7EA25BF-B405-4241-B23E-E16AFD209175}" dt="2024-04-08T22:42:05.462" v="21008" actId="113"/>
          <ac:spMkLst>
            <pc:docMk/>
            <pc:sldMk cId="3148389895" sldId="373"/>
            <ac:spMk id="3" creationId="{16CA0ACE-E065-EDA9-B7D3-BC34FA781B1B}"/>
          </ac:spMkLst>
        </pc:spChg>
        <pc:spChg chg="del mod">
          <ac:chgData name="Krish Rupapara" userId="65268e48638b3d69" providerId="LiveId" clId="{A7EA25BF-B405-4241-B23E-E16AFD209175}" dt="2024-04-08T12:17:03.415" v="18685" actId="478"/>
          <ac:spMkLst>
            <pc:docMk/>
            <pc:sldMk cId="3148389895" sldId="373"/>
            <ac:spMk id="7" creationId="{0F59258E-6AB3-FEE8-C72D-4AA702A6F4CD}"/>
          </ac:spMkLst>
        </pc:spChg>
        <pc:spChg chg="del">
          <ac:chgData name="Krish Rupapara" userId="65268e48638b3d69" providerId="LiveId" clId="{A7EA25BF-B405-4241-B23E-E16AFD209175}" dt="2024-04-08T12:17:05.322" v="18686" actId="478"/>
          <ac:spMkLst>
            <pc:docMk/>
            <pc:sldMk cId="3148389895" sldId="373"/>
            <ac:spMk id="8" creationId="{26556B45-343D-60E5-950D-AB674D2E91E4}"/>
          </ac:spMkLst>
        </pc:spChg>
        <pc:spChg chg="mod">
          <ac:chgData name="Krish Rupapara" userId="65268e48638b3d69" providerId="LiveId" clId="{A7EA25BF-B405-4241-B23E-E16AFD209175}" dt="2024-04-09T04:51:02.379" v="26433" actId="20577"/>
          <ac:spMkLst>
            <pc:docMk/>
            <pc:sldMk cId="3148389895" sldId="373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3:26:48.413" v="22046" actId="1035"/>
          <ac:spMkLst>
            <pc:docMk/>
            <pc:sldMk cId="3148389895" sldId="373"/>
            <ac:spMk id="111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1:10.806" v="26435" actId="20577"/>
        <pc:sldMkLst>
          <pc:docMk/>
          <pc:sldMk cId="3285336935" sldId="374"/>
        </pc:sldMkLst>
        <pc:spChg chg="add mod">
          <ac:chgData name="Krish Rupapara" userId="65268e48638b3d69" providerId="LiveId" clId="{A7EA25BF-B405-4241-B23E-E16AFD209175}" dt="2024-04-09T04:43:26.812" v="26310" actId="20577"/>
          <ac:spMkLst>
            <pc:docMk/>
            <pc:sldMk cId="3285336935" sldId="374"/>
            <ac:spMk id="2" creationId="{C6FCF543-9C05-0ED3-34CF-E1775720C90E}"/>
          </ac:spMkLst>
        </pc:spChg>
        <pc:spChg chg="del">
          <ac:chgData name="Krish Rupapara" userId="65268e48638b3d69" providerId="LiveId" clId="{A7EA25BF-B405-4241-B23E-E16AFD209175}" dt="2024-04-08T12:17:54.106" v="18700" actId="478"/>
          <ac:spMkLst>
            <pc:docMk/>
            <pc:sldMk cId="3285336935" sldId="374"/>
            <ac:spMk id="3" creationId="{16CA0ACE-E065-EDA9-B7D3-BC34FA781B1B}"/>
          </ac:spMkLst>
        </pc:spChg>
        <pc:spChg chg="add del mod">
          <ac:chgData name="Krish Rupapara" userId="65268e48638b3d69" providerId="LiveId" clId="{A7EA25BF-B405-4241-B23E-E16AFD209175}" dt="2024-04-09T03:35:26.467" v="22211" actId="478"/>
          <ac:spMkLst>
            <pc:docMk/>
            <pc:sldMk cId="3285336935" sldId="374"/>
            <ac:spMk id="3" creationId="{60C207E8-E16E-EBA4-58C7-B425DB14699E}"/>
          </ac:spMkLst>
        </pc:spChg>
        <pc:spChg chg="add del mod">
          <ac:chgData name="Krish Rupapara" userId="65268e48638b3d69" providerId="LiveId" clId="{A7EA25BF-B405-4241-B23E-E16AFD209175}" dt="2024-04-09T03:35:26.467" v="22211" actId="478"/>
          <ac:spMkLst>
            <pc:docMk/>
            <pc:sldMk cId="3285336935" sldId="374"/>
            <ac:spMk id="4" creationId="{CACF1233-D77B-EB2E-F461-CF066F1CC8EF}"/>
          </ac:spMkLst>
        </pc:spChg>
        <pc:spChg chg="add del mod">
          <ac:chgData name="Krish Rupapara" userId="65268e48638b3d69" providerId="LiveId" clId="{A7EA25BF-B405-4241-B23E-E16AFD209175}" dt="2024-04-09T03:35:26.467" v="22211" actId="478"/>
          <ac:spMkLst>
            <pc:docMk/>
            <pc:sldMk cId="3285336935" sldId="374"/>
            <ac:spMk id="5" creationId="{74683FC4-15D3-6C8E-521A-AE28BDECA29B}"/>
          </ac:spMkLst>
        </pc:spChg>
        <pc:spChg chg="add del mod">
          <ac:chgData name="Krish Rupapara" userId="65268e48638b3d69" providerId="LiveId" clId="{A7EA25BF-B405-4241-B23E-E16AFD209175}" dt="2024-04-09T03:35:26.467" v="22211" actId="478"/>
          <ac:spMkLst>
            <pc:docMk/>
            <pc:sldMk cId="3285336935" sldId="374"/>
            <ac:spMk id="6" creationId="{6108E922-0DC4-8DA9-4086-2C9E9A2DB830}"/>
          </ac:spMkLst>
        </pc:spChg>
        <pc:spChg chg="add mod">
          <ac:chgData name="Krish Rupapara" userId="65268e48638b3d69" providerId="LiveId" clId="{A7EA25BF-B405-4241-B23E-E16AFD209175}" dt="2024-04-09T03:27:08.839" v="22056" actId="1035"/>
          <ac:spMkLst>
            <pc:docMk/>
            <pc:sldMk cId="3285336935" sldId="374"/>
            <ac:spMk id="7" creationId="{DA02CC69-D2CB-B942-0FEA-F27B90CB5BD0}"/>
          </ac:spMkLst>
        </pc:spChg>
        <pc:spChg chg="mod">
          <ac:chgData name="Krish Rupapara" userId="65268e48638b3d69" providerId="LiveId" clId="{A7EA25BF-B405-4241-B23E-E16AFD209175}" dt="2024-04-09T04:51:10.806" v="26435" actId="20577"/>
          <ac:spMkLst>
            <pc:docMk/>
            <pc:sldMk cId="3285336935" sldId="374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3:26:57.305" v="22048" actId="1076"/>
          <ac:spMkLst>
            <pc:docMk/>
            <pc:sldMk cId="3285336935" sldId="374"/>
            <ac:spMk id="1118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1:33.397" v="26447" actId="20577"/>
        <pc:sldMkLst>
          <pc:docMk/>
          <pc:sldMk cId="3454099413" sldId="375"/>
        </pc:sldMkLst>
        <pc:spChg chg="del">
          <ac:chgData name="Krish Rupapara" userId="65268e48638b3d69" providerId="LiveId" clId="{A7EA25BF-B405-4241-B23E-E16AFD209175}" dt="2024-04-08T12:19:04.942" v="18734" actId="478"/>
          <ac:spMkLst>
            <pc:docMk/>
            <pc:sldMk cId="3454099413" sldId="375"/>
            <ac:spMk id="2" creationId="{EAAB39A6-56E0-912C-614F-616F983AA26E}"/>
          </ac:spMkLst>
        </pc:spChg>
        <pc:spChg chg="add mod">
          <ac:chgData name="Krish Rupapara" userId="65268e48638b3d69" providerId="LiveId" clId="{A7EA25BF-B405-4241-B23E-E16AFD209175}" dt="2024-04-09T03:27:19.844" v="22057"/>
          <ac:spMkLst>
            <pc:docMk/>
            <pc:sldMk cId="3454099413" sldId="375"/>
            <ac:spMk id="2" creationId="{EEC3D695-F45B-4C9D-DE32-037EA44AAD4B}"/>
          </ac:spMkLst>
        </pc:spChg>
        <pc:spChg chg="add mod">
          <ac:chgData name="Krish Rupapara" userId="65268e48638b3d69" providerId="LiveId" clId="{A7EA25BF-B405-4241-B23E-E16AFD209175}" dt="2024-04-09T03:27:38.569" v="22070" actId="1076"/>
          <ac:spMkLst>
            <pc:docMk/>
            <pc:sldMk cId="3454099413" sldId="375"/>
            <ac:spMk id="3" creationId="{11B9AA0A-E2CC-A40E-FFF3-AA45EE18CED3}"/>
          </ac:spMkLst>
        </pc:spChg>
        <pc:spChg chg="add mod">
          <ac:chgData name="Krish Rupapara" userId="65268e48638b3d69" providerId="LiveId" clId="{A7EA25BF-B405-4241-B23E-E16AFD209175}" dt="2024-04-08T12:18:56.642" v="18732"/>
          <ac:spMkLst>
            <pc:docMk/>
            <pc:sldMk cId="3454099413" sldId="375"/>
            <ac:spMk id="3" creationId="{3D4DCDEE-97C8-CD66-47BD-471529646422}"/>
          </ac:spMkLst>
        </pc:spChg>
        <pc:spChg chg="add mod">
          <ac:chgData name="Krish Rupapara" userId="65268e48638b3d69" providerId="LiveId" clId="{A7EA25BF-B405-4241-B23E-E16AFD209175}" dt="2024-04-09T03:27:51.470" v="22084" actId="1076"/>
          <ac:spMkLst>
            <pc:docMk/>
            <pc:sldMk cId="3454099413" sldId="375"/>
            <ac:spMk id="4" creationId="{12B6ED62-B1CE-BC57-429B-F3A1833408E5}"/>
          </ac:spMkLst>
        </pc:spChg>
        <pc:spChg chg="add mod">
          <ac:chgData name="Krish Rupapara" userId="65268e48638b3d69" providerId="LiveId" clId="{A7EA25BF-B405-4241-B23E-E16AFD209175}" dt="2024-04-09T03:27:44.358" v="22083" actId="1035"/>
          <ac:spMkLst>
            <pc:docMk/>
            <pc:sldMk cId="3454099413" sldId="375"/>
            <ac:spMk id="5" creationId="{54FA07F8-CC23-E877-D1C5-6A5377D002B0}"/>
          </ac:spMkLst>
        </pc:spChg>
        <pc:spChg chg="del mod">
          <ac:chgData name="Krish Rupapara" userId="65268e48638b3d69" providerId="LiveId" clId="{A7EA25BF-B405-4241-B23E-E16AFD209175}" dt="2024-04-08T12:19:06.967" v="18736" actId="478"/>
          <ac:spMkLst>
            <pc:docMk/>
            <pc:sldMk cId="3454099413" sldId="375"/>
            <ac:spMk id="7" creationId="{0F59258E-6AB3-FEE8-C72D-4AA702A6F4CD}"/>
          </ac:spMkLst>
        </pc:spChg>
        <pc:spChg chg="del">
          <ac:chgData name="Krish Rupapara" userId="65268e48638b3d69" providerId="LiveId" clId="{A7EA25BF-B405-4241-B23E-E16AFD209175}" dt="2024-04-08T12:19:08.052" v="18737" actId="478"/>
          <ac:spMkLst>
            <pc:docMk/>
            <pc:sldMk cId="3454099413" sldId="375"/>
            <ac:spMk id="8" creationId="{26556B45-343D-60E5-950D-AB674D2E91E4}"/>
          </ac:spMkLst>
        </pc:spChg>
        <pc:spChg chg="mod">
          <ac:chgData name="Krish Rupapara" userId="65268e48638b3d69" providerId="LiveId" clId="{A7EA25BF-B405-4241-B23E-E16AFD209175}" dt="2024-04-09T04:51:33.397" v="26447" actId="20577"/>
          <ac:spMkLst>
            <pc:docMk/>
            <pc:sldMk cId="3454099413" sldId="375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3:27:29.084" v="22068" actId="1036"/>
          <ac:spMkLst>
            <pc:docMk/>
            <pc:sldMk cId="3454099413" sldId="375"/>
            <ac:spMk id="1118" creationId="{00000000-0000-0000-0000-000000000000}"/>
          </ac:spMkLst>
        </pc:spChg>
        <pc:picChg chg="add del">
          <ac:chgData name="Krish Rupapara" userId="65268e48638b3d69" providerId="LiveId" clId="{A7EA25BF-B405-4241-B23E-E16AFD209175}" dt="2024-04-08T14:23:27.546" v="19981" actId="22"/>
          <ac:picMkLst>
            <pc:docMk/>
            <pc:sldMk cId="3454099413" sldId="375"/>
            <ac:picMk id="9" creationId="{7EB80173-45F0-71C2-B0A7-4F4E8A6E3A20}"/>
          </ac:picMkLst>
        </pc:picChg>
      </pc:sldChg>
      <pc:sldChg chg="addSp delSp modSp add mod ord">
        <pc:chgData name="Krish Rupapara" userId="65268e48638b3d69" providerId="LiveId" clId="{A7EA25BF-B405-4241-B23E-E16AFD209175}" dt="2024-04-09T04:49:46.698" v="26383" actId="20577"/>
        <pc:sldMkLst>
          <pc:docMk/>
          <pc:sldMk cId="4017100145" sldId="376"/>
        </pc:sldMkLst>
        <pc:spChg chg="mod">
          <ac:chgData name="Krish Rupapara" userId="65268e48638b3d69" providerId="LiveId" clId="{A7EA25BF-B405-4241-B23E-E16AFD209175}" dt="2024-04-08T13:09:43.176" v="19211" actId="1035"/>
          <ac:spMkLst>
            <pc:docMk/>
            <pc:sldMk cId="4017100145" sldId="376"/>
            <ac:spMk id="3" creationId="{AE497D15-2A89-9389-A15A-58179DC3DA0B}"/>
          </ac:spMkLst>
        </pc:spChg>
        <pc:spChg chg="add mod">
          <ac:chgData name="Krish Rupapara" userId="65268e48638b3d69" providerId="LiveId" clId="{A7EA25BF-B405-4241-B23E-E16AFD209175}" dt="2024-04-08T13:26:15.171" v="19856" actId="1076"/>
          <ac:spMkLst>
            <pc:docMk/>
            <pc:sldMk cId="4017100145" sldId="376"/>
            <ac:spMk id="7" creationId="{79B637D2-11C7-4ABF-F0E3-80426B8642BC}"/>
          </ac:spMkLst>
        </pc:spChg>
        <pc:spChg chg="mod">
          <ac:chgData name="Krish Rupapara" userId="65268e48638b3d69" providerId="LiveId" clId="{A7EA25BF-B405-4241-B23E-E16AFD209175}" dt="2024-04-08T22:34:45.973" v="20937" actId="20577"/>
          <ac:spMkLst>
            <pc:docMk/>
            <pc:sldMk cId="4017100145" sldId="376"/>
            <ac:spMk id="8" creationId="{659A9600-6F30-FCD2-AB07-308F38BC06B6}"/>
          </ac:spMkLst>
        </pc:spChg>
        <pc:spChg chg="del">
          <ac:chgData name="Krish Rupapara" userId="65268e48638b3d69" providerId="LiveId" clId="{A7EA25BF-B405-4241-B23E-E16AFD209175}" dt="2024-04-08T13:01:00.988" v="19115" actId="478"/>
          <ac:spMkLst>
            <pc:docMk/>
            <pc:sldMk cId="4017100145" sldId="376"/>
            <ac:spMk id="9" creationId="{404A2C32-DF09-CDF5-8026-71243009C445}"/>
          </ac:spMkLst>
        </pc:spChg>
        <pc:spChg chg="del mod">
          <ac:chgData name="Krish Rupapara" userId="65268e48638b3d69" providerId="LiveId" clId="{A7EA25BF-B405-4241-B23E-E16AFD209175}" dt="2024-04-08T13:01:03.726" v="19117" actId="478"/>
          <ac:spMkLst>
            <pc:docMk/>
            <pc:sldMk cId="4017100145" sldId="376"/>
            <ac:spMk id="10" creationId="{19C51650-FD11-CAB1-8A5C-611D9357317C}"/>
          </ac:spMkLst>
        </pc:spChg>
        <pc:spChg chg="del">
          <ac:chgData name="Krish Rupapara" userId="65268e48638b3d69" providerId="LiveId" clId="{A7EA25BF-B405-4241-B23E-E16AFD209175}" dt="2024-04-08T13:01:05.825" v="19118" actId="478"/>
          <ac:spMkLst>
            <pc:docMk/>
            <pc:sldMk cId="4017100145" sldId="376"/>
            <ac:spMk id="11" creationId="{FA1E8358-3DB7-0161-9BE3-640670361907}"/>
          </ac:spMkLst>
        </pc:spChg>
        <pc:spChg chg="add mod">
          <ac:chgData name="Krish Rupapara" userId="65268e48638b3d69" providerId="LiveId" clId="{A7EA25BF-B405-4241-B23E-E16AFD209175}" dt="2024-04-08T13:26:11.126" v="19855" actId="1076"/>
          <ac:spMkLst>
            <pc:docMk/>
            <pc:sldMk cId="4017100145" sldId="376"/>
            <ac:spMk id="12" creationId="{8FAC95F5-D47A-BFF8-0D07-F137121376C4}"/>
          </ac:spMkLst>
        </pc:spChg>
        <pc:spChg chg="add mod">
          <ac:chgData name="Krish Rupapara" userId="65268e48638b3d69" providerId="LiveId" clId="{A7EA25BF-B405-4241-B23E-E16AFD209175}" dt="2024-04-08T13:26:21.692" v="19862" actId="1035"/>
          <ac:spMkLst>
            <pc:docMk/>
            <pc:sldMk cId="4017100145" sldId="376"/>
            <ac:spMk id="13" creationId="{21B7056D-2EE3-ECDD-2C75-76FA05554B96}"/>
          </ac:spMkLst>
        </pc:spChg>
        <pc:spChg chg="add mod">
          <ac:chgData name="Krish Rupapara" userId="65268e48638b3d69" providerId="LiveId" clId="{A7EA25BF-B405-4241-B23E-E16AFD209175}" dt="2024-04-08T13:26:32.094" v="19869" actId="1076"/>
          <ac:spMkLst>
            <pc:docMk/>
            <pc:sldMk cId="4017100145" sldId="376"/>
            <ac:spMk id="14" creationId="{EA5E5010-EB8A-D9BE-9623-667C23596EAB}"/>
          </ac:spMkLst>
        </pc:spChg>
        <pc:spChg chg="add del mod">
          <ac:chgData name="Krish Rupapara" userId="65268e48638b3d69" providerId="LiveId" clId="{A7EA25BF-B405-4241-B23E-E16AFD209175}" dt="2024-04-08T13:12:49.682" v="19308" actId="21"/>
          <ac:spMkLst>
            <pc:docMk/>
            <pc:sldMk cId="4017100145" sldId="376"/>
            <ac:spMk id="16" creationId="{87EF8E4A-C07D-85CC-B099-1D06CE1DE0E0}"/>
          </ac:spMkLst>
        </pc:spChg>
        <pc:spChg chg="add mod">
          <ac:chgData name="Krish Rupapara" userId="65268e48638b3d69" providerId="LiveId" clId="{A7EA25BF-B405-4241-B23E-E16AFD209175}" dt="2024-04-09T02:57:22.093" v="21501" actId="1076"/>
          <ac:spMkLst>
            <pc:docMk/>
            <pc:sldMk cId="4017100145" sldId="376"/>
            <ac:spMk id="17" creationId="{0DAB1F47-65B4-F065-EB0F-68FC1082DC30}"/>
          </ac:spMkLst>
        </pc:spChg>
        <pc:spChg chg="add mod">
          <ac:chgData name="Krish Rupapara" userId="65268e48638b3d69" providerId="LiveId" clId="{A7EA25BF-B405-4241-B23E-E16AFD209175}" dt="2024-04-09T02:57:32.547" v="21504" actId="255"/>
          <ac:spMkLst>
            <pc:docMk/>
            <pc:sldMk cId="4017100145" sldId="376"/>
            <ac:spMk id="18" creationId="{7ED04963-8651-718F-B213-497E0CC01302}"/>
          </ac:spMkLst>
        </pc:spChg>
        <pc:spChg chg="add del mod">
          <ac:chgData name="Krish Rupapara" userId="65268e48638b3d69" providerId="LiveId" clId="{A7EA25BF-B405-4241-B23E-E16AFD209175}" dt="2024-04-08T13:14:20.590" v="19396" actId="478"/>
          <ac:spMkLst>
            <pc:docMk/>
            <pc:sldMk cId="4017100145" sldId="376"/>
            <ac:spMk id="19" creationId="{4FB03CA0-E246-ABD1-98FC-9390689EDED2}"/>
          </ac:spMkLst>
        </pc:spChg>
        <pc:spChg chg="add del mod">
          <ac:chgData name="Krish Rupapara" userId="65268e48638b3d69" providerId="LiveId" clId="{A7EA25BF-B405-4241-B23E-E16AFD209175}" dt="2024-04-08T13:14:40.691" v="19399" actId="478"/>
          <ac:spMkLst>
            <pc:docMk/>
            <pc:sldMk cId="4017100145" sldId="376"/>
            <ac:spMk id="20" creationId="{AB94B308-9F40-1260-539C-6B2D4CA0C0B1}"/>
          </ac:spMkLst>
        </pc:spChg>
        <pc:spChg chg="add mod">
          <ac:chgData name="Krish Rupapara" userId="65268e48638b3d69" providerId="LiveId" clId="{A7EA25BF-B405-4241-B23E-E16AFD209175}" dt="2024-04-08T13:15:07.940" v="19417" actId="1076"/>
          <ac:spMkLst>
            <pc:docMk/>
            <pc:sldMk cId="4017100145" sldId="376"/>
            <ac:spMk id="21" creationId="{4290CF86-66F5-CB71-B3C7-40D6C85591B9}"/>
          </ac:spMkLst>
        </pc:spChg>
        <pc:spChg chg="add mod">
          <ac:chgData name="Krish Rupapara" userId="65268e48638b3d69" providerId="LiveId" clId="{A7EA25BF-B405-4241-B23E-E16AFD209175}" dt="2024-04-08T13:15:41.975" v="19432" actId="1076"/>
          <ac:spMkLst>
            <pc:docMk/>
            <pc:sldMk cId="4017100145" sldId="376"/>
            <ac:spMk id="22" creationId="{F63C9D55-5824-942D-AF12-5DAEA0A7A2E9}"/>
          </ac:spMkLst>
        </pc:spChg>
        <pc:spChg chg="add mod">
          <ac:chgData name="Krish Rupapara" userId="65268e48638b3d69" providerId="LiveId" clId="{A7EA25BF-B405-4241-B23E-E16AFD209175}" dt="2024-04-08T13:16:48.312" v="19458" actId="1035"/>
          <ac:spMkLst>
            <pc:docMk/>
            <pc:sldMk cId="4017100145" sldId="376"/>
            <ac:spMk id="23" creationId="{02213FD3-9358-E446-AF2A-05A034EFB41F}"/>
          </ac:spMkLst>
        </pc:spChg>
        <pc:spChg chg="add mod">
          <ac:chgData name="Krish Rupapara" userId="65268e48638b3d69" providerId="LiveId" clId="{A7EA25BF-B405-4241-B23E-E16AFD209175}" dt="2024-04-08T13:15:38.165" v="19430"/>
          <ac:spMkLst>
            <pc:docMk/>
            <pc:sldMk cId="4017100145" sldId="376"/>
            <ac:spMk id="24" creationId="{4954DFA7-1150-C892-2A40-7417AD935FA9}"/>
          </ac:spMkLst>
        </pc:spChg>
        <pc:spChg chg="add mod">
          <ac:chgData name="Krish Rupapara" userId="65268e48638b3d69" providerId="LiveId" clId="{A7EA25BF-B405-4241-B23E-E16AFD209175}" dt="2024-04-08T13:17:08.841" v="19488" actId="1035"/>
          <ac:spMkLst>
            <pc:docMk/>
            <pc:sldMk cId="4017100145" sldId="376"/>
            <ac:spMk id="25" creationId="{68268EB1-5110-C7E8-CBA1-2633AEB26C43}"/>
          </ac:spMkLst>
        </pc:spChg>
        <pc:spChg chg="add mod">
          <ac:chgData name="Krish Rupapara" userId="65268e48638b3d69" providerId="LiveId" clId="{A7EA25BF-B405-4241-B23E-E16AFD209175}" dt="2024-04-08T13:16:53.406" v="19471" actId="1035"/>
          <ac:spMkLst>
            <pc:docMk/>
            <pc:sldMk cId="4017100145" sldId="376"/>
            <ac:spMk id="26" creationId="{C7460E83-32B6-AFC5-9352-83253756755B}"/>
          </ac:spMkLst>
        </pc:spChg>
        <pc:spChg chg="add mod">
          <ac:chgData name="Krish Rupapara" userId="65268e48638b3d69" providerId="LiveId" clId="{A7EA25BF-B405-4241-B23E-E16AFD209175}" dt="2024-04-08T13:16:56.755" v="19480" actId="1035"/>
          <ac:spMkLst>
            <pc:docMk/>
            <pc:sldMk cId="4017100145" sldId="376"/>
            <ac:spMk id="27" creationId="{CEBAF884-5AF4-E8C9-9ACA-C160B2239BD9}"/>
          </ac:spMkLst>
        </pc:spChg>
        <pc:spChg chg="add mod">
          <ac:chgData name="Krish Rupapara" userId="65268e48638b3d69" providerId="LiveId" clId="{A7EA25BF-B405-4241-B23E-E16AFD209175}" dt="2024-04-08T13:17:38.520" v="19499" actId="1036"/>
          <ac:spMkLst>
            <pc:docMk/>
            <pc:sldMk cId="4017100145" sldId="376"/>
            <ac:spMk id="28" creationId="{56BF9EE2-CA07-71EE-D53C-3534D3A19319}"/>
          </ac:spMkLst>
        </pc:spChg>
        <pc:spChg chg="add mod">
          <ac:chgData name="Krish Rupapara" userId="65268e48638b3d69" providerId="LiveId" clId="{A7EA25BF-B405-4241-B23E-E16AFD209175}" dt="2024-04-08T13:26:39.135" v="19878" actId="1035"/>
          <ac:spMkLst>
            <pc:docMk/>
            <pc:sldMk cId="4017100145" sldId="376"/>
            <ac:spMk id="29" creationId="{DF645817-6833-746F-86C8-E3BC51D1EEBC}"/>
          </ac:spMkLst>
        </pc:spChg>
        <pc:spChg chg="add mod">
          <ac:chgData name="Krish Rupapara" userId="65268e48638b3d69" providerId="LiveId" clId="{A7EA25BF-B405-4241-B23E-E16AFD209175}" dt="2024-04-08T13:26:39.135" v="19878" actId="1035"/>
          <ac:spMkLst>
            <pc:docMk/>
            <pc:sldMk cId="4017100145" sldId="376"/>
            <ac:spMk id="30" creationId="{36514FC0-6F86-9A5B-E806-1BCE7A4381FE}"/>
          </ac:spMkLst>
        </pc:spChg>
        <pc:spChg chg="mod">
          <ac:chgData name="Krish Rupapara" userId="65268e48638b3d69" providerId="LiveId" clId="{A7EA25BF-B405-4241-B23E-E16AFD209175}" dt="2024-04-09T04:49:46.698" v="26383" actId="20577"/>
          <ac:spMkLst>
            <pc:docMk/>
            <pc:sldMk cId="4017100145" sldId="376"/>
            <ac:spMk id="1116" creationId="{00000000-0000-0000-0000-000000000000}"/>
          </ac:spMkLst>
        </pc:spChg>
        <pc:spChg chg="add del">
          <ac:chgData name="Krish Rupapara" userId="65268e48638b3d69" providerId="LiveId" clId="{A7EA25BF-B405-4241-B23E-E16AFD209175}" dt="2024-04-08T13:12:49.682" v="19308" actId="21"/>
          <ac:spMkLst>
            <pc:docMk/>
            <pc:sldMk cId="4017100145" sldId="376"/>
            <ac:spMk id="1117" creationId="{00000000-0000-0000-0000-000000000000}"/>
          </ac:spMkLst>
        </pc:spChg>
        <pc:picChg chg="add del mod modCrop">
          <ac:chgData name="Krish Rupapara" userId="65268e48638b3d69" providerId="LiveId" clId="{A7EA25BF-B405-4241-B23E-E16AFD209175}" dt="2024-04-08T13:14:33.006" v="19397" actId="1076"/>
          <ac:picMkLst>
            <pc:docMk/>
            <pc:sldMk cId="4017100145" sldId="376"/>
            <ac:picMk id="4" creationId="{9D355C95-C1CD-52C8-125E-288B3D08BAD2}"/>
          </ac:picMkLst>
        </pc:picChg>
        <pc:picChg chg="add mod modCrop">
          <ac:chgData name="Krish Rupapara" userId="65268e48638b3d69" providerId="LiveId" clId="{A7EA25BF-B405-4241-B23E-E16AFD209175}" dt="2024-04-08T13:11:36.439" v="19272" actId="1076"/>
          <ac:picMkLst>
            <pc:docMk/>
            <pc:sldMk cId="4017100145" sldId="376"/>
            <ac:picMk id="6" creationId="{4BB76A48-DB72-20FF-BC28-EBAAFFBF3A2D}"/>
          </ac:picMkLst>
        </pc:picChg>
      </pc:sldChg>
      <pc:sldChg chg="addSp delSp modSp add mod modClrScheme chgLayout">
        <pc:chgData name="Krish Rupapara" userId="65268e48638b3d69" providerId="LiveId" clId="{A7EA25BF-B405-4241-B23E-E16AFD209175}" dt="2024-04-09T04:49:50.132" v="26385" actId="20577"/>
        <pc:sldMkLst>
          <pc:docMk/>
          <pc:sldMk cId="3002224269" sldId="377"/>
        </pc:sldMkLst>
        <pc:spChg chg="mod">
          <ac:chgData name="Krish Rupapara" userId="65268e48638b3d69" providerId="LiveId" clId="{A7EA25BF-B405-4241-B23E-E16AFD209175}" dt="2024-04-08T13:18:18.951" v="19503" actId="1076"/>
          <ac:spMkLst>
            <pc:docMk/>
            <pc:sldMk cId="3002224269" sldId="377"/>
            <ac:spMk id="3" creationId="{AE497D15-2A89-9389-A15A-58179DC3DA0B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7" creationId="{79B637D2-11C7-4ABF-F0E3-80426B8642BC}"/>
          </ac:spMkLst>
        </pc:spChg>
        <pc:spChg chg="mod ord">
          <ac:chgData name="Krish Rupapara" userId="65268e48638b3d69" providerId="LiveId" clId="{A7EA25BF-B405-4241-B23E-E16AFD209175}" dt="2024-04-08T17:38:33.123" v="20565" actId="700"/>
          <ac:spMkLst>
            <pc:docMk/>
            <pc:sldMk cId="3002224269" sldId="377"/>
            <ac:spMk id="8" creationId="{659A9600-6F30-FCD2-AB07-308F38BC06B6}"/>
          </ac:spMkLst>
        </pc:spChg>
        <pc:spChg chg="add mod">
          <ac:chgData name="Krish Rupapara" userId="65268e48638b3d69" providerId="LiveId" clId="{A7EA25BF-B405-4241-B23E-E16AFD209175}" dt="2024-04-08T17:38:52.150" v="20578" actId="1037"/>
          <ac:spMkLst>
            <pc:docMk/>
            <pc:sldMk cId="3002224269" sldId="377"/>
            <ac:spMk id="11" creationId="{D1013E81-8E19-8E9F-2BFA-A24E185D1B53}"/>
          </ac:spMkLst>
        </pc:spChg>
        <pc:spChg chg="mod">
          <ac:chgData name="Krish Rupapara" userId="65268e48638b3d69" providerId="LiveId" clId="{A7EA25BF-B405-4241-B23E-E16AFD209175}" dt="2024-04-08T17:38:52.150" v="20578" actId="1037"/>
          <ac:spMkLst>
            <pc:docMk/>
            <pc:sldMk cId="3002224269" sldId="377"/>
            <ac:spMk id="12" creationId="{8FAC95F5-D47A-BFF8-0D07-F137121376C4}"/>
          </ac:spMkLst>
        </pc:spChg>
        <pc:spChg chg="del">
          <ac:chgData name="Krish Rupapara" userId="65268e48638b3d69" providerId="LiveId" clId="{A7EA25BF-B405-4241-B23E-E16AFD209175}" dt="2024-04-08T13:18:38.451" v="19556" actId="478"/>
          <ac:spMkLst>
            <pc:docMk/>
            <pc:sldMk cId="3002224269" sldId="377"/>
            <ac:spMk id="13" creationId="{21B7056D-2EE3-ECDD-2C75-76FA05554B96}"/>
          </ac:spMkLst>
        </pc:spChg>
        <pc:spChg chg="mod">
          <ac:chgData name="Krish Rupapara" userId="65268e48638b3d69" providerId="LiveId" clId="{A7EA25BF-B405-4241-B23E-E16AFD209175}" dt="2024-04-08T17:38:52.150" v="20578" actId="1037"/>
          <ac:spMkLst>
            <pc:docMk/>
            <pc:sldMk cId="3002224269" sldId="377"/>
            <ac:spMk id="14" creationId="{EA5E5010-EB8A-D9BE-9623-667C23596EAB}"/>
          </ac:spMkLst>
        </pc:spChg>
        <pc:spChg chg="add mod">
          <ac:chgData name="Krish Rupapara" userId="65268e48638b3d69" providerId="LiveId" clId="{A7EA25BF-B405-4241-B23E-E16AFD209175}" dt="2024-04-08T17:38:52.150" v="20578" actId="1037"/>
          <ac:spMkLst>
            <pc:docMk/>
            <pc:sldMk cId="3002224269" sldId="377"/>
            <ac:spMk id="15" creationId="{454FE9B6-ABEC-5D85-1222-0E8F37F2CA9C}"/>
          </ac:spMkLst>
        </pc:spChg>
        <pc:spChg chg="add mod">
          <ac:chgData name="Krish Rupapara" userId="65268e48638b3d69" providerId="LiveId" clId="{A7EA25BF-B405-4241-B23E-E16AFD209175}" dt="2024-04-08T17:38:52.150" v="20578" actId="1037"/>
          <ac:spMkLst>
            <pc:docMk/>
            <pc:sldMk cId="3002224269" sldId="377"/>
            <ac:spMk id="16" creationId="{2A8B481A-1561-0964-3D91-4512C37E0C48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17" creationId="{0DAB1F47-65B4-F065-EB0F-68FC1082DC30}"/>
          </ac:spMkLst>
        </pc:spChg>
        <pc:spChg chg="del mod">
          <ac:chgData name="Krish Rupapara" userId="65268e48638b3d69" providerId="LiveId" clId="{A7EA25BF-B405-4241-B23E-E16AFD209175}" dt="2024-04-08T13:23:06.457" v="19745" actId="478"/>
          <ac:spMkLst>
            <pc:docMk/>
            <pc:sldMk cId="3002224269" sldId="377"/>
            <ac:spMk id="18" creationId="{7ED04963-8651-718F-B213-497E0CC01302}"/>
          </ac:spMkLst>
        </pc:spChg>
        <pc:spChg chg="add mod">
          <ac:chgData name="Krish Rupapara" userId="65268e48638b3d69" providerId="LiveId" clId="{A7EA25BF-B405-4241-B23E-E16AFD209175}" dt="2024-04-08T17:38:52.150" v="20578" actId="1037"/>
          <ac:spMkLst>
            <pc:docMk/>
            <pc:sldMk cId="3002224269" sldId="377"/>
            <ac:spMk id="19" creationId="{41A96CEE-DA90-61AB-FAF0-FA9CCDD71B26}"/>
          </ac:spMkLst>
        </pc:spChg>
        <pc:spChg chg="add mod">
          <ac:chgData name="Krish Rupapara" userId="65268e48638b3d69" providerId="LiveId" clId="{A7EA25BF-B405-4241-B23E-E16AFD209175}" dt="2024-04-08T17:38:52.150" v="20578" actId="1037"/>
          <ac:spMkLst>
            <pc:docMk/>
            <pc:sldMk cId="3002224269" sldId="377"/>
            <ac:spMk id="20" creationId="{6DF2C74C-032F-CC11-28C8-4874AB785FE0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21" creationId="{4290CF86-66F5-CB71-B3C7-40D6C85591B9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22" creationId="{F63C9D55-5824-942D-AF12-5DAEA0A7A2E9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23" creationId="{02213FD3-9358-E446-AF2A-05A034EFB41F}"/>
          </ac:spMkLst>
        </pc:spChg>
        <pc:spChg chg="add mod">
          <ac:chgData name="Krish Rupapara" userId="65268e48638b3d69" providerId="LiveId" clId="{A7EA25BF-B405-4241-B23E-E16AFD209175}" dt="2024-04-08T17:38:52.150" v="20578" actId="1037"/>
          <ac:spMkLst>
            <pc:docMk/>
            <pc:sldMk cId="3002224269" sldId="377"/>
            <ac:spMk id="24" creationId="{75FBE2A9-4475-87B6-6764-512EE70FE86A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25" creationId="{68268EB1-5110-C7E8-CBA1-2633AEB26C43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26" creationId="{C7460E83-32B6-AFC5-9352-83253756755B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27" creationId="{CEBAF884-5AF4-E8C9-9ACA-C160B2239BD9}"/>
          </ac:spMkLst>
        </pc:spChg>
        <pc:spChg chg="del">
          <ac:chgData name="Krish Rupapara" userId="65268e48638b3d69" providerId="LiveId" clId="{A7EA25BF-B405-4241-B23E-E16AFD209175}" dt="2024-04-08T13:18:34.632" v="19555" actId="478"/>
          <ac:spMkLst>
            <pc:docMk/>
            <pc:sldMk cId="3002224269" sldId="377"/>
            <ac:spMk id="28" creationId="{56BF9EE2-CA07-71EE-D53C-3534D3A19319}"/>
          </ac:spMkLst>
        </pc:spChg>
        <pc:spChg chg="add mod">
          <ac:chgData name="Krish Rupapara" userId="65268e48638b3d69" providerId="LiveId" clId="{A7EA25BF-B405-4241-B23E-E16AFD209175}" dt="2024-04-08T17:38:59.925" v="20579" actId="1076"/>
          <ac:spMkLst>
            <pc:docMk/>
            <pc:sldMk cId="3002224269" sldId="377"/>
            <ac:spMk id="29" creationId="{255FD3C5-D15A-1B06-CA3B-35BC7F658F58}"/>
          </ac:spMkLst>
        </pc:spChg>
        <pc:spChg chg="mod ord">
          <ac:chgData name="Krish Rupapara" userId="65268e48638b3d69" providerId="LiveId" clId="{A7EA25BF-B405-4241-B23E-E16AFD209175}" dt="2024-04-09T04:49:50.132" v="26385" actId="20577"/>
          <ac:spMkLst>
            <pc:docMk/>
            <pc:sldMk cId="3002224269" sldId="377"/>
            <ac:spMk id="1116" creationId="{00000000-0000-0000-0000-000000000000}"/>
          </ac:spMkLst>
        </pc:spChg>
        <pc:spChg chg="mod ord">
          <ac:chgData name="Krish Rupapara" userId="65268e48638b3d69" providerId="LiveId" clId="{A7EA25BF-B405-4241-B23E-E16AFD209175}" dt="2024-04-08T17:38:33.123" v="20565" actId="700"/>
          <ac:spMkLst>
            <pc:docMk/>
            <pc:sldMk cId="3002224269" sldId="377"/>
            <ac:spMk id="1117" creationId="{00000000-0000-0000-0000-000000000000}"/>
          </ac:spMkLst>
        </pc:spChg>
        <pc:picChg chg="mod">
          <ac:chgData name="Krish Rupapara" userId="65268e48638b3d69" providerId="LiveId" clId="{A7EA25BF-B405-4241-B23E-E16AFD209175}" dt="2024-04-08T17:38:52.150" v="20578" actId="1037"/>
          <ac:picMkLst>
            <pc:docMk/>
            <pc:sldMk cId="3002224269" sldId="377"/>
            <ac:picMk id="4" creationId="{9D355C95-C1CD-52C8-125E-288B3D08BAD2}"/>
          </ac:picMkLst>
        </pc:picChg>
        <pc:picChg chg="add mod modCrop">
          <ac:chgData name="Krish Rupapara" userId="65268e48638b3d69" providerId="LiveId" clId="{A7EA25BF-B405-4241-B23E-E16AFD209175}" dt="2024-04-08T17:38:52.150" v="20578" actId="1037"/>
          <ac:picMkLst>
            <pc:docMk/>
            <pc:sldMk cId="3002224269" sldId="377"/>
            <ac:picMk id="5" creationId="{9538DB53-FA77-CF4C-20DE-82ED87A0BF67}"/>
          </ac:picMkLst>
        </pc:picChg>
        <pc:picChg chg="del">
          <ac:chgData name="Krish Rupapara" userId="65268e48638b3d69" providerId="LiveId" clId="{A7EA25BF-B405-4241-B23E-E16AFD209175}" dt="2024-04-08T13:18:34.632" v="19555" actId="478"/>
          <ac:picMkLst>
            <pc:docMk/>
            <pc:sldMk cId="3002224269" sldId="377"/>
            <ac:picMk id="6" creationId="{4BB76A48-DB72-20FF-BC28-EBAAFFBF3A2D}"/>
          </ac:picMkLst>
        </pc:picChg>
        <pc:picChg chg="add mod modCrop">
          <ac:chgData name="Krish Rupapara" userId="65268e48638b3d69" providerId="LiveId" clId="{A7EA25BF-B405-4241-B23E-E16AFD209175}" dt="2024-04-08T17:38:52.150" v="20578" actId="1037"/>
          <ac:picMkLst>
            <pc:docMk/>
            <pc:sldMk cId="3002224269" sldId="377"/>
            <ac:picMk id="10" creationId="{3A6347B9-77EF-4D9E-0286-CE416E584619}"/>
          </ac:picMkLst>
        </pc:picChg>
      </pc:sldChg>
      <pc:sldChg chg="addSp delSp modSp add mod">
        <pc:chgData name="Krish Rupapara" userId="65268e48638b3d69" providerId="LiveId" clId="{A7EA25BF-B405-4241-B23E-E16AFD209175}" dt="2024-04-09T04:50:44.292" v="26421" actId="20577"/>
        <pc:sldMkLst>
          <pc:docMk/>
          <pc:sldMk cId="1119787015" sldId="378"/>
        </pc:sldMkLst>
        <pc:spChg chg="add del">
          <ac:chgData name="Krish Rupapara" userId="65268e48638b3d69" providerId="LiveId" clId="{A7EA25BF-B405-4241-B23E-E16AFD209175}" dt="2024-04-09T02:46:36.895" v="21182" actId="22"/>
          <ac:spMkLst>
            <pc:docMk/>
            <pc:sldMk cId="1119787015" sldId="378"/>
            <ac:spMk id="4" creationId="{83DAE02C-6273-41BC-5510-6698D7EECEF4}"/>
          </ac:spMkLst>
        </pc:spChg>
        <pc:spChg chg="mod">
          <ac:chgData name="Krish Rupapara" userId="65268e48638b3d69" providerId="LiveId" clId="{A7EA25BF-B405-4241-B23E-E16AFD209175}" dt="2024-04-08T14:21:40.309" v="19945" actId="20577"/>
          <ac:spMkLst>
            <pc:docMk/>
            <pc:sldMk cId="1119787015" sldId="378"/>
            <ac:spMk id="8" creationId="{659A9600-6F30-FCD2-AB07-308F38BC06B6}"/>
          </ac:spMkLst>
        </pc:spChg>
        <pc:spChg chg="mod">
          <ac:chgData name="Krish Rupapara" userId="65268e48638b3d69" providerId="LiveId" clId="{A7EA25BF-B405-4241-B23E-E16AFD209175}" dt="2024-04-08T22:49:47.099" v="21050" actId="1076"/>
          <ac:spMkLst>
            <pc:docMk/>
            <pc:sldMk cId="1119787015" sldId="378"/>
            <ac:spMk id="12" creationId="{8FAC95F5-D47A-BFF8-0D07-F137121376C4}"/>
          </ac:spMkLst>
        </pc:spChg>
        <pc:spChg chg="mod">
          <ac:chgData name="Krish Rupapara" userId="65268e48638b3d69" providerId="LiveId" clId="{A7EA25BF-B405-4241-B23E-E16AFD209175}" dt="2024-04-09T03:30:39.677" v="22130" actId="1037"/>
          <ac:spMkLst>
            <pc:docMk/>
            <pc:sldMk cId="1119787015" sldId="378"/>
            <ac:spMk id="17" creationId="{0DAB1F47-65B4-F065-EB0F-68FC1082DC30}"/>
          </ac:spMkLst>
        </pc:spChg>
        <pc:spChg chg="mod">
          <ac:chgData name="Krish Rupapara" userId="65268e48638b3d69" providerId="LiveId" clId="{A7EA25BF-B405-4241-B23E-E16AFD209175}" dt="2024-04-09T03:30:46.377" v="22135" actId="1037"/>
          <ac:spMkLst>
            <pc:docMk/>
            <pc:sldMk cId="1119787015" sldId="378"/>
            <ac:spMk id="18" creationId="{7ED04963-8651-718F-B213-497E0CC01302}"/>
          </ac:spMkLst>
        </pc:spChg>
        <pc:spChg chg="mod">
          <ac:chgData name="Krish Rupapara" userId="65268e48638b3d69" providerId="LiveId" clId="{A7EA25BF-B405-4241-B23E-E16AFD209175}" dt="2024-04-08T22:49:35.525" v="21049" actId="20577"/>
          <ac:spMkLst>
            <pc:docMk/>
            <pc:sldMk cId="1119787015" sldId="378"/>
            <ac:spMk id="29" creationId="{DF645817-6833-746F-86C8-E3BC51D1EEBC}"/>
          </ac:spMkLst>
        </pc:spChg>
        <pc:spChg chg="mod">
          <ac:chgData name="Krish Rupapara" userId="65268e48638b3d69" providerId="LiveId" clId="{A7EA25BF-B405-4241-B23E-E16AFD209175}" dt="2024-04-08T14:23:04.912" v="19978" actId="1076"/>
          <ac:spMkLst>
            <pc:docMk/>
            <pc:sldMk cId="1119787015" sldId="378"/>
            <ac:spMk id="30" creationId="{36514FC0-6F86-9A5B-E806-1BCE7A4381FE}"/>
          </ac:spMkLst>
        </pc:spChg>
        <pc:spChg chg="mod">
          <ac:chgData name="Krish Rupapara" userId="65268e48638b3d69" providerId="LiveId" clId="{A7EA25BF-B405-4241-B23E-E16AFD209175}" dt="2024-04-09T04:50:44.292" v="26421" actId="20577"/>
          <ac:spMkLst>
            <pc:docMk/>
            <pc:sldMk cId="1119787015" sldId="378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4:21:31.677" v="19914"/>
          <ac:spMkLst>
            <pc:docMk/>
            <pc:sldMk cId="1119787015" sldId="378"/>
            <ac:spMk id="1117" creationId="{00000000-0000-0000-0000-000000000000}"/>
          </ac:spMkLst>
        </pc:spChg>
        <pc:picChg chg="del">
          <ac:chgData name="Krish Rupapara" userId="65268e48638b3d69" providerId="LiveId" clId="{A7EA25BF-B405-4241-B23E-E16AFD209175}" dt="2024-04-08T14:22:14.711" v="19946" actId="478"/>
          <ac:picMkLst>
            <pc:docMk/>
            <pc:sldMk cId="1119787015" sldId="378"/>
            <ac:picMk id="4" creationId="{9D355C95-C1CD-52C8-125E-288B3D08BAD2}"/>
          </ac:picMkLst>
        </pc:picChg>
        <pc:picChg chg="add mod modCrop">
          <ac:chgData name="Krish Rupapara" userId="65268e48638b3d69" providerId="LiveId" clId="{A7EA25BF-B405-4241-B23E-E16AFD209175}" dt="2024-04-08T14:22:39.971" v="19953" actId="1076"/>
          <ac:picMkLst>
            <pc:docMk/>
            <pc:sldMk cId="1119787015" sldId="378"/>
            <ac:picMk id="5" creationId="{22CFCDB3-ACB5-96DC-243B-8F95A71068CD}"/>
          </ac:picMkLst>
        </pc:picChg>
      </pc:sldChg>
      <pc:sldChg chg="addSp delSp modSp add mod">
        <pc:chgData name="Krish Rupapara" userId="65268e48638b3d69" providerId="LiveId" clId="{A7EA25BF-B405-4241-B23E-E16AFD209175}" dt="2024-04-09T04:51:37.623" v="26449" actId="20577"/>
        <pc:sldMkLst>
          <pc:docMk/>
          <pc:sldMk cId="3608750487" sldId="379"/>
        </pc:sldMkLst>
        <pc:spChg chg="add mod">
          <ac:chgData name="Krish Rupapara" userId="65268e48638b3d69" providerId="LiveId" clId="{A7EA25BF-B405-4241-B23E-E16AFD209175}" dt="2024-04-09T04:46:14.647" v="26332"/>
          <ac:spMkLst>
            <pc:docMk/>
            <pc:sldMk cId="3608750487" sldId="379"/>
            <ac:spMk id="2" creationId="{C0341ED8-3732-2746-3BBF-3314A9882187}"/>
          </ac:spMkLst>
        </pc:spChg>
        <pc:spChg chg="add mod">
          <ac:chgData name="Krish Rupapara" userId="65268e48638b3d69" providerId="LiveId" clId="{A7EA25BF-B405-4241-B23E-E16AFD209175}" dt="2024-04-09T04:46:14.647" v="26332"/>
          <ac:spMkLst>
            <pc:docMk/>
            <pc:sldMk cId="3608750487" sldId="379"/>
            <ac:spMk id="5" creationId="{0FC75B9E-CA04-915F-024E-FA628443657E}"/>
          </ac:spMkLst>
        </pc:spChg>
        <pc:spChg chg="mod">
          <ac:chgData name="Krish Rupapara" userId="65268e48638b3d69" providerId="LiveId" clId="{A7EA25BF-B405-4241-B23E-E16AFD209175}" dt="2024-04-08T14:23:43.701" v="20014" actId="20577"/>
          <ac:spMkLst>
            <pc:docMk/>
            <pc:sldMk cId="3608750487" sldId="379"/>
            <ac:spMk id="8" creationId="{659A9600-6F30-FCD2-AB07-308F38BC06B6}"/>
          </ac:spMkLst>
        </pc:spChg>
        <pc:spChg chg="add mod">
          <ac:chgData name="Krish Rupapara" userId="65268e48638b3d69" providerId="LiveId" clId="{A7EA25BF-B405-4241-B23E-E16AFD209175}" dt="2024-04-09T04:46:14.647" v="26332"/>
          <ac:spMkLst>
            <pc:docMk/>
            <pc:sldMk cId="3608750487" sldId="379"/>
            <ac:spMk id="9" creationId="{21E37707-B5FB-7308-F22A-0088D4F77B05}"/>
          </ac:spMkLst>
        </pc:spChg>
        <pc:spChg chg="add mod">
          <ac:chgData name="Krish Rupapara" userId="65268e48638b3d69" providerId="LiveId" clId="{A7EA25BF-B405-4241-B23E-E16AFD209175}" dt="2024-04-09T04:46:14.647" v="26332"/>
          <ac:spMkLst>
            <pc:docMk/>
            <pc:sldMk cId="3608750487" sldId="379"/>
            <ac:spMk id="10" creationId="{9BF51BD0-69BF-5AE4-C76B-0FA3FE32F6F5}"/>
          </ac:spMkLst>
        </pc:spChg>
        <pc:spChg chg="add mod">
          <ac:chgData name="Krish Rupapara" userId="65268e48638b3d69" providerId="LiveId" clId="{A7EA25BF-B405-4241-B23E-E16AFD209175}" dt="2024-04-09T04:46:14.647" v="26332"/>
          <ac:spMkLst>
            <pc:docMk/>
            <pc:sldMk cId="3608750487" sldId="379"/>
            <ac:spMk id="11" creationId="{DB5FB6D9-341C-E05F-A6EF-55BFC17724F6}"/>
          </ac:spMkLst>
        </pc:spChg>
        <pc:spChg chg="add mod">
          <ac:chgData name="Krish Rupapara" userId="65268e48638b3d69" providerId="LiveId" clId="{A7EA25BF-B405-4241-B23E-E16AFD209175}" dt="2024-04-09T04:46:14.647" v="26332"/>
          <ac:spMkLst>
            <pc:docMk/>
            <pc:sldMk cId="3608750487" sldId="379"/>
            <ac:spMk id="15" creationId="{6D45E992-D4AF-7FD3-F880-6C9381E5971D}"/>
          </ac:spMkLst>
        </pc:spChg>
        <pc:spChg chg="add mod">
          <ac:chgData name="Krish Rupapara" userId="65268e48638b3d69" providerId="LiveId" clId="{A7EA25BF-B405-4241-B23E-E16AFD209175}" dt="2024-04-09T04:46:14.647" v="26332"/>
          <ac:spMkLst>
            <pc:docMk/>
            <pc:sldMk cId="3608750487" sldId="379"/>
            <ac:spMk id="16" creationId="{124B6E1C-F1EB-3E99-F04E-56E5F558925D}"/>
          </ac:spMkLst>
        </pc:spChg>
        <pc:spChg chg="mod">
          <ac:chgData name="Krish Rupapara" userId="65268e48638b3d69" providerId="LiveId" clId="{A7EA25BF-B405-4241-B23E-E16AFD209175}" dt="2024-04-09T03:28:21.366" v="22105" actId="1076"/>
          <ac:spMkLst>
            <pc:docMk/>
            <pc:sldMk cId="3608750487" sldId="379"/>
            <ac:spMk id="17" creationId="{0DAB1F47-65B4-F065-EB0F-68FC1082DC30}"/>
          </ac:spMkLst>
        </pc:spChg>
        <pc:spChg chg="mod">
          <ac:chgData name="Krish Rupapara" userId="65268e48638b3d69" providerId="LiveId" clId="{A7EA25BF-B405-4241-B23E-E16AFD209175}" dt="2024-04-09T03:28:28.001" v="22107" actId="1076"/>
          <ac:spMkLst>
            <pc:docMk/>
            <pc:sldMk cId="3608750487" sldId="379"/>
            <ac:spMk id="18" creationId="{7ED04963-8651-718F-B213-497E0CC01302}"/>
          </ac:spMkLst>
        </pc:spChg>
        <pc:spChg chg="add del mod">
          <ac:chgData name="Krish Rupapara" userId="65268e48638b3d69" providerId="LiveId" clId="{A7EA25BF-B405-4241-B23E-E16AFD209175}" dt="2024-04-09T04:46:25.851" v="26333" actId="478"/>
          <ac:spMkLst>
            <pc:docMk/>
            <pc:sldMk cId="3608750487" sldId="379"/>
            <ac:spMk id="21" creationId="{4290CF86-66F5-CB71-B3C7-40D6C85591B9}"/>
          </ac:spMkLst>
        </pc:spChg>
        <pc:spChg chg="add del">
          <ac:chgData name="Krish Rupapara" userId="65268e48638b3d69" providerId="LiveId" clId="{A7EA25BF-B405-4241-B23E-E16AFD209175}" dt="2024-04-09T04:46:25.851" v="26333" actId="478"/>
          <ac:spMkLst>
            <pc:docMk/>
            <pc:sldMk cId="3608750487" sldId="379"/>
            <ac:spMk id="22" creationId="{F63C9D55-5824-942D-AF12-5DAEA0A7A2E9}"/>
          </ac:spMkLst>
        </pc:spChg>
        <pc:spChg chg="add del">
          <ac:chgData name="Krish Rupapara" userId="65268e48638b3d69" providerId="LiveId" clId="{A7EA25BF-B405-4241-B23E-E16AFD209175}" dt="2024-04-09T04:46:25.851" v="26333" actId="478"/>
          <ac:spMkLst>
            <pc:docMk/>
            <pc:sldMk cId="3608750487" sldId="379"/>
            <ac:spMk id="23" creationId="{02213FD3-9358-E446-AF2A-05A034EFB41F}"/>
          </ac:spMkLst>
        </pc:spChg>
        <pc:spChg chg="add del">
          <ac:chgData name="Krish Rupapara" userId="65268e48638b3d69" providerId="LiveId" clId="{A7EA25BF-B405-4241-B23E-E16AFD209175}" dt="2024-04-09T04:46:25.851" v="26333" actId="478"/>
          <ac:spMkLst>
            <pc:docMk/>
            <pc:sldMk cId="3608750487" sldId="379"/>
            <ac:spMk id="25" creationId="{68268EB1-5110-C7E8-CBA1-2633AEB26C43}"/>
          </ac:spMkLst>
        </pc:spChg>
        <pc:spChg chg="add del">
          <ac:chgData name="Krish Rupapara" userId="65268e48638b3d69" providerId="LiveId" clId="{A7EA25BF-B405-4241-B23E-E16AFD209175}" dt="2024-04-09T04:46:25.851" v="26333" actId="478"/>
          <ac:spMkLst>
            <pc:docMk/>
            <pc:sldMk cId="3608750487" sldId="379"/>
            <ac:spMk id="26" creationId="{C7460E83-32B6-AFC5-9352-83253756755B}"/>
          </ac:spMkLst>
        </pc:spChg>
        <pc:spChg chg="add del">
          <ac:chgData name="Krish Rupapara" userId="65268e48638b3d69" providerId="LiveId" clId="{A7EA25BF-B405-4241-B23E-E16AFD209175}" dt="2024-04-09T04:46:25.851" v="26333" actId="478"/>
          <ac:spMkLst>
            <pc:docMk/>
            <pc:sldMk cId="3608750487" sldId="379"/>
            <ac:spMk id="27" creationId="{CEBAF884-5AF4-E8C9-9ACA-C160B2239BD9}"/>
          </ac:spMkLst>
        </pc:spChg>
        <pc:spChg chg="add del">
          <ac:chgData name="Krish Rupapara" userId="65268e48638b3d69" providerId="LiveId" clId="{A7EA25BF-B405-4241-B23E-E16AFD209175}" dt="2024-04-09T04:46:25.851" v="26333" actId="478"/>
          <ac:spMkLst>
            <pc:docMk/>
            <pc:sldMk cId="3608750487" sldId="379"/>
            <ac:spMk id="28" creationId="{56BF9EE2-CA07-71EE-D53C-3534D3A19319}"/>
          </ac:spMkLst>
        </pc:spChg>
        <pc:spChg chg="mod">
          <ac:chgData name="Krish Rupapara" userId="65268e48638b3d69" providerId="LiveId" clId="{A7EA25BF-B405-4241-B23E-E16AFD209175}" dt="2024-04-08T22:49:17.558" v="21048" actId="20577"/>
          <ac:spMkLst>
            <pc:docMk/>
            <pc:sldMk cId="3608750487" sldId="379"/>
            <ac:spMk id="29" creationId="{DF645817-6833-746F-86C8-E3BC51D1EEBC}"/>
          </ac:spMkLst>
        </pc:spChg>
        <pc:spChg chg="mod">
          <ac:chgData name="Krish Rupapara" userId="65268e48638b3d69" providerId="LiveId" clId="{A7EA25BF-B405-4241-B23E-E16AFD209175}" dt="2024-04-08T14:24:42.043" v="20035" actId="20577"/>
          <ac:spMkLst>
            <pc:docMk/>
            <pc:sldMk cId="3608750487" sldId="379"/>
            <ac:spMk id="30" creationId="{36514FC0-6F86-9A5B-E806-1BCE7A4381FE}"/>
          </ac:spMkLst>
        </pc:spChg>
        <pc:spChg chg="mod">
          <ac:chgData name="Krish Rupapara" userId="65268e48638b3d69" providerId="LiveId" clId="{A7EA25BF-B405-4241-B23E-E16AFD209175}" dt="2024-04-09T04:51:37.623" v="26449" actId="20577"/>
          <ac:spMkLst>
            <pc:docMk/>
            <pc:sldMk cId="3608750487" sldId="379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8T14:23:37.099" v="19994" actId="20577"/>
          <ac:spMkLst>
            <pc:docMk/>
            <pc:sldMk cId="3608750487" sldId="379"/>
            <ac:spMk id="1117" creationId="{00000000-0000-0000-0000-000000000000}"/>
          </ac:spMkLst>
        </pc:spChg>
        <pc:picChg chg="add mod modCrop">
          <ac:chgData name="Krish Rupapara" userId="65268e48638b3d69" providerId="LiveId" clId="{A7EA25BF-B405-4241-B23E-E16AFD209175}" dt="2024-04-08T14:24:20.272" v="20022" actId="1076"/>
          <ac:picMkLst>
            <pc:docMk/>
            <pc:sldMk cId="3608750487" sldId="379"/>
            <ac:picMk id="4" creationId="{CB577501-6ADD-459B-B26B-99C3634D4CD6}"/>
          </ac:picMkLst>
        </pc:picChg>
        <pc:picChg chg="del">
          <ac:chgData name="Krish Rupapara" userId="65268e48638b3d69" providerId="LiveId" clId="{A7EA25BF-B405-4241-B23E-E16AFD209175}" dt="2024-04-08T14:24:16.761" v="20021" actId="478"/>
          <ac:picMkLst>
            <pc:docMk/>
            <pc:sldMk cId="3608750487" sldId="379"/>
            <ac:picMk id="5" creationId="{22CFCDB3-ACB5-96DC-243B-8F95A71068CD}"/>
          </ac:picMkLst>
        </pc:picChg>
      </pc:sldChg>
      <pc:sldChg chg="addSp delSp modSp add mod">
        <pc:chgData name="Krish Rupapara" userId="65268e48638b3d69" providerId="LiveId" clId="{A7EA25BF-B405-4241-B23E-E16AFD209175}" dt="2024-04-09T04:53:18.733" v="26486" actId="20577"/>
        <pc:sldMkLst>
          <pc:docMk/>
          <pc:sldMk cId="285487213" sldId="380"/>
        </pc:sldMkLst>
        <pc:spChg chg="mod">
          <ac:chgData name="Krish Rupapara" userId="65268e48638b3d69" providerId="LiveId" clId="{A7EA25BF-B405-4241-B23E-E16AFD209175}" dt="2024-04-08T14:31:09.547" v="20414" actId="20577"/>
          <ac:spMkLst>
            <pc:docMk/>
            <pc:sldMk cId="285487213" sldId="380"/>
            <ac:spMk id="7" creationId="{F162F0AC-81F5-181D-C554-62B72D387E2E}"/>
          </ac:spMkLst>
        </pc:spChg>
        <pc:spChg chg="mod">
          <ac:chgData name="Krish Rupapara" userId="65268e48638b3d69" providerId="LiveId" clId="{A7EA25BF-B405-4241-B23E-E16AFD209175}" dt="2024-04-09T04:53:18.733" v="26486" actId="20577"/>
          <ac:spMkLst>
            <pc:docMk/>
            <pc:sldMk cId="285487213" sldId="380"/>
            <ac:spMk id="690" creationId="{00000000-0000-0000-0000-000000000000}"/>
          </ac:spMkLst>
        </pc:spChg>
        <pc:picChg chg="del">
          <ac:chgData name="Krish Rupapara" userId="65268e48638b3d69" providerId="LiveId" clId="{A7EA25BF-B405-4241-B23E-E16AFD209175}" dt="2024-04-08T14:31:24.107" v="20415" actId="478"/>
          <ac:picMkLst>
            <pc:docMk/>
            <pc:sldMk cId="285487213" sldId="380"/>
            <ac:picMk id="3" creationId="{3B63B4C2-22A8-FB77-D704-53D7DAD263A9}"/>
          </ac:picMkLst>
        </pc:picChg>
        <pc:picChg chg="add del mod">
          <ac:chgData name="Krish Rupapara" userId="65268e48638b3d69" providerId="LiveId" clId="{A7EA25BF-B405-4241-B23E-E16AFD209175}" dt="2024-04-08T14:35:00.327" v="20422" actId="478"/>
          <ac:picMkLst>
            <pc:docMk/>
            <pc:sldMk cId="285487213" sldId="380"/>
            <ac:picMk id="8" creationId="{AE79F565-FB60-31FE-B2ED-2DB607C06EA9}"/>
          </ac:picMkLst>
        </pc:picChg>
        <pc:picChg chg="add mod">
          <ac:chgData name="Krish Rupapara" userId="65268e48638b3d69" providerId="LiveId" clId="{A7EA25BF-B405-4241-B23E-E16AFD209175}" dt="2024-04-08T14:36:48.843" v="20474" actId="1076"/>
          <ac:picMkLst>
            <pc:docMk/>
            <pc:sldMk cId="285487213" sldId="380"/>
            <ac:picMk id="10" creationId="{D9832A19-EA29-8D49-B70B-DC41800114A1}"/>
          </ac:picMkLst>
        </pc:picChg>
      </pc:sldChg>
      <pc:sldChg chg="addSp delSp modSp add mod">
        <pc:chgData name="Krish Rupapara" userId="65268e48638b3d69" providerId="LiveId" clId="{A7EA25BF-B405-4241-B23E-E16AFD209175}" dt="2024-04-09T04:53:14.783" v="26484" actId="20577"/>
        <pc:sldMkLst>
          <pc:docMk/>
          <pc:sldMk cId="1553580311" sldId="381"/>
        </pc:sldMkLst>
        <pc:spChg chg="add mod">
          <ac:chgData name="Krish Rupapara" userId="65268e48638b3d69" providerId="LiveId" clId="{A7EA25BF-B405-4241-B23E-E16AFD209175}" dt="2024-04-09T04:53:00.753" v="26478"/>
          <ac:spMkLst>
            <pc:docMk/>
            <pc:sldMk cId="1553580311" sldId="381"/>
            <ac:spMk id="2" creationId="{ECA898C9-B4DA-2538-B9BA-C0FCEB1CD17C}"/>
          </ac:spMkLst>
        </pc:spChg>
        <pc:spChg chg="add mod">
          <ac:chgData name="Krish Rupapara" userId="65268e48638b3d69" providerId="LiveId" clId="{A7EA25BF-B405-4241-B23E-E16AFD209175}" dt="2024-04-09T04:53:00.753" v="26478"/>
          <ac:spMkLst>
            <pc:docMk/>
            <pc:sldMk cId="1553580311" sldId="381"/>
            <ac:spMk id="3" creationId="{563CD5DD-FFCD-72C6-F1A4-8D227E701221}"/>
          </ac:spMkLst>
        </pc:spChg>
        <pc:spChg chg="del">
          <ac:chgData name="Krish Rupapara" userId="65268e48638b3d69" providerId="LiveId" clId="{A7EA25BF-B405-4241-B23E-E16AFD209175}" dt="2024-04-09T04:53:00.115" v="26477" actId="478"/>
          <ac:spMkLst>
            <pc:docMk/>
            <pc:sldMk cId="1553580311" sldId="381"/>
            <ac:spMk id="4" creationId="{9EA21949-A7ED-B175-1E4A-736A9FA5BA8C}"/>
          </ac:spMkLst>
        </pc:spChg>
        <pc:spChg chg="del">
          <ac:chgData name="Krish Rupapara" userId="65268e48638b3d69" providerId="LiveId" clId="{A7EA25BF-B405-4241-B23E-E16AFD209175}" dt="2024-04-09T04:53:00.115" v="26477" actId="478"/>
          <ac:spMkLst>
            <pc:docMk/>
            <pc:sldMk cId="1553580311" sldId="381"/>
            <ac:spMk id="5" creationId="{A4D56D85-E706-53E9-4C4F-68E7CA65DB69}"/>
          </ac:spMkLst>
        </pc:spChg>
        <pc:spChg chg="mod">
          <ac:chgData name="Krish Rupapara" userId="65268e48638b3d69" providerId="LiveId" clId="{A7EA25BF-B405-4241-B23E-E16AFD209175}" dt="2024-04-08T14:35:59.131" v="20467" actId="20577"/>
          <ac:spMkLst>
            <pc:docMk/>
            <pc:sldMk cId="1553580311" sldId="381"/>
            <ac:spMk id="7" creationId="{F162F0AC-81F5-181D-C554-62B72D387E2E}"/>
          </ac:spMkLst>
        </pc:spChg>
        <pc:spChg chg="add mod">
          <ac:chgData name="Krish Rupapara" userId="65268e48638b3d69" providerId="LiveId" clId="{A7EA25BF-B405-4241-B23E-E16AFD209175}" dt="2024-04-09T04:53:00.753" v="26478"/>
          <ac:spMkLst>
            <pc:docMk/>
            <pc:sldMk cId="1553580311" sldId="381"/>
            <ac:spMk id="9" creationId="{F0586770-7E2F-93E5-F003-C0836EE61880}"/>
          </ac:spMkLst>
        </pc:spChg>
        <pc:spChg chg="add mod">
          <ac:chgData name="Krish Rupapara" userId="65268e48638b3d69" providerId="LiveId" clId="{A7EA25BF-B405-4241-B23E-E16AFD209175}" dt="2024-04-09T04:53:00.753" v="26478"/>
          <ac:spMkLst>
            <pc:docMk/>
            <pc:sldMk cId="1553580311" sldId="381"/>
            <ac:spMk id="10" creationId="{71332CAD-4111-EA5F-F56E-CA6A50490ABE}"/>
          </ac:spMkLst>
        </pc:spChg>
        <pc:spChg chg="add mod">
          <ac:chgData name="Krish Rupapara" userId="65268e48638b3d69" providerId="LiveId" clId="{A7EA25BF-B405-4241-B23E-E16AFD209175}" dt="2024-04-09T04:53:00.753" v="26478"/>
          <ac:spMkLst>
            <pc:docMk/>
            <pc:sldMk cId="1553580311" sldId="381"/>
            <ac:spMk id="11" creationId="{90969906-F04B-B20B-5053-6C6760CF8E55}"/>
          </ac:spMkLst>
        </pc:spChg>
        <pc:spChg chg="add mod">
          <ac:chgData name="Krish Rupapara" userId="65268e48638b3d69" providerId="LiveId" clId="{A7EA25BF-B405-4241-B23E-E16AFD209175}" dt="2024-04-09T04:53:00.753" v="26478"/>
          <ac:spMkLst>
            <pc:docMk/>
            <pc:sldMk cId="1553580311" sldId="381"/>
            <ac:spMk id="12" creationId="{F09104DF-B2F5-818A-F10E-9C9785296827}"/>
          </ac:spMkLst>
        </pc:spChg>
        <pc:spChg chg="mod">
          <ac:chgData name="Krish Rupapara" userId="65268e48638b3d69" providerId="LiveId" clId="{A7EA25BF-B405-4241-B23E-E16AFD209175}" dt="2024-04-09T04:53:14.783" v="26484" actId="20577"/>
          <ac:spMkLst>
            <pc:docMk/>
            <pc:sldMk cId="1553580311" sldId="381"/>
            <ac:spMk id="690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3:00.115" v="26477" actId="478"/>
          <ac:spMkLst>
            <pc:docMk/>
            <pc:sldMk cId="1553580311" sldId="381"/>
            <ac:spMk id="693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3:00.115" v="26477" actId="478"/>
          <ac:spMkLst>
            <pc:docMk/>
            <pc:sldMk cId="1553580311" sldId="381"/>
            <ac:spMk id="694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3:00.115" v="26477" actId="478"/>
          <ac:spMkLst>
            <pc:docMk/>
            <pc:sldMk cId="1553580311" sldId="381"/>
            <ac:spMk id="696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3:00.115" v="26477" actId="478"/>
          <ac:spMkLst>
            <pc:docMk/>
            <pc:sldMk cId="1553580311" sldId="381"/>
            <ac:spMk id="697" creationId="{00000000-0000-0000-0000-000000000000}"/>
          </ac:spMkLst>
        </pc:spChg>
        <pc:picChg chg="del">
          <ac:chgData name="Krish Rupapara" userId="65268e48638b3d69" providerId="LiveId" clId="{A7EA25BF-B405-4241-B23E-E16AFD209175}" dt="2024-04-08T14:36:04.894" v="20468" actId="478"/>
          <ac:picMkLst>
            <pc:docMk/>
            <pc:sldMk cId="1553580311" sldId="381"/>
            <ac:picMk id="3" creationId="{3B63B4C2-22A8-FB77-D704-53D7DAD263A9}"/>
          </ac:picMkLst>
        </pc:picChg>
        <pc:picChg chg="add mod">
          <ac:chgData name="Krish Rupapara" userId="65268e48638b3d69" providerId="LiveId" clId="{A7EA25BF-B405-4241-B23E-E16AFD209175}" dt="2024-04-08T14:36:42.996" v="20473" actId="1076"/>
          <ac:picMkLst>
            <pc:docMk/>
            <pc:sldMk cId="1553580311" sldId="381"/>
            <ac:picMk id="8" creationId="{E147FC1C-2F11-B9CE-E43B-EBE59875EF87}"/>
          </ac:picMkLst>
        </pc:picChg>
      </pc:sldChg>
      <pc:sldChg chg="modSp add mod">
        <pc:chgData name="Krish Rupapara" userId="65268e48638b3d69" providerId="LiveId" clId="{A7EA25BF-B405-4241-B23E-E16AFD209175}" dt="2024-04-09T03:39:54.483" v="22250" actId="114"/>
        <pc:sldMkLst>
          <pc:docMk/>
          <pc:sldMk cId="2897780243" sldId="382"/>
        </pc:sldMkLst>
        <pc:spChg chg="mod">
          <ac:chgData name="Krish Rupapara" userId="65268e48638b3d69" providerId="LiveId" clId="{A7EA25BF-B405-4241-B23E-E16AFD209175}" dt="2024-04-09T03:39:54.483" v="22250" actId="114"/>
          <ac:spMkLst>
            <pc:docMk/>
            <pc:sldMk cId="2897780243" sldId="382"/>
            <ac:spMk id="10" creationId="{CFF2EE8E-1D08-0428-F0F9-1B0E597D2DCE}"/>
          </ac:spMkLst>
        </pc:spChg>
        <pc:spChg chg="mod">
          <ac:chgData name="Krish Rupapara" userId="65268e48638b3d69" providerId="LiveId" clId="{A7EA25BF-B405-4241-B23E-E16AFD209175}" dt="2024-04-09T02:40:59.395" v="21101" actId="20577"/>
          <ac:spMkLst>
            <pc:docMk/>
            <pc:sldMk cId="2897780243" sldId="382"/>
            <ac:spMk id="420" creationId="{00000000-0000-0000-0000-000000000000}"/>
          </ac:spMkLst>
        </pc:spChg>
      </pc:sldChg>
      <pc:sldChg chg="delSp modSp add mod ord">
        <pc:chgData name="Krish Rupapara" userId="65268e48638b3d69" providerId="LiveId" clId="{A7EA25BF-B405-4241-B23E-E16AFD209175}" dt="2024-04-09T03:39:50.751" v="22249" actId="114"/>
        <pc:sldMkLst>
          <pc:docMk/>
          <pc:sldMk cId="1259894641" sldId="383"/>
        </pc:sldMkLst>
        <pc:spChg chg="del">
          <ac:chgData name="Krish Rupapara" userId="65268e48638b3d69" providerId="LiveId" clId="{A7EA25BF-B405-4241-B23E-E16AFD209175}" dt="2024-04-09T02:40:18.035" v="21086" actId="478"/>
          <ac:spMkLst>
            <pc:docMk/>
            <pc:sldMk cId="1259894641" sldId="383"/>
            <ac:spMk id="5" creationId="{21CA7747-A0AA-4CC8-BDCF-F096A67A58AB}"/>
          </ac:spMkLst>
        </pc:spChg>
        <pc:spChg chg="del">
          <ac:chgData name="Krish Rupapara" userId="65268e48638b3d69" providerId="LiveId" clId="{A7EA25BF-B405-4241-B23E-E16AFD209175}" dt="2024-04-09T02:40:18.035" v="21086" actId="478"/>
          <ac:spMkLst>
            <pc:docMk/>
            <pc:sldMk cId="1259894641" sldId="383"/>
            <ac:spMk id="9" creationId="{3EC5B600-0E37-AC41-1F80-9141EACF66FC}"/>
          </ac:spMkLst>
        </pc:spChg>
        <pc:spChg chg="mod">
          <ac:chgData name="Krish Rupapara" userId="65268e48638b3d69" providerId="LiveId" clId="{A7EA25BF-B405-4241-B23E-E16AFD209175}" dt="2024-04-09T03:39:50.751" v="22249" actId="114"/>
          <ac:spMkLst>
            <pc:docMk/>
            <pc:sldMk cId="1259894641" sldId="383"/>
            <ac:spMk id="10" creationId="{CFF2EE8E-1D08-0428-F0F9-1B0E597D2DCE}"/>
          </ac:spMkLst>
        </pc:spChg>
        <pc:spChg chg="mod">
          <ac:chgData name="Krish Rupapara" userId="65268e48638b3d69" providerId="LiveId" clId="{A7EA25BF-B405-4241-B23E-E16AFD209175}" dt="2024-04-09T02:40:54.177" v="21099" actId="20577"/>
          <ac:spMkLst>
            <pc:docMk/>
            <pc:sldMk cId="1259894641" sldId="383"/>
            <ac:spMk id="420" creationId="{00000000-0000-0000-0000-000000000000}"/>
          </ac:spMkLst>
        </pc:spChg>
      </pc:sldChg>
      <pc:sldChg chg="delSp add mod ord">
        <pc:chgData name="Krish Rupapara" userId="65268e48638b3d69" providerId="LiveId" clId="{A7EA25BF-B405-4241-B23E-E16AFD209175}" dt="2024-04-09T02:42:31.207" v="21121"/>
        <pc:sldMkLst>
          <pc:docMk/>
          <pc:sldMk cId="783008102" sldId="384"/>
        </pc:sldMkLst>
        <pc:spChg chg="del">
          <ac:chgData name="Krish Rupapara" userId="65268e48638b3d69" providerId="LiveId" clId="{A7EA25BF-B405-4241-B23E-E16AFD209175}" dt="2024-04-09T02:42:18.999" v="21118" actId="478"/>
          <ac:spMkLst>
            <pc:docMk/>
            <pc:sldMk cId="783008102" sldId="384"/>
            <ac:spMk id="12" creationId="{C69D54DF-0D2F-E0A0-5BFC-D9B7DA4BB724}"/>
          </ac:spMkLst>
        </pc:spChg>
        <pc:spChg chg="del">
          <ac:chgData name="Krish Rupapara" userId="65268e48638b3d69" providerId="LiveId" clId="{A7EA25BF-B405-4241-B23E-E16AFD209175}" dt="2024-04-09T02:42:21.447" v="21119" actId="478"/>
          <ac:spMkLst>
            <pc:docMk/>
            <pc:sldMk cId="783008102" sldId="384"/>
            <ac:spMk id="13" creationId="{0893DA49-B5ED-EEE4-667B-514CB5ED966D}"/>
          </ac:spMkLst>
        </pc:spChg>
        <pc:spChg chg="del">
          <ac:chgData name="Krish Rupapara" userId="65268e48638b3d69" providerId="LiveId" clId="{A7EA25BF-B405-4241-B23E-E16AFD209175}" dt="2024-04-09T02:42:18.999" v="21118" actId="478"/>
          <ac:spMkLst>
            <pc:docMk/>
            <pc:sldMk cId="783008102" sldId="384"/>
            <ac:spMk id="16" creationId="{8FFB79CF-AC04-C2A9-C621-6E2A179BE890}"/>
          </ac:spMkLst>
        </pc:spChg>
        <pc:spChg chg="del">
          <ac:chgData name="Krish Rupapara" userId="65268e48638b3d69" providerId="LiveId" clId="{A7EA25BF-B405-4241-B23E-E16AFD209175}" dt="2024-04-09T02:42:18.999" v="21118" actId="478"/>
          <ac:spMkLst>
            <pc:docMk/>
            <pc:sldMk cId="783008102" sldId="384"/>
            <ac:spMk id="17" creationId="{C9BFAEA6-A969-615D-729E-47D73BC6D533}"/>
          </ac:spMkLst>
        </pc:spChg>
        <pc:spChg chg="del">
          <ac:chgData name="Krish Rupapara" userId="65268e48638b3d69" providerId="LiveId" clId="{A7EA25BF-B405-4241-B23E-E16AFD209175}" dt="2024-04-09T02:42:18.999" v="21118" actId="478"/>
          <ac:spMkLst>
            <pc:docMk/>
            <pc:sldMk cId="783008102" sldId="384"/>
            <ac:spMk id="18" creationId="{0C97A91D-13AC-4B27-6BEC-EA540DCD535B}"/>
          </ac:spMkLst>
        </pc:spChg>
        <pc:spChg chg="del">
          <ac:chgData name="Krish Rupapara" userId="65268e48638b3d69" providerId="LiveId" clId="{A7EA25BF-B405-4241-B23E-E16AFD209175}" dt="2024-04-09T02:42:18.999" v="21118" actId="478"/>
          <ac:spMkLst>
            <pc:docMk/>
            <pc:sldMk cId="783008102" sldId="384"/>
            <ac:spMk id="19" creationId="{B3513658-937C-3A03-90D8-DB694F2C0F46}"/>
          </ac:spMkLst>
        </pc:spChg>
      </pc:sldChg>
      <pc:sldChg chg="modSp add mod">
        <pc:chgData name="Krish Rupapara" userId="65268e48638b3d69" providerId="LiveId" clId="{A7EA25BF-B405-4241-B23E-E16AFD209175}" dt="2024-04-09T02:43:52.461" v="21145" actId="20577"/>
        <pc:sldMkLst>
          <pc:docMk/>
          <pc:sldMk cId="1409382127" sldId="385"/>
        </pc:sldMkLst>
        <pc:spChg chg="mod">
          <ac:chgData name="Krish Rupapara" userId="65268e48638b3d69" providerId="LiveId" clId="{A7EA25BF-B405-4241-B23E-E16AFD209175}" dt="2024-04-09T02:43:52.461" v="21145" actId="20577"/>
          <ac:spMkLst>
            <pc:docMk/>
            <pc:sldMk cId="1409382127" sldId="385"/>
            <ac:spMk id="420" creationId="{00000000-0000-0000-0000-000000000000}"/>
          </ac:spMkLst>
        </pc:spChg>
      </pc:sldChg>
      <pc:sldChg chg="add del ord">
        <pc:chgData name="Krish Rupapara" userId="65268e48638b3d69" providerId="LiveId" clId="{A7EA25BF-B405-4241-B23E-E16AFD209175}" dt="2024-04-09T02:43:07.594" v="21127" actId="47"/>
        <pc:sldMkLst>
          <pc:docMk/>
          <pc:sldMk cId="2385117967" sldId="385"/>
        </pc:sldMkLst>
      </pc:sldChg>
      <pc:sldChg chg="modSp add del mod">
        <pc:chgData name="Krish Rupapara" userId="65268e48638b3d69" providerId="LiveId" clId="{A7EA25BF-B405-4241-B23E-E16AFD209175}" dt="2024-04-09T02:48:44.991" v="21466" actId="47"/>
        <pc:sldMkLst>
          <pc:docMk/>
          <pc:sldMk cId="2123244890" sldId="386"/>
        </pc:sldMkLst>
        <pc:spChg chg="mod">
          <ac:chgData name="Krish Rupapara" userId="65268e48638b3d69" providerId="LiveId" clId="{A7EA25BF-B405-4241-B23E-E16AFD209175}" dt="2024-04-09T02:47:44.832" v="21441" actId="1076"/>
          <ac:spMkLst>
            <pc:docMk/>
            <pc:sldMk cId="2123244890" sldId="386"/>
            <ac:spMk id="8" creationId="{659A9600-6F30-FCD2-AB07-308F38BC06B6}"/>
          </ac:spMkLst>
        </pc:spChg>
      </pc:sldChg>
      <pc:sldChg chg="modSp add del mod">
        <pc:chgData name="Krish Rupapara" userId="65268e48638b3d69" providerId="LiveId" clId="{A7EA25BF-B405-4241-B23E-E16AFD209175}" dt="2024-04-09T02:56:39.743" v="21498" actId="47"/>
        <pc:sldMkLst>
          <pc:docMk/>
          <pc:sldMk cId="3376032678" sldId="387"/>
        </pc:sldMkLst>
        <pc:spChg chg="mod">
          <ac:chgData name="Krish Rupapara" userId="65268e48638b3d69" providerId="LiveId" clId="{A7EA25BF-B405-4241-B23E-E16AFD209175}" dt="2024-04-09T02:48:35.400" v="21465" actId="1076"/>
          <ac:spMkLst>
            <pc:docMk/>
            <pc:sldMk cId="3376032678" sldId="387"/>
            <ac:spMk id="8" creationId="{659A9600-6F30-FCD2-AB07-308F38BC06B6}"/>
          </ac:spMkLst>
        </pc:spChg>
      </pc:sldChg>
      <pc:sldChg chg="addSp delSp modSp add mod">
        <pc:chgData name="Krish Rupapara" userId="65268e48638b3d69" providerId="LiveId" clId="{A7EA25BF-B405-4241-B23E-E16AFD209175}" dt="2024-04-09T04:49:55.326" v="26387" actId="20577"/>
        <pc:sldMkLst>
          <pc:docMk/>
          <pc:sldMk cId="3147548817" sldId="388"/>
        </pc:sldMkLst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7" creationId="{79B637D2-11C7-4ABF-F0E3-80426B8642BC}"/>
          </ac:spMkLst>
        </pc:spChg>
        <pc:spChg chg="mod">
          <ac:chgData name="Krish Rupapara" userId="65268e48638b3d69" providerId="LiveId" clId="{A7EA25BF-B405-4241-B23E-E16AFD209175}" dt="2024-04-09T03:32:20.968" v="22174" actId="1076"/>
          <ac:spMkLst>
            <pc:docMk/>
            <pc:sldMk cId="3147548817" sldId="388"/>
            <ac:spMk id="8" creationId="{659A9600-6F30-FCD2-AB07-308F38BC06B6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9" creationId="{457744E6-D730-C1B1-7536-0714FDC5467F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10" creationId="{789BCDA6-4171-1A70-8797-1373D388CF90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11" creationId="{B70F43BF-476A-1B6F-E776-40EE20BCB8FD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12" creationId="{8FAC95F5-D47A-BFF8-0D07-F137121376C4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13" creationId="{21B7056D-2EE3-ECDD-2C75-76FA05554B96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14" creationId="{EA5E5010-EB8A-D9BE-9623-667C23596EAB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15" creationId="{47FD2B21-2C44-E2AC-FE89-8D062549F42B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16" creationId="{384B46CB-4CD8-F411-9CE9-1C7D4761B726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17" creationId="{0DAB1F47-65B4-F065-EB0F-68FC1082DC30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18" creationId="{7ED04963-8651-718F-B213-497E0CC01302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19" creationId="{2BBBEE8E-1C5E-C4AB-FAF4-0D7FE311960F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20" creationId="{92FC20DF-2D6B-BD96-00D3-6FA539C21D87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21" creationId="{4290CF86-66F5-CB71-B3C7-40D6C85591B9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22" creationId="{F63C9D55-5824-942D-AF12-5DAEA0A7A2E9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23" creationId="{02213FD3-9358-E446-AF2A-05A034EFB41F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24" creationId="{82FCC565-113F-D837-3189-BC4396459968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25" creationId="{68268EB1-5110-C7E8-CBA1-2633AEB26C43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26" creationId="{C7460E83-32B6-AFC5-9352-83253756755B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27" creationId="{CEBAF884-5AF4-E8C9-9ACA-C160B2239BD9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28" creationId="{56BF9EE2-CA07-71EE-D53C-3534D3A19319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29" creationId="{DF645817-6833-746F-86C8-E3BC51D1EEBC}"/>
          </ac:spMkLst>
        </pc:spChg>
        <pc:spChg chg="del">
          <ac:chgData name="Krish Rupapara" userId="65268e48638b3d69" providerId="LiveId" clId="{A7EA25BF-B405-4241-B23E-E16AFD209175}" dt="2024-04-09T03:30:22.896" v="22124" actId="478"/>
          <ac:spMkLst>
            <pc:docMk/>
            <pc:sldMk cId="3147548817" sldId="388"/>
            <ac:spMk id="30" creationId="{36514FC0-6F86-9A5B-E806-1BCE7A4381FE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31" creationId="{9ED73640-9BE6-327F-FC94-9B20811A69DC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32" creationId="{DD24B22E-2142-1DD7-D09C-EF25B4884E2F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33" creationId="{8EE022C6-9BBA-D48E-9124-4F87C1A2D84F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34" creationId="{C0C9C4B2-4C77-F3F6-C9DB-8DC03931C7AF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35" creationId="{2AA5EA0F-5C59-5775-6B47-D6EC9DF91126}"/>
          </ac:spMkLst>
        </pc:spChg>
        <pc:spChg chg="add mod">
          <ac:chgData name="Krish Rupapara" userId="65268e48638b3d69" providerId="LiveId" clId="{A7EA25BF-B405-4241-B23E-E16AFD209175}" dt="2024-04-09T03:30:19.017" v="22123"/>
          <ac:spMkLst>
            <pc:docMk/>
            <pc:sldMk cId="3147548817" sldId="388"/>
            <ac:spMk id="36" creationId="{29F2A3C6-F447-8670-2167-AA5357B460D9}"/>
          </ac:spMkLst>
        </pc:spChg>
        <pc:spChg chg="add mod">
          <ac:chgData name="Krish Rupapara" userId="65268e48638b3d69" providerId="LiveId" clId="{A7EA25BF-B405-4241-B23E-E16AFD209175}" dt="2024-04-09T03:30:23.427" v="22125"/>
          <ac:spMkLst>
            <pc:docMk/>
            <pc:sldMk cId="3147548817" sldId="388"/>
            <ac:spMk id="39" creationId="{27F698AB-5EC2-454B-C29E-9D50AF29CC38}"/>
          </ac:spMkLst>
        </pc:spChg>
        <pc:spChg chg="add mod">
          <ac:chgData name="Krish Rupapara" userId="65268e48638b3d69" providerId="LiveId" clId="{A7EA25BF-B405-4241-B23E-E16AFD209175}" dt="2024-04-09T03:30:23.427" v="22125"/>
          <ac:spMkLst>
            <pc:docMk/>
            <pc:sldMk cId="3147548817" sldId="388"/>
            <ac:spMk id="40" creationId="{4D96C88C-3D4D-CA5F-9707-5FB82CA0CF2D}"/>
          </ac:spMkLst>
        </pc:spChg>
        <pc:spChg chg="add mod">
          <ac:chgData name="Krish Rupapara" userId="65268e48638b3d69" providerId="LiveId" clId="{A7EA25BF-B405-4241-B23E-E16AFD209175}" dt="2024-04-09T03:44:55.068" v="22307" actId="1038"/>
          <ac:spMkLst>
            <pc:docMk/>
            <pc:sldMk cId="3147548817" sldId="388"/>
            <ac:spMk id="41" creationId="{479767E3-C95C-FA8C-28C7-35D3957BDDFD}"/>
          </ac:spMkLst>
        </pc:spChg>
        <pc:spChg chg="add mod">
          <ac:chgData name="Krish Rupapara" userId="65268e48638b3d69" providerId="LiveId" clId="{A7EA25BF-B405-4241-B23E-E16AFD209175}" dt="2024-04-09T03:30:23.427" v="22125"/>
          <ac:spMkLst>
            <pc:docMk/>
            <pc:sldMk cId="3147548817" sldId="388"/>
            <ac:spMk id="42" creationId="{A8C2EEE6-14B6-EEDB-FCC1-753010622F0E}"/>
          </ac:spMkLst>
        </pc:spChg>
        <pc:spChg chg="add mod">
          <ac:chgData name="Krish Rupapara" userId="65268e48638b3d69" providerId="LiveId" clId="{A7EA25BF-B405-4241-B23E-E16AFD209175}" dt="2024-04-09T03:30:23.427" v="22125"/>
          <ac:spMkLst>
            <pc:docMk/>
            <pc:sldMk cId="3147548817" sldId="388"/>
            <ac:spMk id="43" creationId="{0F8C5FDB-5BFD-3D7D-1785-097E0D468516}"/>
          </ac:spMkLst>
        </pc:spChg>
        <pc:spChg chg="add mod">
          <ac:chgData name="Krish Rupapara" userId="65268e48638b3d69" providerId="LiveId" clId="{A7EA25BF-B405-4241-B23E-E16AFD209175}" dt="2024-04-09T03:45:16.672" v="22313" actId="1076"/>
          <ac:spMkLst>
            <pc:docMk/>
            <pc:sldMk cId="3147548817" sldId="388"/>
            <ac:spMk id="44" creationId="{D4A83640-A36E-ACAC-9BF6-E26A78907310}"/>
          </ac:spMkLst>
        </pc:spChg>
        <pc:spChg chg="add mod">
          <ac:chgData name="Krish Rupapara" userId="65268e48638b3d69" providerId="LiveId" clId="{A7EA25BF-B405-4241-B23E-E16AFD209175}" dt="2024-04-09T03:46:15.240" v="22316" actId="20577"/>
          <ac:spMkLst>
            <pc:docMk/>
            <pc:sldMk cId="3147548817" sldId="388"/>
            <ac:spMk id="45" creationId="{07BD8705-35FC-5DB5-DCD8-498A6E542372}"/>
          </ac:spMkLst>
        </pc:spChg>
        <pc:spChg chg="add mod">
          <ac:chgData name="Krish Rupapara" userId="65268e48638b3d69" providerId="LiveId" clId="{A7EA25BF-B405-4241-B23E-E16AFD209175}" dt="2024-04-09T03:46:18.986" v="22319" actId="20577"/>
          <ac:spMkLst>
            <pc:docMk/>
            <pc:sldMk cId="3147548817" sldId="388"/>
            <ac:spMk id="46" creationId="{692A57CC-91A7-4D31-9689-DD15AC95D29E}"/>
          </ac:spMkLst>
        </pc:spChg>
        <pc:spChg chg="add mod">
          <ac:chgData name="Krish Rupapara" userId="65268e48638b3d69" providerId="LiveId" clId="{A7EA25BF-B405-4241-B23E-E16AFD209175}" dt="2024-04-09T03:46:23.104" v="22322" actId="20577"/>
          <ac:spMkLst>
            <pc:docMk/>
            <pc:sldMk cId="3147548817" sldId="388"/>
            <ac:spMk id="47" creationId="{9B2B997C-2BBB-786A-4B4D-1368DB963DD2}"/>
          </ac:spMkLst>
        </pc:spChg>
        <pc:spChg chg="add mod">
          <ac:chgData name="Krish Rupapara" userId="65268e48638b3d69" providerId="LiveId" clId="{A7EA25BF-B405-4241-B23E-E16AFD209175}" dt="2024-04-09T03:46:25.359" v="22327" actId="20577"/>
          <ac:spMkLst>
            <pc:docMk/>
            <pc:sldMk cId="3147548817" sldId="388"/>
            <ac:spMk id="48" creationId="{93E8CB18-650B-1719-837A-401E72556944}"/>
          </ac:spMkLst>
        </pc:spChg>
        <pc:spChg chg="add mod">
          <ac:chgData name="Krish Rupapara" userId="65268e48638b3d69" providerId="LiveId" clId="{A7EA25BF-B405-4241-B23E-E16AFD209175}" dt="2024-04-09T03:46:28.439" v="22330" actId="20577"/>
          <ac:spMkLst>
            <pc:docMk/>
            <pc:sldMk cId="3147548817" sldId="388"/>
            <ac:spMk id="49" creationId="{D28D5DE0-5F06-D03B-8AD1-7F49D85AC381}"/>
          </ac:spMkLst>
        </pc:spChg>
        <pc:spChg chg="add mod">
          <ac:chgData name="Krish Rupapara" userId="65268e48638b3d69" providerId="LiveId" clId="{A7EA25BF-B405-4241-B23E-E16AFD209175}" dt="2024-04-09T03:46:30.672" v="22333" actId="20577"/>
          <ac:spMkLst>
            <pc:docMk/>
            <pc:sldMk cId="3147548817" sldId="388"/>
            <ac:spMk id="50" creationId="{FFB4EF4C-A535-B68C-D660-DCA8A988CA66}"/>
          </ac:spMkLst>
        </pc:spChg>
        <pc:spChg chg="add mod">
          <ac:chgData name="Krish Rupapara" userId="65268e48638b3d69" providerId="LiveId" clId="{A7EA25BF-B405-4241-B23E-E16AFD209175}" dt="2024-04-09T03:46:46.982" v="22345" actId="20577"/>
          <ac:spMkLst>
            <pc:docMk/>
            <pc:sldMk cId="3147548817" sldId="388"/>
            <ac:spMk id="51" creationId="{37AEA715-E005-6237-0E4F-B0B9EB1ED9B0}"/>
          </ac:spMkLst>
        </pc:spChg>
        <pc:spChg chg="add mod">
          <ac:chgData name="Krish Rupapara" userId="65268e48638b3d69" providerId="LiveId" clId="{A7EA25BF-B405-4241-B23E-E16AFD209175}" dt="2024-04-09T03:46:57.781" v="22357" actId="20577"/>
          <ac:spMkLst>
            <pc:docMk/>
            <pc:sldMk cId="3147548817" sldId="388"/>
            <ac:spMk id="52" creationId="{66DA802D-D32E-4567-1199-135C38CFB6CD}"/>
          </ac:spMkLst>
        </pc:spChg>
        <pc:spChg chg="add mod">
          <ac:chgData name="Krish Rupapara" userId="65268e48638b3d69" providerId="LiveId" clId="{A7EA25BF-B405-4241-B23E-E16AFD209175}" dt="2024-04-09T04:42:47.388" v="26295" actId="1076"/>
          <ac:spMkLst>
            <pc:docMk/>
            <pc:sldMk cId="3147548817" sldId="388"/>
            <ac:spMk id="57" creationId="{01FDF203-6372-11E9-D845-9324AA28F524}"/>
          </ac:spMkLst>
        </pc:spChg>
        <pc:spChg chg="mod">
          <ac:chgData name="Krish Rupapara" userId="65268e48638b3d69" providerId="LiveId" clId="{A7EA25BF-B405-4241-B23E-E16AFD209175}" dt="2024-04-09T04:49:55.326" v="26387" actId="20577"/>
          <ac:spMkLst>
            <pc:docMk/>
            <pc:sldMk cId="3147548817" sldId="388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2:56:32.211" v="21497" actId="20577"/>
          <ac:spMkLst>
            <pc:docMk/>
            <pc:sldMk cId="3147548817" sldId="388"/>
            <ac:spMk id="1117" creationId="{00000000-0000-0000-0000-000000000000}"/>
          </ac:spMkLst>
        </pc:spChg>
        <pc:picChg chg="add mod">
          <ac:chgData name="Krish Rupapara" userId="65268e48638b3d69" providerId="LiveId" clId="{A7EA25BF-B405-4241-B23E-E16AFD209175}" dt="2024-04-09T03:30:19.017" v="22123"/>
          <ac:picMkLst>
            <pc:docMk/>
            <pc:sldMk cId="3147548817" sldId="388"/>
            <ac:picMk id="2" creationId="{3D92A431-0BE0-4886-4B2F-D2E8A5E5CD1C}"/>
          </ac:picMkLst>
        </pc:picChg>
        <pc:picChg chg="add mod">
          <ac:chgData name="Krish Rupapara" userId="65268e48638b3d69" providerId="LiveId" clId="{A7EA25BF-B405-4241-B23E-E16AFD209175}" dt="2024-04-09T03:30:19.017" v="22123"/>
          <ac:picMkLst>
            <pc:docMk/>
            <pc:sldMk cId="3147548817" sldId="388"/>
            <ac:picMk id="4" creationId="{42F92490-29A5-EEDD-C882-2694D74A4DEE}"/>
          </ac:picMkLst>
        </pc:picChg>
        <pc:picChg chg="del">
          <ac:chgData name="Krish Rupapara" userId="65268e48638b3d69" providerId="LiveId" clId="{A7EA25BF-B405-4241-B23E-E16AFD209175}" dt="2024-04-09T03:30:22.896" v="22124" actId="478"/>
          <ac:picMkLst>
            <pc:docMk/>
            <pc:sldMk cId="3147548817" sldId="388"/>
            <ac:picMk id="5" creationId="{22CFCDB3-ACB5-96DC-243B-8F95A71068CD}"/>
          </ac:picMkLst>
        </pc:picChg>
        <pc:picChg chg="del">
          <ac:chgData name="Krish Rupapara" userId="65268e48638b3d69" providerId="LiveId" clId="{A7EA25BF-B405-4241-B23E-E16AFD209175}" dt="2024-04-09T03:30:22.896" v="22124" actId="478"/>
          <ac:picMkLst>
            <pc:docMk/>
            <pc:sldMk cId="3147548817" sldId="388"/>
            <ac:picMk id="6" creationId="{4BB76A48-DB72-20FF-BC28-EBAAFFBF3A2D}"/>
          </ac:picMkLst>
        </pc:picChg>
        <pc:picChg chg="add del mod">
          <ac:chgData name="Krish Rupapara" userId="65268e48638b3d69" providerId="LiveId" clId="{A7EA25BF-B405-4241-B23E-E16AFD209175}" dt="2024-04-09T03:43:24.820" v="22268" actId="478"/>
          <ac:picMkLst>
            <pc:docMk/>
            <pc:sldMk cId="3147548817" sldId="388"/>
            <ac:picMk id="37" creationId="{7EBF5070-7750-AFBF-356E-F90BC8236F97}"/>
          </ac:picMkLst>
        </pc:picChg>
        <pc:picChg chg="add del mod">
          <ac:chgData name="Krish Rupapara" userId="65268e48638b3d69" providerId="LiveId" clId="{A7EA25BF-B405-4241-B23E-E16AFD209175}" dt="2024-04-09T03:44:08.150" v="22276" actId="478"/>
          <ac:picMkLst>
            <pc:docMk/>
            <pc:sldMk cId="3147548817" sldId="388"/>
            <ac:picMk id="38" creationId="{CE8E9F75-DCBA-5999-924D-31270509649E}"/>
          </ac:picMkLst>
        </pc:picChg>
        <pc:picChg chg="add mod modCrop">
          <ac:chgData name="Krish Rupapara" userId="65268e48638b3d69" providerId="LiveId" clId="{A7EA25BF-B405-4241-B23E-E16AFD209175}" dt="2024-04-09T03:43:33.277" v="22269" actId="1076"/>
          <ac:picMkLst>
            <pc:docMk/>
            <pc:sldMk cId="3147548817" sldId="388"/>
            <ac:picMk id="54" creationId="{EC258721-EE49-B9CB-0B63-AD91CCD20455}"/>
          </ac:picMkLst>
        </pc:picChg>
        <pc:picChg chg="add mod modCrop">
          <ac:chgData name="Krish Rupapara" userId="65268e48638b3d69" providerId="LiveId" clId="{A7EA25BF-B405-4241-B23E-E16AFD209175}" dt="2024-04-09T03:44:39.609" v="22284" actId="1036"/>
          <ac:picMkLst>
            <pc:docMk/>
            <pc:sldMk cId="3147548817" sldId="388"/>
            <ac:picMk id="56" creationId="{14666A60-E2C5-8DB8-77CF-5A69C10E1725}"/>
          </ac:picMkLst>
        </pc:picChg>
      </pc:sldChg>
      <pc:sldChg chg="addSp delSp modSp add mod ord">
        <pc:chgData name="Krish Rupapara" userId="65268e48638b3d69" providerId="LiveId" clId="{A7EA25BF-B405-4241-B23E-E16AFD209175}" dt="2024-04-09T04:50:02.261" v="26394" actId="20577"/>
        <pc:sldMkLst>
          <pc:docMk/>
          <pc:sldMk cId="3792444332" sldId="389"/>
        </pc:sldMkLst>
        <pc:spChg chg="add del mod">
          <ac:chgData name="Krish Rupapara" userId="65268e48638b3d69" providerId="LiveId" clId="{A7EA25BF-B405-4241-B23E-E16AFD209175}" dt="2024-04-09T04:50:02.261" v="26394" actId="20577"/>
          <ac:spMkLst>
            <pc:docMk/>
            <pc:sldMk cId="3792444332" sldId="389"/>
            <ac:spMk id="5" creationId="{6F20B781-4622-DAB8-97C1-9DB9765B14E3}"/>
          </ac:spMkLst>
        </pc:spChg>
        <pc:spChg chg="del">
          <ac:chgData name="Krish Rupapara" userId="65268e48638b3d69" providerId="LiveId" clId="{A7EA25BF-B405-4241-B23E-E16AFD209175}" dt="2024-04-09T03:06:05.237" v="21880" actId="478"/>
          <ac:spMkLst>
            <pc:docMk/>
            <pc:sldMk cId="3792444332" sldId="389"/>
            <ac:spMk id="10" creationId="{598213EB-6DF3-CEBD-7255-531FC7D518B6}"/>
          </ac:spMkLst>
        </pc:spChg>
        <pc:spChg chg="del">
          <ac:chgData name="Krish Rupapara" userId="65268e48638b3d69" providerId="LiveId" clId="{A7EA25BF-B405-4241-B23E-E16AFD209175}" dt="2024-04-09T03:06:05.237" v="21880" actId="478"/>
          <ac:spMkLst>
            <pc:docMk/>
            <pc:sldMk cId="3792444332" sldId="389"/>
            <ac:spMk id="11" creationId="{7AA24F62-5F7B-E828-99D1-244848F8A103}"/>
          </ac:spMkLst>
        </pc:spChg>
        <pc:spChg chg="del">
          <ac:chgData name="Krish Rupapara" userId="65268e48638b3d69" providerId="LiveId" clId="{A7EA25BF-B405-4241-B23E-E16AFD209175}" dt="2024-04-09T03:06:05.237" v="21880" actId="478"/>
          <ac:spMkLst>
            <pc:docMk/>
            <pc:sldMk cId="3792444332" sldId="389"/>
            <ac:spMk id="12" creationId="{EE984B7B-EEC2-738F-910A-784F0AFEE6AE}"/>
          </ac:spMkLst>
        </pc:spChg>
      </pc:sldChg>
      <pc:sldChg chg="modSp add del mod">
        <pc:chgData name="Krish Rupapara" userId="65268e48638b3d69" providerId="LiveId" clId="{A7EA25BF-B405-4241-B23E-E16AFD209175}" dt="2024-04-09T04:42:25.274" v="26293" actId="47"/>
        <pc:sldMkLst>
          <pc:docMk/>
          <pc:sldMk cId="686636526" sldId="390"/>
        </pc:sldMkLst>
        <pc:spChg chg="mod">
          <ac:chgData name="Krish Rupapara" userId="65268e48638b3d69" providerId="LiveId" clId="{A7EA25BF-B405-4241-B23E-E16AFD209175}" dt="2024-04-09T03:07:27.208" v="21903" actId="20577"/>
          <ac:spMkLst>
            <pc:docMk/>
            <pc:sldMk cId="686636526" sldId="390"/>
            <ac:spMk id="1117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1:42.157" v="26451" actId="20577"/>
        <pc:sldMkLst>
          <pc:docMk/>
          <pc:sldMk cId="1087064962" sldId="391"/>
        </pc:sldMkLst>
        <pc:spChg chg="add mod">
          <ac:chgData name="Krish Rupapara" userId="65268e48638b3d69" providerId="LiveId" clId="{A7EA25BF-B405-4241-B23E-E16AFD209175}" dt="2024-04-09T03:29:20.775" v="22122"/>
          <ac:spMkLst>
            <pc:docMk/>
            <pc:sldMk cId="1087064962" sldId="391"/>
            <ac:spMk id="4" creationId="{1C6E2F0A-E775-323F-42C1-F88BF579CE19}"/>
          </ac:spMkLst>
        </pc:spChg>
        <pc:spChg chg="add del">
          <ac:chgData name="Krish Rupapara" userId="65268e48638b3d69" providerId="LiveId" clId="{A7EA25BF-B405-4241-B23E-E16AFD209175}" dt="2024-04-09T03:29:20.330" v="22121" actId="478"/>
          <ac:spMkLst>
            <pc:docMk/>
            <pc:sldMk cId="1087064962" sldId="391"/>
            <ac:spMk id="7" creationId="{79B637D2-11C7-4ABF-F0E3-80426B8642BC}"/>
          </ac:spMkLst>
        </pc:spChg>
        <pc:spChg chg="mod">
          <ac:chgData name="Krish Rupapara" userId="65268e48638b3d69" providerId="LiveId" clId="{A7EA25BF-B405-4241-B23E-E16AFD209175}" dt="2024-04-09T03:52:06.944" v="22443" actId="1076"/>
          <ac:spMkLst>
            <pc:docMk/>
            <pc:sldMk cId="1087064962" sldId="391"/>
            <ac:spMk id="8" creationId="{659A9600-6F30-FCD2-AB07-308F38BC06B6}"/>
          </ac:spMkLst>
        </pc:spChg>
        <pc:spChg chg="add mod">
          <ac:chgData name="Krish Rupapara" userId="65268e48638b3d69" providerId="LiveId" clId="{A7EA25BF-B405-4241-B23E-E16AFD209175}" dt="2024-04-09T03:29:20.775" v="22122"/>
          <ac:spMkLst>
            <pc:docMk/>
            <pc:sldMk cId="1087064962" sldId="391"/>
            <ac:spMk id="9" creationId="{E12CD286-B3C9-8919-5E5D-DCAFA2339D85}"/>
          </ac:spMkLst>
        </pc:spChg>
        <pc:spChg chg="add mod">
          <ac:chgData name="Krish Rupapara" userId="65268e48638b3d69" providerId="LiveId" clId="{A7EA25BF-B405-4241-B23E-E16AFD209175}" dt="2024-04-09T03:52:16.119" v="22472" actId="1037"/>
          <ac:spMkLst>
            <pc:docMk/>
            <pc:sldMk cId="1087064962" sldId="391"/>
            <ac:spMk id="10" creationId="{FD31423F-3D95-7090-5958-37AEC9EC033E}"/>
          </ac:spMkLst>
        </pc:spChg>
        <pc:spChg chg="add mod">
          <ac:chgData name="Krish Rupapara" userId="65268e48638b3d69" providerId="LiveId" clId="{A7EA25BF-B405-4241-B23E-E16AFD209175}" dt="2024-04-09T03:52:22.288" v="22487" actId="1038"/>
          <ac:spMkLst>
            <pc:docMk/>
            <pc:sldMk cId="1087064962" sldId="391"/>
            <ac:spMk id="11" creationId="{D87DD67B-429A-88BA-BDCD-7BAD4BE5E4D1}"/>
          </ac:spMkLst>
        </pc:spChg>
        <pc:spChg chg="add del">
          <ac:chgData name="Krish Rupapara" userId="65268e48638b3d69" providerId="LiveId" clId="{A7EA25BF-B405-4241-B23E-E16AFD209175}" dt="2024-04-09T03:29:20.330" v="22121" actId="478"/>
          <ac:spMkLst>
            <pc:docMk/>
            <pc:sldMk cId="1087064962" sldId="391"/>
            <ac:spMk id="12" creationId="{8FAC95F5-D47A-BFF8-0D07-F137121376C4}"/>
          </ac:spMkLst>
        </pc:spChg>
        <pc:spChg chg="add del">
          <ac:chgData name="Krish Rupapara" userId="65268e48638b3d69" providerId="LiveId" clId="{A7EA25BF-B405-4241-B23E-E16AFD209175}" dt="2024-04-09T03:29:20.330" v="22121" actId="478"/>
          <ac:spMkLst>
            <pc:docMk/>
            <pc:sldMk cId="1087064962" sldId="391"/>
            <ac:spMk id="13" creationId="{21B7056D-2EE3-ECDD-2C75-76FA05554B96}"/>
          </ac:spMkLst>
        </pc:spChg>
        <pc:spChg chg="add del">
          <ac:chgData name="Krish Rupapara" userId="65268e48638b3d69" providerId="LiveId" clId="{A7EA25BF-B405-4241-B23E-E16AFD209175}" dt="2024-04-09T03:29:20.330" v="22121" actId="478"/>
          <ac:spMkLst>
            <pc:docMk/>
            <pc:sldMk cId="1087064962" sldId="391"/>
            <ac:spMk id="14" creationId="{EA5E5010-EB8A-D9BE-9623-667C23596EAB}"/>
          </ac:spMkLst>
        </pc:spChg>
        <pc:spChg chg="add mod">
          <ac:chgData name="Krish Rupapara" userId="65268e48638b3d69" providerId="LiveId" clId="{A7EA25BF-B405-4241-B23E-E16AFD209175}" dt="2024-04-09T03:52:09.805" v="22444" actId="1076"/>
          <ac:spMkLst>
            <pc:docMk/>
            <pc:sldMk cId="1087064962" sldId="391"/>
            <ac:spMk id="15" creationId="{066C35E1-3846-60E1-0127-FEE831BF44FB}"/>
          </ac:spMkLst>
        </pc:spChg>
        <pc:spChg chg="add mod">
          <ac:chgData name="Krish Rupapara" userId="65268e48638b3d69" providerId="LiveId" clId="{A7EA25BF-B405-4241-B23E-E16AFD209175}" dt="2024-04-09T03:52:04.062" v="22441" actId="1076"/>
          <ac:spMkLst>
            <pc:docMk/>
            <pc:sldMk cId="1087064962" sldId="391"/>
            <ac:spMk id="16" creationId="{8774B189-C69F-8900-323C-2267F1192A54}"/>
          </ac:spMkLst>
        </pc:spChg>
        <pc:spChg chg="del mod">
          <ac:chgData name="Krish Rupapara" userId="65268e48638b3d69" providerId="LiveId" clId="{A7EA25BF-B405-4241-B23E-E16AFD209175}" dt="2024-04-09T03:29:20.330" v="22121" actId="478"/>
          <ac:spMkLst>
            <pc:docMk/>
            <pc:sldMk cId="1087064962" sldId="391"/>
            <ac:spMk id="17" creationId="{0DAB1F47-65B4-F065-EB0F-68FC1082DC30}"/>
          </ac:spMkLst>
        </pc:spChg>
        <pc:spChg chg="del mod">
          <ac:chgData name="Krish Rupapara" userId="65268e48638b3d69" providerId="LiveId" clId="{A7EA25BF-B405-4241-B23E-E16AFD209175}" dt="2024-04-09T03:29:20.330" v="22121" actId="478"/>
          <ac:spMkLst>
            <pc:docMk/>
            <pc:sldMk cId="1087064962" sldId="391"/>
            <ac:spMk id="18" creationId="{7ED04963-8651-718F-B213-497E0CC01302}"/>
          </ac:spMkLst>
        </pc:spChg>
        <pc:spChg chg="add mod">
          <ac:chgData name="Krish Rupapara" userId="65268e48638b3d69" providerId="LiveId" clId="{A7EA25BF-B405-4241-B23E-E16AFD209175}" dt="2024-04-09T03:52:38.047" v="22497" actId="20577"/>
          <ac:spMkLst>
            <pc:docMk/>
            <pc:sldMk cId="1087064962" sldId="391"/>
            <ac:spMk id="19" creationId="{4B776B8F-ED79-2545-05E1-D7E3AE98EABE}"/>
          </ac:spMkLst>
        </pc:spChg>
        <pc:spChg chg="add mod">
          <ac:chgData name="Krish Rupapara" userId="65268e48638b3d69" providerId="LiveId" clId="{A7EA25BF-B405-4241-B23E-E16AFD209175}" dt="2024-04-09T03:52:44.057" v="22505" actId="20577"/>
          <ac:spMkLst>
            <pc:docMk/>
            <pc:sldMk cId="1087064962" sldId="391"/>
            <ac:spMk id="20" creationId="{08399F5E-16AB-B56A-C76E-1015A700A6E4}"/>
          </ac:spMkLst>
        </pc:spChg>
        <pc:spChg chg="del">
          <ac:chgData name="Krish Rupapara" userId="65268e48638b3d69" providerId="LiveId" clId="{A7EA25BF-B405-4241-B23E-E16AFD209175}" dt="2024-04-09T03:53:21.763" v="22510" actId="478"/>
          <ac:spMkLst>
            <pc:docMk/>
            <pc:sldMk cId="1087064962" sldId="391"/>
            <ac:spMk id="21" creationId="{4290CF86-66F5-CB71-B3C7-40D6C85591B9}"/>
          </ac:spMkLst>
        </pc:spChg>
        <pc:spChg chg="del">
          <ac:chgData name="Krish Rupapara" userId="65268e48638b3d69" providerId="LiveId" clId="{A7EA25BF-B405-4241-B23E-E16AFD209175}" dt="2024-04-09T03:53:21.763" v="22510" actId="478"/>
          <ac:spMkLst>
            <pc:docMk/>
            <pc:sldMk cId="1087064962" sldId="391"/>
            <ac:spMk id="22" creationId="{F63C9D55-5824-942D-AF12-5DAEA0A7A2E9}"/>
          </ac:spMkLst>
        </pc:spChg>
        <pc:spChg chg="del">
          <ac:chgData name="Krish Rupapara" userId="65268e48638b3d69" providerId="LiveId" clId="{A7EA25BF-B405-4241-B23E-E16AFD209175}" dt="2024-04-09T03:53:21.763" v="22510" actId="478"/>
          <ac:spMkLst>
            <pc:docMk/>
            <pc:sldMk cId="1087064962" sldId="391"/>
            <ac:spMk id="23" creationId="{02213FD3-9358-E446-AF2A-05A034EFB41F}"/>
          </ac:spMkLst>
        </pc:spChg>
        <pc:spChg chg="del">
          <ac:chgData name="Krish Rupapara" userId="65268e48638b3d69" providerId="LiveId" clId="{A7EA25BF-B405-4241-B23E-E16AFD209175}" dt="2024-04-09T03:53:21.763" v="22510" actId="478"/>
          <ac:spMkLst>
            <pc:docMk/>
            <pc:sldMk cId="1087064962" sldId="391"/>
            <ac:spMk id="25" creationId="{68268EB1-5110-C7E8-CBA1-2633AEB26C43}"/>
          </ac:spMkLst>
        </pc:spChg>
        <pc:spChg chg="del">
          <ac:chgData name="Krish Rupapara" userId="65268e48638b3d69" providerId="LiveId" clId="{A7EA25BF-B405-4241-B23E-E16AFD209175}" dt="2024-04-09T03:53:21.763" v="22510" actId="478"/>
          <ac:spMkLst>
            <pc:docMk/>
            <pc:sldMk cId="1087064962" sldId="391"/>
            <ac:spMk id="26" creationId="{C7460E83-32B6-AFC5-9352-83253756755B}"/>
          </ac:spMkLst>
        </pc:spChg>
        <pc:spChg chg="del">
          <ac:chgData name="Krish Rupapara" userId="65268e48638b3d69" providerId="LiveId" clId="{A7EA25BF-B405-4241-B23E-E16AFD209175}" dt="2024-04-09T03:53:21.763" v="22510" actId="478"/>
          <ac:spMkLst>
            <pc:docMk/>
            <pc:sldMk cId="1087064962" sldId="391"/>
            <ac:spMk id="27" creationId="{CEBAF884-5AF4-E8C9-9ACA-C160B2239BD9}"/>
          </ac:spMkLst>
        </pc:spChg>
        <pc:spChg chg="del">
          <ac:chgData name="Krish Rupapara" userId="65268e48638b3d69" providerId="LiveId" clId="{A7EA25BF-B405-4241-B23E-E16AFD209175}" dt="2024-04-09T03:53:21.763" v="22510" actId="478"/>
          <ac:spMkLst>
            <pc:docMk/>
            <pc:sldMk cId="1087064962" sldId="391"/>
            <ac:spMk id="28" creationId="{56BF9EE2-CA07-71EE-D53C-3534D3A19319}"/>
          </ac:spMkLst>
        </pc:spChg>
        <pc:spChg chg="add del">
          <ac:chgData name="Krish Rupapara" userId="65268e48638b3d69" providerId="LiveId" clId="{A7EA25BF-B405-4241-B23E-E16AFD209175}" dt="2024-04-09T03:29:20.330" v="22121" actId="478"/>
          <ac:spMkLst>
            <pc:docMk/>
            <pc:sldMk cId="1087064962" sldId="391"/>
            <ac:spMk id="29" creationId="{DF645817-6833-746F-86C8-E3BC51D1EEBC}"/>
          </ac:spMkLst>
        </pc:spChg>
        <pc:spChg chg="add del">
          <ac:chgData name="Krish Rupapara" userId="65268e48638b3d69" providerId="LiveId" clId="{A7EA25BF-B405-4241-B23E-E16AFD209175}" dt="2024-04-09T03:29:20.330" v="22121" actId="478"/>
          <ac:spMkLst>
            <pc:docMk/>
            <pc:sldMk cId="1087064962" sldId="391"/>
            <ac:spMk id="30" creationId="{36514FC0-6F86-9A5B-E806-1BCE7A4381FE}"/>
          </ac:spMkLst>
        </pc:spChg>
        <pc:spChg chg="add del mod">
          <ac:chgData name="Krish Rupapara" userId="65268e48638b3d69" providerId="LiveId" clId="{A7EA25BF-B405-4241-B23E-E16AFD209175}" dt="2024-04-09T04:46:32.802" v="26337" actId="478"/>
          <ac:spMkLst>
            <pc:docMk/>
            <pc:sldMk cId="1087064962" sldId="391"/>
            <ac:spMk id="37" creationId="{9F1D8E04-2E30-115C-F2DB-D44C51817D04}"/>
          </ac:spMkLst>
        </pc:spChg>
        <pc:spChg chg="add del mod">
          <ac:chgData name="Krish Rupapara" userId="65268e48638b3d69" providerId="LiveId" clId="{A7EA25BF-B405-4241-B23E-E16AFD209175}" dt="2024-04-09T04:46:29.731" v="26334" actId="478"/>
          <ac:spMkLst>
            <pc:docMk/>
            <pc:sldMk cId="1087064962" sldId="391"/>
            <ac:spMk id="38" creationId="{A7599D05-45B8-E6AB-8F0E-6938C62AF982}"/>
          </ac:spMkLst>
        </pc:spChg>
        <pc:spChg chg="add del mod">
          <ac:chgData name="Krish Rupapara" userId="65268e48638b3d69" providerId="LiveId" clId="{A7EA25BF-B405-4241-B23E-E16AFD209175}" dt="2024-04-09T04:46:29.731" v="26334" actId="478"/>
          <ac:spMkLst>
            <pc:docMk/>
            <pc:sldMk cId="1087064962" sldId="391"/>
            <ac:spMk id="39" creationId="{391AE8DB-6B00-D22E-7E77-9EACF1FBE60C}"/>
          </ac:spMkLst>
        </pc:spChg>
        <pc:spChg chg="add del mod">
          <ac:chgData name="Krish Rupapara" userId="65268e48638b3d69" providerId="LiveId" clId="{A7EA25BF-B405-4241-B23E-E16AFD209175}" dt="2024-04-09T04:46:29.731" v="26334" actId="478"/>
          <ac:spMkLst>
            <pc:docMk/>
            <pc:sldMk cId="1087064962" sldId="391"/>
            <ac:spMk id="40" creationId="{33ABF4A1-15EC-AF49-FF18-620E1B4F953F}"/>
          </ac:spMkLst>
        </pc:spChg>
        <pc:spChg chg="add del mod">
          <ac:chgData name="Krish Rupapara" userId="65268e48638b3d69" providerId="LiveId" clId="{A7EA25BF-B405-4241-B23E-E16AFD209175}" dt="2024-04-09T04:46:29.731" v="26334" actId="478"/>
          <ac:spMkLst>
            <pc:docMk/>
            <pc:sldMk cId="1087064962" sldId="391"/>
            <ac:spMk id="41" creationId="{E3C872B9-6D03-9A4F-FA2B-1BF504D285B5}"/>
          </ac:spMkLst>
        </pc:spChg>
        <pc:spChg chg="add del mod">
          <ac:chgData name="Krish Rupapara" userId="65268e48638b3d69" providerId="LiveId" clId="{A7EA25BF-B405-4241-B23E-E16AFD209175}" dt="2024-04-09T04:46:29.731" v="26334" actId="478"/>
          <ac:spMkLst>
            <pc:docMk/>
            <pc:sldMk cId="1087064962" sldId="391"/>
            <ac:spMk id="42" creationId="{248770E5-90C4-3D6C-5D8C-3CD1E08A41A5}"/>
          </ac:spMkLst>
        </pc:spChg>
        <pc:spChg chg="add del mod">
          <ac:chgData name="Krish Rupapara" userId="65268e48638b3d69" providerId="LiveId" clId="{A7EA25BF-B405-4241-B23E-E16AFD209175}" dt="2024-04-09T04:46:29.731" v="26334" actId="478"/>
          <ac:spMkLst>
            <pc:docMk/>
            <pc:sldMk cId="1087064962" sldId="391"/>
            <ac:spMk id="43" creationId="{2CE20094-FF3A-BDC5-A591-06D7A9BFA62B}"/>
          </ac:spMkLst>
        </pc:spChg>
        <pc:spChg chg="add mod">
          <ac:chgData name="Krish Rupapara" userId="65268e48638b3d69" providerId="LiveId" clId="{A7EA25BF-B405-4241-B23E-E16AFD209175}" dt="2024-04-09T04:46:30.027" v="26335"/>
          <ac:spMkLst>
            <pc:docMk/>
            <pc:sldMk cId="1087064962" sldId="391"/>
            <ac:spMk id="44" creationId="{44173B0A-2202-8C90-3F79-B6206D993886}"/>
          </ac:spMkLst>
        </pc:spChg>
        <pc:spChg chg="add mod">
          <ac:chgData name="Krish Rupapara" userId="65268e48638b3d69" providerId="LiveId" clId="{A7EA25BF-B405-4241-B23E-E16AFD209175}" dt="2024-04-09T04:46:30.027" v="26335"/>
          <ac:spMkLst>
            <pc:docMk/>
            <pc:sldMk cId="1087064962" sldId="391"/>
            <ac:spMk id="45" creationId="{19ECF878-C25D-0CAB-B36E-0604EE7F4F16}"/>
          </ac:spMkLst>
        </pc:spChg>
        <pc:spChg chg="add mod">
          <ac:chgData name="Krish Rupapara" userId="65268e48638b3d69" providerId="LiveId" clId="{A7EA25BF-B405-4241-B23E-E16AFD209175}" dt="2024-04-09T04:46:30.027" v="26335"/>
          <ac:spMkLst>
            <pc:docMk/>
            <pc:sldMk cId="1087064962" sldId="391"/>
            <ac:spMk id="46" creationId="{34449F79-945A-2768-5FD8-B2606605E7D9}"/>
          </ac:spMkLst>
        </pc:spChg>
        <pc:spChg chg="add mod">
          <ac:chgData name="Krish Rupapara" userId="65268e48638b3d69" providerId="LiveId" clId="{A7EA25BF-B405-4241-B23E-E16AFD209175}" dt="2024-04-09T04:46:30.027" v="26335"/>
          <ac:spMkLst>
            <pc:docMk/>
            <pc:sldMk cId="1087064962" sldId="391"/>
            <ac:spMk id="47" creationId="{C6E2C042-4A53-45BB-9345-1D9A73E424CE}"/>
          </ac:spMkLst>
        </pc:spChg>
        <pc:spChg chg="add mod">
          <ac:chgData name="Krish Rupapara" userId="65268e48638b3d69" providerId="LiveId" clId="{A7EA25BF-B405-4241-B23E-E16AFD209175}" dt="2024-04-09T04:46:30.027" v="26335"/>
          <ac:spMkLst>
            <pc:docMk/>
            <pc:sldMk cId="1087064962" sldId="391"/>
            <ac:spMk id="48" creationId="{DF042CB6-8857-C7E4-8063-835D59B05E71}"/>
          </ac:spMkLst>
        </pc:spChg>
        <pc:spChg chg="add mod">
          <ac:chgData name="Krish Rupapara" userId="65268e48638b3d69" providerId="LiveId" clId="{A7EA25BF-B405-4241-B23E-E16AFD209175}" dt="2024-04-09T04:46:30.027" v="26335"/>
          <ac:spMkLst>
            <pc:docMk/>
            <pc:sldMk cId="1087064962" sldId="391"/>
            <ac:spMk id="49" creationId="{CA71A31C-0ACD-9053-C4C0-557BB392C9FC}"/>
          </ac:spMkLst>
        </pc:spChg>
        <pc:spChg chg="add mod">
          <ac:chgData name="Krish Rupapara" userId="65268e48638b3d69" providerId="LiveId" clId="{A7EA25BF-B405-4241-B23E-E16AFD209175}" dt="2024-04-09T04:46:30.027" v="26335"/>
          <ac:spMkLst>
            <pc:docMk/>
            <pc:sldMk cId="1087064962" sldId="391"/>
            <ac:spMk id="50" creationId="{56A6097B-2445-9A7A-4559-182FECCC2A17}"/>
          </ac:spMkLst>
        </pc:spChg>
        <pc:spChg chg="add mod">
          <ac:chgData name="Krish Rupapara" userId="65268e48638b3d69" providerId="LiveId" clId="{A7EA25BF-B405-4241-B23E-E16AFD209175}" dt="2024-04-09T04:46:33.368" v="26338"/>
          <ac:spMkLst>
            <pc:docMk/>
            <pc:sldMk cId="1087064962" sldId="391"/>
            <ac:spMk id="51" creationId="{34DF60F2-A471-2427-3A6F-45ACB6CFA0BB}"/>
          </ac:spMkLst>
        </pc:spChg>
        <pc:spChg chg="add mod">
          <ac:chgData name="Krish Rupapara" userId="65268e48638b3d69" providerId="LiveId" clId="{A7EA25BF-B405-4241-B23E-E16AFD209175}" dt="2024-04-09T04:46:33.368" v="26338"/>
          <ac:spMkLst>
            <pc:docMk/>
            <pc:sldMk cId="1087064962" sldId="391"/>
            <ac:spMk id="52" creationId="{BD49DA89-0F81-A842-B8D1-93381AA19D32}"/>
          </ac:spMkLst>
        </pc:spChg>
        <pc:spChg chg="add mod">
          <ac:chgData name="Krish Rupapara" userId="65268e48638b3d69" providerId="LiveId" clId="{A7EA25BF-B405-4241-B23E-E16AFD209175}" dt="2024-04-09T04:46:33.368" v="26338"/>
          <ac:spMkLst>
            <pc:docMk/>
            <pc:sldMk cId="1087064962" sldId="391"/>
            <ac:spMk id="53" creationId="{E00EBBD9-5A4D-6DC0-9E7B-E9FABC208C4F}"/>
          </ac:spMkLst>
        </pc:spChg>
        <pc:spChg chg="add mod">
          <ac:chgData name="Krish Rupapara" userId="65268e48638b3d69" providerId="LiveId" clId="{A7EA25BF-B405-4241-B23E-E16AFD209175}" dt="2024-04-09T04:46:33.368" v="26338"/>
          <ac:spMkLst>
            <pc:docMk/>
            <pc:sldMk cId="1087064962" sldId="391"/>
            <ac:spMk id="54" creationId="{81914C27-2F63-3CCC-CECA-6C966A1889D0}"/>
          </ac:spMkLst>
        </pc:spChg>
        <pc:spChg chg="add mod">
          <ac:chgData name="Krish Rupapara" userId="65268e48638b3d69" providerId="LiveId" clId="{A7EA25BF-B405-4241-B23E-E16AFD209175}" dt="2024-04-09T04:46:33.368" v="26338"/>
          <ac:spMkLst>
            <pc:docMk/>
            <pc:sldMk cId="1087064962" sldId="391"/>
            <ac:spMk id="55" creationId="{8505CCFA-2351-C882-18A2-3C4436345095}"/>
          </ac:spMkLst>
        </pc:spChg>
        <pc:spChg chg="add mod">
          <ac:chgData name="Krish Rupapara" userId="65268e48638b3d69" providerId="LiveId" clId="{A7EA25BF-B405-4241-B23E-E16AFD209175}" dt="2024-04-09T04:46:33.368" v="26338"/>
          <ac:spMkLst>
            <pc:docMk/>
            <pc:sldMk cId="1087064962" sldId="391"/>
            <ac:spMk id="56" creationId="{843F8C0C-DB25-CE99-8D1C-60953B942864}"/>
          </ac:spMkLst>
        </pc:spChg>
        <pc:spChg chg="add mod">
          <ac:chgData name="Krish Rupapara" userId="65268e48638b3d69" providerId="LiveId" clId="{A7EA25BF-B405-4241-B23E-E16AFD209175}" dt="2024-04-09T04:46:33.368" v="26338"/>
          <ac:spMkLst>
            <pc:docMk/>
            <pc:sldMk cId="1087064962" sldId="391"/>
            <ac:spMk id="57" creationId="{76A5EF89-6691-D0D1-E3BB-0E55ABCD0A74}"/>
          </ac:spMkLst>
        </pc:spChg>
        <pc:spChg chg="mod">
          <ac:chgData name="Krish Rupapara" userId="65268e48638b3d69" providerId="LiveId" clId="{A7EA25BF-B405-4241-B23E-E16AFD209175}" dt="2024-04-09T04:51:42.157" v="26451" actId="20577"/>
          <ac:spMkLst>
            <pc:docMk/>
            <pc:sldMk cId="1087064962" sldId="391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3:28:05.438" v="22102" actId="20577"/>
          <ac:spMkLst>
            <pc:docMk/>
            <pc:sldMk cId="1087064962" sldId="391"/>
            <ac:spMk id="1117" creationId="{00000000-0000-0000-0000-000000000000}"/>
          </ac:spMkLst>
        </pc:spChg>
        <pc:picChg chg="add del mod">
          <ac:chgData name="Krish Rupapara" userId="65268e48638b3d69" providerId="LiveId" clId="{A7EA25BF-B405-4241-B23E-E16AFD209175}" dt="2024-04-09T03:51:06.644" v="22428" actId="478"/>
          <ac:picMkLst>
            <pc:docMk/>
            <pc:sldMk cId="1087064962" sldId="391"/>
            <ac:picMk id="2" creationId="{400F3B7B-2C22-A63B-287C-F294312653F3}"/>
          </ac:picMkLst>
        </pc:picChg>
        <pc:picChg chg="add del">
          <ac:chgData name="Krish Rupapara" userId="65268e48638b3d69" providerId="LiveId" clId="{A7EA25BF-B405-4241-B23E-E16AFD209175}" dt="2024-04-09T03:29:20.330" v="22121" actId="478"/>
          <ac:picMkLst>
            <pc:docMk/>
            <pc:sldMk cId="1087064962" sldId="391"/>
            <ac:picMk id="5" creationId="{22CFCDB3-ACB5-96DC-243B-8F95A71068CD}"/>
          </ac:picMkLst>
        </pc:picChg>
        <pc:picChg chg="add del">
          <ac:chgData name="Krish Rupapara" userId="65268e48638b3d69" providerId="LiveId" clId="{A7EA25BF-B405-4241-B23E-E16AFD209175}" dt="2024-04-09T03:29:20.330" v="22121" actId="478"/>
          <ac:picMkLst>
            <pc:docMk/>
            <pc:sldMk cId="1087064962" sldId="391"/>
            <ac:picMk id="6" creationId="{4BB76A48-DB72-20FF-BC28-EBAAFFBF3A2D}"/>
          </ac:picMkLst>
        </pc:picChg>
        <pc:picChg chg="add del mod">
          <ac:chgData name="Krish Rupapara" userId="65268e48638b3d69" providerId="LiveId" clId="{A7EA25BF-B405-4241-B23E-E16AFD209175}" dt="2024-04-09T03:51:20.535" v="22430" actId="478"/>
          <ac:picMkLst>
            <pc:docMk/>
            <pc:sldMk cId="1087064962" sldId="391"/>
            <ac:picMk id="24" creationId="{F83EA4F9-D315-1D66-B120-120B3C64FC86}"/>
          </ac:picMkLst>
        </pc:picChg>
        <pc:picChg chg="add mod modCrop">
          <ac:chgData name="Krish Rupapara" userId="65268e48638b3d69" providerId="LiveId" clId="{A7EA25BF-B405-4241-B23E-E16AFD209175}" dt="2024-04-09T03:51:10.944" v="22429" actId="1076"/>
          <ac:picMkLst>
            <pc:docMk/>
            <pc:sldMk cId="1087064962" sldId="391"/>
            <ac:picMk id="32" creationId="{A9E08494-EBBB-F162-6ABF-17E2EFF5076E}"/>
          </ac:picMkLst>
        </pc:picChg>
        <pc:picChg chg="add del">
          <ac:chgData name="Krish Rupapara" userId="65268e48638b3d69" providerId="LiveId" clId="{A7EA25BF-B405-4241-B23E-E16AFD209175}" dt="2024-04-09T03:51:51.482" v="22439" actId="478"/>
          <ac:picMkLst>
            <pc:docMk/>
            <pc:sldMk cId="1087064962" sldId="391"/>
            <ac:picMk id="34" creationId="{8730AA5E-1675-7204-6F18-07972EF56B04}"/>
          </ac:picMkLst>
        </pc:picChg>
        <pc:picChg chg="add mod modCrop">
          <ac:chgData name="Krish Rupapara" userId="65268e48638b3d69" providerId="LiveId" clId="{A7EA25BF-B405-4241-B23E-E16AFD209175}" dt="2024-04-09T03:51:57.272" v="22440" actId="1076"/>
          <ac:picMkLst>
            <pc:docMk/>
            <pc:sldMk cId="1087064962" sldId="391"/>
            <ac:picMk id="36" creationId="{2FC1731F-081D-E2D5-1700-AB6ADA22595F}"/>
          </ac:picMkLst>
        </pc:picChg>
      </pc:sldChg>
      <pc:sldChg chg="addSp delSp modSp add mod">
        <pc:chgData name="Krish Rupapara" userId="65268e48638b3d69" providerId="LiveId" clId="{A7EA25BF-B405-4241-B23E-E16AFD209175}" dt="2024-04-09T04:50:57.526" v="26431" actId="20577"/>
        <pc:sldMkLst>
          <pc:docMk/>
          <pc:sldMk cId="2163358399" sldId="392"/>
        </pc:sldMkLst>
        <pc:spChg chg="add del">
          <ac:chgData name="Krish Rupapara" userId="65268e48638b3d69" providerId="LiveId" clId="{A7EA25BF-B405-4241-B23E-E16AFD209175}" dt="2024-04-09T03:25:57.008" v="22037" actId="478"/>
          <ac:spMkLst>
            <pc:docMk/>
            <pc:sldMk cId="2163358399" sldId="392"/>
            <ac:spMk id="5" creationId="{F716D044-E47E-3C54-C52E-A35B6475B56E}"/>
          </ac:spMkLst>
        </pc:spChg>
        <pc:spChg chg="add del">
          <ac:chgData name="Krish Rupapara" userId="65268e48638b3d69" providerId="LiveId" clId="{A7EA25BF-B405-4241-B23E-E16AFD209175}" dt="2024-04-09T03:25:57.688" v="22038" actId="478"/>
          <ac:spMkLst>
            <pc:docMk/>
            <pc:sldMk cId="2163358399" sldId="392"/>
            <ac:spMk id="7" creationId="{0F59258E-6AB3-FEE8-C72D-4AA702A6F4CD}"/>
          </ac:spMkLst>
        </pc:spChg>
        <pc:spChg chg="mod">
          <ac:chgData name="Krish Rupapara" userId="65268e48638b3d69" providerId="LiveId" clId="{A7EA25BF-B405-4241-B23E-E16AFD209175}" dt="2024-04-09T03:26:14.674" v="22042" actId="1076"/>
          <ac:spMkLst>
            <pc:docMk/>
            <pc:sldMk cId="2163358399" sldId="392"/>
            <ac:spMk id="8" creationId="{26556B45-343D-60E5-950D-AB674D2E91E4}"/>
          </ac:spMkLst>
        </pc:spChg>
        <pc:spChg chg="mod">
          <ac:chgData name="Krish Rupapara" userId="65268e48638b3d69" providerId="LiveId" clId="{A7EA25BF-B405-4241-B23E-E16AFD209175}" dt="2024-04-09T04:50:57.526" v="26431" actId="20577"/>
          <ac:spMkLst>
            <pc:docMk/>
            <pc:sldMk cId="2163358399" sldId="392"/>
            <ac:spMk id="1116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0:48.777" v="26423" actId="20577"/>
        <pc:sldMkLst>
          <pc:docMk/>
          <pc:sldMk cId="166299167" sldId="393"/>
        </pc:sldMkLst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4" creationId="{1C6E2F0A-E775-323F-42C1-F88BF579CE19}"/>
          </ac:spMkLst>
        </pc:spChg>
        <pc:spChg chg="add mod">
          <ac:chgData name="Krish Rupapara" userId="65268e48638b3d69" providerId="LiveId" clId="{A7EA25BF-B405-4241-B23E-E16AFD209175}" dt="2024-04-09T03:31:48.985" v="22149" actId="1076"/>
          <ac:spMkLst>
            <pc:docMk/>
            <pc:sldMk cId="166299167" sldId="393"/>
            <ac:spMk id="6" creationId="{2D3979FE-B84C-9F74-4B29-A3C48DF07CB0}"/>
          </ac:spMkLst>
        </pc:spChg>
        <pc:spChg chg="add mod">
          <ac:chgData name="Krish Rupapara" userId="65268e48638b3d69" providerId="LiveId" clId="{A7EA25BF-B405-4241-B23E-E16AFD209175}" dt="2024-04-09T03:50:06.655" v="22394" actId="1076"/>
          <ac:spMkLst>
            <pc:docMk/>
            <pc:sldMk cId="166299167" sldId="393"/>
            <ac:spMk id="7" creationId="{2C89B428-ADE1-6E20-8B80-B37EAD326425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9" creationId="{E12CD286-B3C9-8919-5E5D-DCAFA2339D85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10" creationId="{FD31423F-3D95-7090-5958-37AEC9EC033E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11" creationId="{D87DD67B-429A-88BA-BDCD-7BAD4BE5E4D1}"/>
          </ac:spMkLst>
        </pc:spChg>
        <pc:spChg chg="add mod">
          <ac:chgData name="Krish Rupapara" userId="65268e48638b3d69" providerId="LiveId" clId="{A7EA25BF-B405-4241-B23E-E16AFD209175}" dt="2024-04-09T03:49:56.299" v="22393" actId="1038"/>
          <ac:spMkLst>
            <pc:docMk/>
            <pc:sldMk cId="166299167" sldId="393"/>
            <ac:spMk id="12" creationId="{F3468C3B-114A-B4FE-B718-1D2F131066E4}"/>
          </ac:spMkLst>
        </pc:spChg>
        <pc:spChg chg="add mod">
          <ac:chgData name="Krish Rupapara" userId="65268e48638b3d69" providerId="LiveId" clId="{A7EA25BF-B405-4241-B23E-E16AFD209175}" dt="2024-04-09T03:49:56.299" v="22393" actId="1038"/>
          <ac:spMkLst>
            <pc:docMk/>
            <pc:sldMk cId="166299167" sldId="393"/>
            <ac:spMk id="13" creationId="{47AC8E30-7B51-5EEE-411D-6717CC706971}"/>
          </ac:spMkLst>
        </pc:spChg>
        <pc:spChg chg="add mod">
          <ac:chgData name="Krish Rupapara" userId="65268e48638b3d69" providerId="LiveId" clId="{A7EA25BF-B405-4241-B23E-E16AFD209175}" dt="2024-04-09T03:49:47.084" v="22379" actId="1076"/>
          <ac:spMkLst>
            <pc:docMk/>
            <pc:sldMk cId="166299167" sldId="393"/>
            <ac:spMk id="14" creationId="{3B82C26F-ABD1-CBEC-3085-3085E14A240D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15" creationId="{066C35E1-3846-60E1-0127-FEE831BF44FB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16" creationId="{8774B189-C69F-8900-323C-2267F1192A54}"/>
          </ac:spMkLst>
        </pc:spChg>
        <pc:spChg chg="add mod">
          <ac:chgData name="Krish Rupapara" userId="65268e48638b3d69" providerId="LiveId" clId="{A7EA25BF-B405-4241-B23E-E16AFD209175}" dt="2024-04-09T03:49:44.301" v="22378" actId="1076"/>
          <ac:spMkLst>
            <pc:docMk/>
            <pc:sldMk cId="166299167" sldId="393"/>
            <ac:spMk id="17" creationId="{1B3E8CE5-B0C4-98CE-EA82-8B00BF9AD127}"/>
          </ac:spMkLst>
        </pc:spChg>
        <pc:spChg chg="add del mod">
          <ac:chgData name="Krish Rupapara" userId="65268e48638b3d69" providerId="LiveId" clId="{A7EA25BF-B405-4241-B23E-E16AFD209175}" dt="2024-04-09T03:53:10.556" v="22508" actId="478"/>
          <ac:spMkLst>
            <pc:docMk/>
            <pc:sldMk cId="166299167" sldId="393"/>
            <ac:spMk id="18" creationId="{7CAA568D-EB5A-DB13-57DB-87E84855CFA9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19" creationId="{4B776B8F-ED79-2545-05E1-D7E3AE98EABE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20" creationId="{08399F5E-16AB-B56A-C76E-1015A700A6E4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21" creationId="{4290CF86-66F5-CB71-B3C7-40D6C85591B9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22" creationId="{F63C9D55-5824-942D-AF12-5DAEA0A7A2E9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23" creationId="{02213FD3-9358-E446-AF2A-05A034EFB41F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25" creationId="{68268EB1-5110-C7E8-CBA1-2633AEB26C43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26" creationId="{C7460E83-32B6-AFC5-9352-83253756755B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27" creationId="{CEBAF884-5AF4-E8C9-9ACA-C160B2239BD9}"/>
          </ac:spMkLst>
        </pc:spChg>
        <pc:spChg chg="del">
          <ac:chgData name="Krish Rupapara" userId="65268e48638b3d69" providerId="LiveId" clId="{A7EA25BF-B405-4241-B23E-E16AFD209175}" dt="2024-04-09T03:31:47.261" v="22146" actId="478"/>
          <ac:spMkLst>
            <pc:docMk/>
            <pc:sldMk cId="166299167" sldId="393"/>
            <ac:spMk id="28" creationId="{56BF9EE2-CA07-71EE-D53C-3534D3A19319}"/>
          </ac:spMkLst>
        </pc:spChg>
        <pc:spChg chg="add del mod">
          <ac:chgData name="Krish Rupapara" userId="65268e48638b3d69" providerId="LiveId" clId="{A7EA25BF-B405-4241-B23E-E16AFD209175}" dt="2024-04-09T03:53:07.776" v="22506" actId="478"/>
          <ac:spMkLst>
            <pc:docMk/>
            <pc:sldMk cId="166299167" sldId="393"/>
            <ac:spMk id="29" creationId="{FE60E2C8-60F4-CC8A-EF24-DB7F75921F03}"/>
          </ac:spMkLst>
        </pc:spChg>
        <pc:spChg chg="add del mod">
          <ac:chgData name="Krish Rupapara" userId="65268e48638b3d69" providerId="LiveId" clId="{A7EA25BF-B405-4241-B23E-E16AFD209175}" dt="2024-04-09T03:53:07.776" v="22506" actId="478"/>
          <ac:spMkLst>
            <pc:docMk/>
            <pc:sldMk cId="166299167" sldId="393"/>
            <ac:spMk id="30" creationId="{EF900A36-D4FA-19E5-A90E-C982E69BA8D3}"/>
          </ac:spMkLst>
        </pc:spChg>
        <pc:spChg chg="add del mod">
          <ac:chgData name="Krish Rupapara" userId="65268e48638b3d69" providerId="LiveId" clId="{A7EA25BF-B405-4241-B23E-E16AFD209175}" dt="2024-04-09T03:53:07.776" v="22506" actId="478"/>
          <ac:spMkLst>
            <pc:docMk/>
            <pc:sldMk cId="166299167" sldId="393"/>
            <ac:spMk id="31" creationId="{C3A0CA67-A43E-A6F8-C2A4-0F6BC0DE065F}"/>
          </ac:spMkLst>
        </pc:spChg>
        <pc:spChg chg="add del mod">
          <ac:chgData name="Krish Rupapara" userId="65268e48638b3d69" providerId="LiveId" clId="{A7EA25BF-B405-4241-B23E-E16AFD209175}" dt="2024-04-09T03:53:07.776" v="22506" actId="478"/>
          <ac:spMkLst>
            <pc:docMk/>
            <pc:sldMk cId="166299167" sldId="393"/>
            <ac:spMk id="32" creationId="{34455388-E3BB-1E39-9B34-A8F8424FBB60}"/>
          </ac:spMkLst>
        </pc:spChg>
        <pc:spChg chg="add del mod">
          <ac:chgData name="Krish Rupapara" userId="65268e48638b3d69" providerId="LiveId" clId="{A7EA25BF-B405-4241-B23E-E16AFD209175}" dt="2024-04-09T03:53:07.776" v="22506" actId="478"/>
          <ac:spMkLst>
            <pc:docMk/>
            <pc:sldMk cId="166299167" sldId="393"/>
            <ac:spMk id="33" creationId="{BF804AAE-698E-E297-6724-638E6D0C4E27}"/>
          </ac:spMkLst>
        </pc:spChg>
        <pc:spChg chg="add del mod">
          <ac:chgData name="Krish Rupapara" userId="65268e48638b3d69" providerId="LiveId" clId="{A7EA25BF-B405-4241-B23E-E16AFD209175}" dt="2024-04-09T03:53:07.776" v="22506" actId="478"/>
          <ac:spMkLst>
            <pc:docMk/>
            <pc:sldMk cId="166299167" sldId="393"/>
            <ac:spMk id="34" creationId="{0D77B29D-BDD6-8936-4E14-B58610D3D3C5}"/>
          </ac:spMkLst>
        </pc:spChg>
        <pc:spChg chg="add mod">
          <ac:chgData name="Krish Rupapara" userId="65268e48638b3d69" providerId="LiveId" clId="{A7EA25BF-B405-4241-B23E-E16AFD209175}" dt="2024-04-09T03:50:29.580" v="22421" actId="20577"/>
          <ac:spMkLst>
            <pc:docMk/>
            <pc:sldMk cId="166299167" sldId="393"/>
            <ac:spMk id="35" creationId="{4F2549EB-ACE4-AD1E-C4FA-7A7E24EDF33E}"/>
          </ac:spMkLst>
        </pc:spChg>
        <pc:spChg chg="add mod">
          <ac:chgData name="Krish Rupapara" userId="65268e48638b3d69" providerId="LiveId" clId="{A7EA25BF-B405-4241-B23E-E16AFD209175}" dt="2024-04-09T03:50:17.098" v="22408" actId="20577"/>
          <ac:spMkLst>
            <pc:docMk/>
            <pc:sldMk cId="166299167" sldId="393"/>
            <ac:spMk id="36" creationId="{10063C25-37DF-4301-B05D-0D9739140B02}"/>
          </ac:spMkLst>
        </pc:spChg>
        <pc:spChg chg="add mod">
          <ac:chgData name="Krish Rupapara" userId="65268e48638b3d69" providerId="LiveId" clId="{A7EA25BF-B405-4241-B23E-E16AFD209175}" dt="2024-04-09T03:48:23.808" v="22358"/>
          <ac:spMkLst>
            <pc:docMk/>
            <pc:sldMk cId="166299167" sldId="393"/>
            <ac:spMk id="38" creationId="{BFFE1D70-5125-3DC6-2A15-74CD9F1455B6}"/>
          </ac:spMkLst>
        </pc:spChg>
        <pc:spChg chg="add del mod">
          <ac:chgData name="Krish Rupapara" userId="65268e48638b3d69" providerId="LiveId" clId="{A7EA25BF-B405-4241-B23E-E16AFD209175}" dt="2024-04-09T04:43:04.395" v="26299" actId="478"/>
          <ac:spMkLst>
            <pc:docMk/>
            <pc:sldMk cId="166299167" sldId="393"/>
            <ac:spMk id="43" creationId="{9A3F7C53-E719-EBF2-E411-006C2C439739}"/>
          </ac:spMkLst>
        </pc:spChg>
        <pc:spChg chg="add del mod">
          <ac:chgData name="Krish Rupapara" userId="65268e48638b3d69" providerId="LiveId" clId="{A7EA25BF-B405-4241-B23E-E16AFD209175}" dt="2024-04-09T04:43:02.709" v="26298" actId="478"/>
          <ac:spMkLst>
            <pc:docMk/>
            <pc:sldMk cId="166299167" sldId="393"/>
            <ac:spMk id="44" creationId="{A722E3F9-233C-5CF1-BAC9-BE72D93256F2}"/>
          </ac:spMkLst>
        </pc:spChg>
        <pc:spChg chg="add del mod">
          <ac:chgData name="Krish Rupapara" userId="65268e48638b3d69" providerId="LiveId" clId="{A7EA25BF-B405-4241-B23E-E16AFD209175}" dt="2024-04-09T04:43:02.709" v="26298" actId="478"/>
          <ac:spMkLst>
            <pc:docMk/>
            <pc:sldMk cId="166299167" sldId="393"/>
            <ac:spMk id="45" creationId="{AE9AB46F-89FF-D217-CB1E-CA7F5D6A099F}"/>
          </ac:spMkLst>
        </pc:spChg>
        <pc:spChg chg="add del mod">
          <ac:chgData name="Krish Rupapara" userId="65268e48638b3d69" providerId="LiveId" clId="{A7EA25BF-B405-4241-B23E-E16AFD209175}" dt="2024-04-09T04:43:02.709" v="26298" actId="478"/>
          <ac:spMkLst>
            <pc:docMk/>
            <pc:sldMk cId="166299167" sldId="393"/>
            <ac:spMk id="46" creationId="{500BE1A1-D072-B4B2-DAFC-8167EA3E6CC4}"/>
          </ac:spMkLst>
        </pc:spChg>
        <pc:spChg chg="add del mod">
          <ac:chgData name="Krish Rupapara" userId="65268e48638b3d69" providerId="LiveId" clId="{A7EA25BF-B405-4241-B23E-E16AFD209175}" dt="2024-04-09T04:43:02.709" v="26298" actId="478"/>
          <ac:spMkLst>
            <pc:docMk/>
            <pc:sldMk cId="166299167" sldId="393"/>
            <ac:spMk id="47" creationId="{0D16B0C9-0EB8-772F-88EE-5DCE167A969C}"/>
          </ac:spMkLst>
        </pc:spChg>
        <pc:spChg chg="add del mod">
          <ac:chgData name="Krish Rupapara" userId="65268e48638b3d69" providerId="LiveId" clId="{A7EA25BF-B405-4241-B23E-E16AFD209175}" dt="2024-04-09T04:43:02.709" v="26298" actId="478"/>
          <ac:spMkLst>
            <pc:docMk/>
            <pc:sldMk cId="166299167" sldId="393"/>
            <ac:spMk id="48" creationId="{6E39570E-240D-7A88-ECC1-4C6F9691F87C}"/>
          </ac:spMkLst>
        </pc:spChg>
        <pc:spChg chg="add del mod">
          <ac:chgData name="Krish Rupapara" userId="65268e48638b3d69" providerId="LiveId" clId="{A7EA25BF-B405-4241-B23E-E16AFD209175}" dt="2024-04-09T04:43:02.709" v="26298" actId="478"/>
          <ac:spMkLst>
            <pc:docMk/>
            <pc:sldMk cId="166299167" sldId="393"/>
            <ac:spMk id="49" creationId="{2CE8FA03-EF05-0833-6518-8F55A99C557C}"/>
          </ac:spMkLst>
        </pc:spChg>
        <pc:spChg chg="add mod">
          <ac:chgData name="Krish Rupapara" userId="65268e48638b3d69" providerId="LiveId" clId="{A7EA25BF-B405-4241-B23E-E16AFD209175}" dt="2024-04-09T04:43:04.987" v="26300"/>
          <ac:spMkLst>
            <pc:docMk/>
            <pc:sldMk cId="166299167" sldId="393"/>
            <ac:spMk id="50" creationId="{3FC2A0CB-F73F-F235-9B0D-F64AFF910684}"/>
          </ac:spMkLst>
        </pc:spChg>
        <pc:spChg chg="add mod">
          <ac:chgData name="Krish Rupapara" userId="65268e48638b3d69" providerId="LiveId" clId="{A7EA25BF-B405-4241-B23E-E16AFD209175}" dt="2024-04-09T04:43:04.987" v="26300"/>
          <ac:spMkLst>
            <pc:docMk/>
            <pc:sldMk cId="166299167" sldId="393"/>
            <ac:spMk id="51" creationId="{B0EDCDEC-F638-74C3-92BE-608C002A29EF}"/>
          </ac:spMkLst>
        </pc:spChg>
        <pc:spChg chg="add mod">
          <ac:chgData name="Krish Rupapara" userId="65268e48638b3d69" providerId="LiveId" clId="{A7EA25BF-B405-4241-B23E-E16AFD209175}" dt="2024-04-09T04:43:04.987" v="26300"/>
          <ac:spMkLst>
            <pc:docMk/>
            <pc:sldMk cId="166299167" sldId="393"/>
            <ac:spMk id="52" creationId="{E1A89696-17A4-FA6C-21DF-FD317D7613B2}"/>
          </ac:spMkLst>
        </pc:spChg>
        <pc:spChg chg="add mod">
          <ac:chgData name="Krish Rupapara" userId="65268e48638b3d69" providerId="LiveId" clId="{A7EA25BF-B405-4241-B23E-E16AFD209175}" dt="2024-04-09T04:43:04.987" v="26300"/>
          <ac:spMkLst>
            <pc:docMk/>
            <pc:sldMk cId="166299167" sldId="393"/>
            <ac:spMk id="53" creationId="{4EDC54FC-1057-CAD4-18DE-EF7581B835E2}"/>
          </ac:spMkLst>
        </pc:spChg>
        <pc:spChg chg="add mod">
          <ac:chgData name="Krish Rupapara" userId="65268e48638b3d69" providerId="LiveId" clId="{A7EA25BF-B405-4241-B23E-E16AFD209175}" dt="2024-04-09T04:43:04.987" v="26300"/>
          <ac:spMkLst>
            <pc:docMk/>
            <pc:sldMk cId="166299167" sldId="393"/>
            <ac:spMk id="54" creationId="{BB26BD24-8495-E117-8184-70439F5C68D9}"/>
          </ac:spMkLst>
        </pc:spChg>
        <pc:spChg chg="add mod">
          <ac:chgData name="Krish Rupapara" userId="65268e48638b3d69" providerId="LiveId" clId="{A7EA25BF-B405-4241-B23E-E16AFD209175}" dt="2024-04-09T04:43:04.987" v="26300"/>
          <ac:spMkLst>
            <pc:docMk/>
            <pc:sldMk cId="166299167" sldId="393"/>
            <ac:spMk id="55" creationId="{959203FD-5060-A2F8-D0A2-9EC058835B20}"/>
          </ac:spMkLst>
        </pc:spChg>
        <pc:spChg chg="add mod">
          <ac:chgData name="Krish Rupapara" userId="65268e48638b3d69" providerId="LiveId" clId="{A7EA25BF-B405-4241-B23E-E16AFD209175}" dt="2024-04-09T04:43:04.987" v="26300"/>
          <ac:spMkLst>
            <pc:docMk/>
            <pc:sldMk cId="166299167" sldId="393"/>
            <ac:spMk id="56" creationId="{1F2698AF-7CF8-D879-D3C5-E84458156612}"/>
          </ac:spMkLst>
        </pc:spChg>
        <pc:spChg chg="mod">
          <ac:chgData name="Krish Rupapara" userId="65268e48638b3d69" providerId="LiveId" clId="{A7EA25BF-B405-4241-B23E-E16AFD209175}" dt="2024-04-09T04:50:48.777" v="26423" actId="20577"/>
          <ac:spMkLst>
            <pc:docMk/>
            <pc:sldMk cId="166299167" sldId="393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3:31:31.854" v="22145" actId="20577"/>
          <ac:spMkLst>
            <pc:docMk/>
            <pc:sldMk cId="166299167" sldId="393"/>
            <ac:spMk id="1117" creationId="{00000000-0000-0000-0000-000000000000}"/>
          </ac:spMkLst>
        </pc:spChg>
        <pc:picChg chg="del">
          <ac:chgData name="Krish Rupapara" userId="65268e48638b3d69" providerId="LiveId" clId="{A7EA25BF-B405-4241-B23E-E16AFD209175}" dt="2024-04-09T03:31:47.261" v="22146" actId="478"/>
          <ac:picMkLst>
            <pc:docMk/>
            <pc:sldMk cId="166299167" sldId="393"/>
            <ac:picMk id="2" creationId="{400F3B7B-2C22-A63B-287C-F294312653F3}"/>
          </ac:picMkLst>
        </pc:picChg>
        <pc:picChg chg="add del mod">
          <ac:chgData name="Krish Rupapara" userId="65268e48638b3d69" providerId="LiveId" clId="{A7EA25BF-B405-4241-B23E-E16AFD209175}" dt="2024-04-09T03:48:56.500" v="22366" actId="478"/>
          <ac:picMkLst>
            <pc:docMk/>
            <pc:sldMk cId="166299167" sldId="393"/>
            <ac:picMk id="5" creationId="{41759845-9CDF-E11A-863A-D432EE662457}"/>
          </ac:picMkLst>
        </pc:picChg>
        <pc:picChg chg="del">
          <ac:chgData name="Krish Rupapara" userId="65268e48638b3d69" providerId="LiveId" clId="{A7EA25BF-B405-4241-B23E-E16AFD209175}" dt="2024-04-09T03:31:47.261" v="22146" actId="478"/>
          <ac:picMkLst>
            <pc:docMk/>
            <pc:sldMk cId="166299167" sldId="393"/>
            <ac:picMk id="24" creationId="{F83EA4F9-D315-1D66-B120-120B3C64FC86}"/>
          </ac:picMkLst>
        </pc:picChg>
        <pc:picChg chg="add del mod">
          <ac:chgData name="Krish Rupapara" userId="65268e48638b3d69" providerId="LiveId" clId="{A7EA25BF-B405-4241-B23E-E16AFD209175}" dt="2024-04-09T03:49:34.608" v="22375" actId="478"/>
          <ac:picMkLst>
            <pc:docMk/>
            <pc:sldMk cId="166299167" sldId="393"/>
            <ac:picMk id="37" creationId="{67FAD366-BC6F-A6C4-F2C8-6E0420E4E226}"/>
          </ac:picMkLst>
        </pc:picChg>
        <pc:picChg chg="add mod modCrop">
          <ac:chgData name="Krish Rupapara" userId="65268e48638b3d69" providerId="LiveId" clId="{A7EA25BF-B405-4241-B23E-E16AFD209175}" dt="2024-04-09T03:49:00.761" v="22367" actId="1076"/>
          <ac:picMkLst>
            <pc:docMk/>
            <pc:sldMk cId="166299167" sldId="393"/>
            <ac:picMk id="40" creationId="{D44EFA83-BEC0-BD18-A58E-4A610FCCCD78}"/>
          </ac:picMkLst>
        </pc:picChg>
        <pc:picChg chg="add mod modCrop">
          <ac:chgData name="Krish Rupapara" userId="65268e48638b3d69" providerId="LiveId" clId="{A7EA25BF-B405-4241-B23E-E16AFD209175}" dt="2024-04-09T03:49:40.432" v="22377" actId="1076"/>
          <ac:picMkLst>
            <pc:docMk/>
            <pc:sldMk cId="166299167" sldId="393"/>
            <ac:picMk id="42" creationId="{20D4C6EF-AC94-DAEF-34B7-94971C305568}"/>
          </ac:picMkLst>
        </pc:picChg>
      </pc:sldChg>
      <pc:sldChg chg="addSp delSp modSp add mod">
        <pc:chgData name="Krish Rupapara" userId="65268e48638b3d69" providerId="LiveId" clId="{A7EA25BF-B405-4241-B23E-E16AFD209175}" dt="2024-04-09T04:50:16.189" v="26405" actId="20577"/>
        <pc:sldMkLst>
          <pc:docMk/>
          <pc:sldMk cId="262258755" sldId="394"/>
        </pc:sldMkLst>
        <pc:spChg chg="del">
          <ac:chgData name="Krish Rupapara" userId="65268e48638b3d69" providerId="LiveId" clId="{A7EA25BF-B405-4241-B23E-E16AFD209175}" dt="2024-04-09T04:39:43.643" v="26258" actId="478"/>
          <ac:spMkLst>
            <pc:docMk/>
            <pc:sldMk cId="262258755" sldId="394"/>
            <ac:spMk id="2" creationId="{C990CEAA-5D91-25FF-6F4C-F8CDF5567A76}"/>
          </ac:spMkLst>
        </pc:spChg>
        <pc:spChg chg="del">
          <ac:chgData name="Krish Rupapara" userId="65268e48638b3d69" providerId="LiveId" clId="{A7EA25BF-B405-4241-B23E-E16AFD209175}" dt="2024-04-09T03:32:57.509" v="22181" actId="478"/>
          <ac:spMkLst>
            <pc:docMk/>
            <pc:sldMk cId="262258755" sldId="394"/>
            <ac:spMk id="4" creationId="{364540D8-88F6-41E6-E751-09B77A5AA9A8}"/>
          </ac:spMkLst>
        </pc:spChg>
        <pc:spChg chg="mod">
          <ac:chgData name="Krish Rupapara" userId="65268e48638b3d69" providerId="LiveId" clId="{A7EA25BF-B405-4241-B23E-E16AFD209175}" dt="2024-04-09T04:40:15.679" v="26264" actId="1038"/>
          <ac:spMkLst>
            <pc:docMk/>
            <pc:sldMk cId="262258755" sldId="394"/>
            <ac:spMk id="5" creationId="{76AE1DA5-36F2-D091-D45C-422797D4BE58}"/>
          </ac:spMkLst>
        </pc:spChg>
        <pc:spChg chg="del">
          <ac:chgData name="Krish Rupapara" userId="65268e48638b3d69" providerId="LiveId" clId="{A7EA25BF-B405-4241-B23E-E16AFD209175}" dt="2024-04-09T03:32:57.509" v="22181" actId="478"/>
          <ac:spMkLst>
            <pc:docMk/>
            <pc:sldMk cId="262258755" sldId="394"/>
            <ac:spMk id="6" creationId="{6FAFF500-310F-4A95-92B6-70A12786FACB}"/>
          </ac:spMkLst>
        </pc:spChg>
        <pc:spChg chg="del">
          <ac:chgData name="Krish Rupapara" userId="65268e48638b3d69" providerId="LiveId" clId="{A7EA25BF-B405-4241-B23E-E16AFD209175}" dt="2024-04-09T03:32:57.509" v="22181" actId="478"/>
          <ac:spMkLst>
            <pc:docMk/>
            <pc:sldMk cId="262258755" sldId="394"/>
            <ac:spMk id="7" creationId="{804562C6-5CE8-9858-8CF6-AC5B82B0887E}"/>
          </ac:spMkLst>
        </pc:spChg>
        <pc:spChg chg="add mod">
          <ac:chgData name="Krish Rupapara" userId="65268e48638b3d69" providerId="LiveId" clId="{A7EA25BF-B405-4241-B23E-E16AFD209175}" dt="2024-04-09T04:39:44.368" v="26259"/>
          <ac:spMkLst>
            <pc:docMk/>
            <pc:sldMk cId="262258755" sldId="394"/>
            <ac:spMk id="8" creationId="{FDCE8F34-57EF-DE3F-FF06-B480539E19E4}"/>
          </ac:spMkLst>
        </pc:spChg>
        <pc:spChg chg="mod">
          <ac:chgData name="Krish Rupapara" userId="65268e48638b3d69" providerId="LiveId" clId="{A7EA25BF-B405-4241-B23E-E16AFD209175}" dt="2024-04-09T04:50:16.189" v="26405" actId="20577"/>
          <ac:spMkLst>
            <pc:docMk/>
            <pc:sldMk cId="262258755" sldId="394"/>
            <ac:spMk id="1116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0:26.287" v="26411" actId="20577"/>
        <pc:sldMkLst>
          <pc:docMk/>
          <pc:sldMk cId="96108010" sldId="395"/>
        </pc:sldMkLst>
        <pc:spChg chg="del mod">
          <ac:chgData name="Krish Rupapara" userId="65268e48638b3d69" providerId="LiveId" clId="{A7EA25BF-B405-4241-B23E-E16AFD209175}" dt="2024-04-09T04:41:00.744" v="26286" actId="478"/>
          <ac:spMkLst>
            <pc:docMk/>
            <pc:sldMk cId="96108010" sldId="395"/>
            <ac:spMk id="2" creationId="{C990CEAA-5D91-25FF-6F4C-F8CDF5567A76}"/>
          </ac:spMkLst>
        </pc:spChg>
        <pc:spChg chg="add del">
          <ac:chgData name="Krish Rupapara" userId="65268e48638b3d69" providerId="LiveId" clId="{A7EA25BF-B405-4241-B23E-E16AFD209175}" dt="2024-04-09T03:33:09.707" v="22183" actId="478"/>
          <ac:spMkLst>
            <pc:docMk/>
            <pc:sldMk cId="96108010" sldId="395"/>
            <ac:spMk id="4" creationId="{364540D8-88F6-41E6-E751-09B77A5AA9A8}"/>
          </ac:spMkLst>
        </pc:spChg>
        <pc:spChg chg="del">
          <ac:chgData name="Krish Rupapara" userId="65268e48638b3d69" providerId="LiveId" clId="{A7EA25BF-B405-4241-B23E-E16AFD209175}" dt="2024-04-09T04:40:58.360" v="26284" actId="478"/>
          <ac:spMkLst>
            <pc:docMk/>
            <pc:sldMk cId="96108010" sldId="395"/>
            <ac:spMk id="5" creationId="{76AE1DA5-36F2-D091-D45C-422797D4BE58}"/>
          </ac:spMkLst>
        </pc:spChg>
        <pc:spChg chg="del">
          <ac:chgData name="Krish Rupapara" userId="65268e48638b3d69" providerId="LiveId" clId="{A7EA25BF-B405-4241-B23E-E16AFD209175}" dt="2024-04-09T04:41:01.729" v="26287" actId="478"/>
          <ac:spMkLst>
            <pc:docMk/>
            <pc:sldMk cId="96108010" sldId="395"/>
            <ac:spMk id="6" creationId="{6FAFF500-310F-4A95-92B6-70A12786FACB}"/>
          </ac:spMkLst>
        </pc:spChg>
        <pc:spChg chg="add del mod">
          <ac:chgData name="Krish Rupapara" userId="65268e48638b3d69" providerId="LiveId" clId="{A7EA25BF-B405-4241-B23E-E16AFD209175}" dt="2024-04-09T04:41:25.084" v="26291" actId="1076"/>
          <ac:spMkLst>
            <pc:docMk/>
            <pc:sldMk cId="96108010" sldId="395"/>
            <ac:spMk id="7" creationId="{804562C6-5CE8-9858-8CF6-AC5B82B0887E}"/>
          </ac:spMkLst>
        </pc:spChg>
        <pc:spChg chg="add mod">
          <ac:chgData name="Krish Rupapara" userId="65268e48638b3d69" providerId="LiveId" clId="{A7EA25BF-B405-4241-B23E-E16AFD209175}" dt="2024-04-09T04:41:09.677" v="26289" actId="20577"/>
          <ac:spMkLst>
            <pc:docMk/>
            <pc:sldMk cId="96108010" sldId="395"/>
            <ac:spMk id="8" creationId="{B243DA3D-2401-D5A0-11D4-762D02EE2E47}"/>
          </ac:spMkLst>
        </pc:spChg>
        <pc:spChg chg="add mod">
          <ac:chgData name="Krish Rupapara" userId="65268e48638b3d69" providerId="LiveId" clId="{A7EA25BF-B405-4241-B23E-E16AFD209175}" dt="2024-04-09T04:41:02.725" v="26288"/>
          <ac:spMkLst>
            <pc:docMk/>
            <pc:sldMk cId="96108010" sldId="395"/>
            <ac:spMk id="9" creationId="{698BFD73-F1D7-0BCC-43CC-3C1EC47BF81A}"/>
          </ac:spMkLst>
        </pc:spChg>
        <pc:spChg chg="add mod">
          <ac:chgData name="Krish Rupapara" userId="65268e48638b3d69" providerId="LiveId" clId="{A7EA25BF-B405-4241-B23E-E16AFD209175}" dt="2024-04-09T04:41:02.725" v="26288"/>
          <ac:spMkLst>
            <pc:docMk/>
            <pc:sldMk cId="96108010" sldId="395"/>
            <ac:spMk id="10" creationId="{50AA9955-1903-9C38-794A-D46B3560B20A}"/>
          </ac:spMkLst>
        </pc:spChg>
        <pc:spChg chg="mod">
          <ac:chgData name="Krish Rupapara" userId="65268e48638b3d69" providerId="LiveId" clId="{A7EA25BF-B405-4241-B23E-E16AFD209175}" dt="2024-04-09T04:50:26.287" v="26411" actId="20577"/>
          <ac:spMkLst>
            <pc:docMk/>
            <pc:sldMk cId="96108010" sldId="395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40:54.589" v="26283" actId="1076"/>
          <ac:spMkLst>
            <pc:docMk/>
            <pc:sldMk cId="96108010" sldId="395"/>
            <ac:spMk id="1118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9T04:41:45.423" v="26292" actId="47"/>
        <pc:sldMkLst>
          <pc:docMk/>
          <pc:sldMk cId="4030223173" sldId="396"/>
        </pc:sldMkLst>
      </pc:sldChg>
      <pc:sldChg chg="addSp delSp modSp add mod ord">
        <pc:chgData name="Krish Rupapara" userId="65268e48638b3d69" providerId="LiveId" clId="{A7EA25BF-B405-4241-B23E-E16AFD209175}" dt="2024-04-09T04:50:23.005" v="26409" actId="20577"/>
        <pc:sldMkLst>
          <pc:docMk/>
          <pc:sldMk cId="3566878686" sldId="397"/>
        </pc:sldMkLst>
        <pc:spChg chg="del">
          <ac:chgData name="Krish Rupapara" userId="65268e48638b3d69" providerId="LiveId" clId="{A7EA25BF-B405-4241-B23E-E16AFD209175}" dt="2024-04-09T04:39:59.434" v="26260" actId="478"/>
          <ac:spMkLst>
            <pc:docMk/>
            <pc:sldMk cId="3566878686" sldId="397"/>
            <ac:spMk id="2" creationId="{C990CEAA-5D91-25FF-6F4C-F8CDF5567A76}"/>
          </ac:spMkLst>
        </pc:spChg>
        <pc:spChg chg="del mod">
          <ac:chgData name="Krish Rupapara" userId="65268e48638b3d69" providerId="LiveId" clId="{A7EA25BF-B405-4241-B23E-E16AFD209175}" dt="2024-04-09T03:33:19.268" v="22187" actId="478"/>
          <ac:spMkLst>
            <pc:docMk/>
            <pc:sldMk cId="3566878686" sldId="397"/>
            <ac:spMk id="4" creationId="{364540D8-88F6-41E6-E751-09B77A5AA9A8}"/>
          </ac:spMkLst>
        </pc:spChg>
        <pc:spChg chg="del">
          <ac:chgData name="Krish Rupapara" userId="65268e48638b3d69" providerId="LiveId" clId="{A7EA25BF-B405-4241-B23E-E16AFD209175}" dt="2024-04-09T04:40:19.779" v="26265" actId="478"/>
          <ac:spMkLst>
            <pc:docMk/>
            <pc:sldMk cId="3566878686" sldId="397"/>
            <ac:spMk id="5" creationId="{76AE1DA5-36F2-D091-D45C-422797D4BE58}"/>
          </ac:spMkLst>
        </pc:spChg>
        <pc:spChg chg="mod">
          <ac:chgData name="Krish Rupapara" userId="65268e48638b3d69" providerId="LiveId" clId="{A7EA25BF-B405-4241-B23E-E16AFD209175}" dt="2024-04-09T04:40:46.744" v="26281" actId="1038"/>
          <ac:spMkLst>
            <pc:docMk/>
            <pc:sldMk cId="3566878686" sldId="397"/>
            <ac:spMk id="6" creationId="{6FAFF500-310F-4A95-92B6-70A12786FACB}"/>
          </ac:spMkLst>
        </pc:spChg>
        <pc:spChg chg="del">
          <ac:chgData name="Krish Rupapara" userId="65268e48638b3d69" providerId="LiveId" clId="{A7EA25BF-B405-4241-B23E-E16AFD209175}" dt="2024-04-09T03:33:16.674" v="22185" actId="478"/>
          <ac:spMkLst>
            <pc:docMk/>
            <pc:sldMk cId="3566878686" sldId="397"/>
            <ac:spMk id="7" creationId="{804562C6-5CE8-9858-8CF6-AC5B82B0887E}"/>
          </ac:spMkLst>
        </pc:spChg>
        <pc:spChg chg="add mod">
          <ac:chgData name="Krish Rupapara" userId="65268e48638b3d69" providerId="LiveId" clId="{A7EA25BF-B405-4241-B23E-E16AFD209175}" dt="2024-04-09T04:40:44.390" v="26279" actId="1038"/>
          <ac:spMkLst>
            <pc:docMk/>
            <pc:sldMk cId="3566878686" sldId="397"/>
            <ac:spMk id="8" creationId="{7ABF2D3F-5909-0D31-C0ED-F6467D10FE39}"/>
          </ac:spMkLst>
        </pc:spChg>
        <pc:spChg chg="add mod">
          <ac:chgData name="Krish Rupapara" userId="65268e48638b3d69" providerId="LiveId" clId="{A7EA25BF-B405-4241-B23E-E16AFD209175}" dt="2024-04-09T04:40:44.390" v="26279" actId="1038"/>
          <ac:spMkLst>
            <pc:docMk/>
            <pc:sldMk cId="3566878686" sldId="397"/>
            <ac:spMk id="9" creationId="{75BF0553-99B7-44D2-7C56-F23C92AE16CF}"/>
          </ac:spMkLst>
        </pc:spChg>
        <pc:spChg chg="add mod">
          <ac:chgData name="Krish Rupapara" userId="65268e48638b3d69" providerId="LiveId" clId="{A7EA25BF-B405-4241-B23E-E16AFD209175}" dt="2024-04-09T04:40:39.747" v="26277"/>
          <ac:spMkLst>
            <pc:docMk/>
            <pc:sldMk cId="3566878686" sldId="397"/>
            <ac:spMk id="10" creationId="{2D9D1070-E610-7936-9316-8C67E77E9BBC}"/>
          </ac:spMkLst>
        </pc:spChg>
        <pc:spChg chg="add del mod">
          <ac:chgData name="Krish Rupapara" userId="65268e48638b3d69" providerId="LiveId" clId="{A7EA25BF-B405-4241-B23E-E16AFD209175}" dt="2024-04-09T04:50:23.005" v="26409" actId="20577"/>
          <ac:spMkLst>
            <pc:docMk/>
            <pc:sldMk cId="3566878686" sldId="397"/>
            <ac:spMk id="1116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40:34.328" v="26276" actId="1076"/>
          <ac:spMkLst>
            <pc:docMk/>
            <pc:sldMk cId="3566878686" sldId="397"/>
            <ac:spMk id="1118" creationId="{00000000-0000-0000-0000-000000000000}"/>
          </ac:spMkLst>
        </pc:spChg>
      </pc:sldChg>
      <pc:sldChg chg="delSp modSp add mod">
        <pc:chgData name="Krish Rupapara" userId="65268e48638b3d69" providerId="LiveId" clId="{A7EA25BF-B405-4241-B23E-E16AFD209175}" dt="2024-04-09T04:49:24.651" v="26374" actId="20577"/>
        <pc:sldMkLst>
          <pc:docMk/>
          <pc:sldMk cId="2952107391" sldId="398"/>
        </pc:sldMkLst>
        <pc:spChg chg="del">
          <ac:chgData name="Krish Rupapara" userId="65268e48638b3d69" providerId="LiveId" clId="{A7EA25BF-B405-4241-B23E-E16AFD209175}" dt="2024-04-09T03:34:17.056" v="22195" actId="478"/>
          <ac:spMkLst>
            <pc:docMk/>
            <pc:sldMk cId="2952107391" sldId="398"/>
            <ac:spMk id="4" creationId="{A6448CD4-E94A-F134-C373-23D39B1F98BE}"/>
          </ac:spMkLst>
        </pc:spChg>
        <pc:spChg chg="del">
          <ac:chgData name="Krish Rupapara" userId="65268e48638b3d69" providerId="LiveId" clId="{A7EA25BF-B405-4241-B23E-E16AFD209175}" dt="2024-04-09T03:34:04.892" v="22194" actId="478"/>
          <ac:spMkLst>
            <pc:docMk/>
            <pc:sldMk cId="2952107391" sldId="398"/>
            <ac:spMk id="5" creationId="{3B63A146-0AAF-7763-7E6F-C2F64011D9FD}"/>
          </ac:spMkLst>
        </pc:spChg>
        <pc:spChg chg="del">
          <ac:chgData name="Krish Rupapara" userId="65268e48638b3d69" providerId="LiveId" clId="{A7EA25BF-B405-4241-B23E-E16AFD209175}" dt="2024-04-09T03:34:04.892" v="22194" actId="478"/>
          <ac:spMkLst>
            <pc:docMk/>
            <pc:sldMk cId="2952107391" sldId="398"/>
            <ac:spMk id="10" creationId="{19C51650-FD11-CAB1-8A5C-611D9357317C}"/>
          </ac:spMkLst>
        </pc:spChg>
        <pc:spChg chg="del">
          <ac:chgData name="Krish Rupapara" userId="65268e48638b3d69" providerId="LiveId" clId="{A7EA25BF-B405-4241-B23E-E16AFD209175}" dt="2024-04-09T03:34:04.892" v="22194" actId="478"/>
          <ac:spMkLst>
            <pc:docMk/>
            <pc:sldMk cId="2952107391" sldId="398"/>
            <ac:spMk id="11" creationId="{FA1E8358-3DB7-0161-9BE3-640670361907}"/>
          </ac:spMkLst>
        </pc:spChg>
        <pc:spChg chg="del">
          <ac:chgData name="Krish Rupapara" userId="65268e48638b3d69" providerId="LiveId" clId="{A7EA25BF-B405-4241-B23E-E16AFD209175}" dt="2024-04-09T03:34:04.892" v="22194" actId="478"/>
          <ac:spMkLst>
            <pc:docMk/>
            <pc:sldMk cId="2952107391" sldId="398"/>
            <ac:spMk id="13" creationId="{31C81E8B-B0AA-7AAF-D594-BB7848972266}"/>
          </ac:spMkLst>
        </pc:spChg>
        <pc:spChg chg="mod">
          <ac:chgData name="Krish Rupapara" userId="65268e48638b3d69" providerId="LiveId" clId="{A7EA25BF-B405-4241-B23E-E16AFD209175}" dt="2024-04-09T04:49:24.651" v="26374" actId="20577"/>
          <ac:spMkLst>
            <pc:docMk/>
            <pc:sldMk cId="2952107391" sldId="398"/>
            <ac:spMk id="1116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49:34.986" v="26377" actId="20577"/>
        <pc:sldMkLst>
          <pc:docMk/>
          <pc:sldMk cId="2875346968" sldId="399"/>
        </pc:sldMkLst>
        <pc:spChg chg="del">
          <ac:chgData name="Krish Rupapara" userId="65268e48638b3d69" providerId="LiveId" clId="{A7EA25BF-B405-4241-B23E-E16AFD209175}" dt="2024-04-09T03:34:21.071" v="22196" actId="478"/>
          <ac:spMkLst>
            <pc:docMk/>
            <pc:sldMk cId="2875346968" sldId="399"/>
            <ac:spMk id="5" creationId="{3B63A146-0AAF-7763-7E6F-C2F64011D9FD}"/>
          </ac:spMkLst>
        </pc:spChg>
        <pc:spChg chg="add mod">
          <ac:chgData name="Krish Rupapara" userId="65268e48638b3d69" providerId="LiveId" clId="{A7EA25BF-B405-4241-B23E-E16AFD209175}" dt="2024-04-09T04:49:34.986" v="26377" actId="20577"/>
          <ac:spMkLst>
            <pc:docMk/>
            <pc:sldMk cId="2875346968" sldId="399"/>
            <ac:spMk id="6" creationId="{930E1248-EF53-1B45-4181-A36AA68F7CD8}"/>
          </ac:spMkLst>
        </pc:spChg>
        <pc:spChg chg="del">
          <ac:chgData name="Krish Rupapara" userId="65268e48638b3d69" providerId="LiveId" clId="{A7EA25BF-B405-4241-B23E-E16AFD209175}" dt="2024-04-09T03:34:21.071" v="22196" actId="478"/>
          <ac:spMkLst>
            <pc:docMk/>
            <pc:sldMk cId="2875346968" sldId="399"/>
            <ac:spMk id="10" creationId="{19C51650-FD11-CAB1-8A5C-611D9357317C}"/>
          </ac:spMkLst>
        </pc:spChg>
        <pc:spChg chg="del">
          <ac:chgData name="Krish Rupapara" userId="65268e48638b3d69" providerId="LiveId" clId="{A7EA25BF-B405-4241-B23E-E16AFD209175}" dt="2024-04-09T03:34:21.071" v="22196" actId="478"/>
          <ac:spMkLst>
            <pc:docMk/>
            <pc:sldMk cId="2875346968" sldId="399"/>
            <ac:spMk id="11" creationId="{FA1E8358-3DB7-0161-9BE3-640670361907}"/>
          </ac:spMkLst>
        </pc:spChg>
        <pc:spChg chg="del">
          <ac:chgData name="Krish Rupapara" userId="65268e48638b3d69" providerId="LiveId" clId="{A7EA25BF-B405-4241-B23E-E16AFD209175}" dt="2024-04-09T03:34:22.877" v="22197" actId="478"/>
          <ac:spMkLst>
            <pc:docMk/>
            <pc:sldMk cId="2875346968" sldId="399"/>
            <ac:spMk id="13" creationId="{31C81E8B-B0AA-7AAF-D594-BB7848972266}"/>
          </ac:spMkLst>
        </pc:spChg>
        <pc:spChg chg="del">
          <ac:chgData name="Krish Rupapara" userId="65268e48638b3d69" providerId="LiveId" clId="{A7EA25BF-B405-4241-B23E-E16AFD209175}" dt="2024-04-09T03:34:21.071" v="22196" actId="478"/>
          <ac:spMkLst>
            <pc:docMk/>
            <pc:sldMk cId="2875346968" sldId="399"/>
            <ac:spMk id="1116" creationId="{00000000-0000-0000-0000-000000000000}"/>
          </ac:spMkLst>
        </pc:spChg>
      </pc:sldChg>
      <pc:sldChg chg="modSp add mod">
        <pc:chgData name="Krish Rupapara" userId="65268e48638b3d69" providerId="LiveId" clId="{A7EA25BF-B405-4241-B23E-E16AFD209175}" dt="2024-04-09T04:49:39.202" v="26379" actId="20577"/>
        <pc:sldMkLst>
          <pc:docMk/>
          <pc:sldMk cId="4168954534" sldId="400"/>
        </pc:sldMkLst>
        <pc:spChg chg="mod">
          <ac:chgData name="Krish Rupapara" userId="65268e48638b3d69" providerId="LiveId" clId="{A7EA25BF-B405-4241-B23E-E16AFD209175}" dt="2024-04-09T04:49:39.202" v="26379" actId="20577"/>
          <ac:spMkLst>
            <pc:docMk/>
            <pc:sldMk cId="4168954534" sldId="400"/>
            <ac:spMk id="1116" creationId="{00000000-0000-0000-0000-000000000000}"/>
          </ac:spMkLst>
        </pc:spChg>
      </pc:sldChg>
      <pc:sldChg chg="delSp modSp add mod">
        <pc:chgData name="Krish Rupapara" userId="65268e48638b3d69" providerId="LiveId" clId="{A7EA25BF-B405-4241-B23E-E16AFD209175}" dt="2024-04-09T04:51:14.453" v="26437" actId="20577"/>
        <pc:sldMkLst>
          <pc:docMk/>
          <pc:sldMk cId="1088435342" sldId="401"/>
        </pc:sldMkLst>
        <pc:spChg chg="mod">
          <ac:chgData name="Krish Rupapara" userId="65268e48638b3d69" providerId="LiveId" clId="{A7EA25BF-B405-4241-B23E-E16AFD209175}" dt="2024-04-09T04:43:18.681" v="26305" actId="20577"/>
          <ac:spMkLst>
            <pc:docMk/>
            <pc:sldMk cId="1088435342" sldId="401"/>
            <ac:spMk id="2" creationId="{C6FCF543-9C05-0ED3-34CF-E1775720C90E}"/>
          </ac:spMkLst>
        </pc:spChg>
        <pc:spChg chg="mod">
          <ac:chgData name="Krish Rupapara" userId="65268e48638b3d69" providerId="LiveId" clId="{A7EA25BF-B405-4241-B23E-E16AFD209175}" dt="2024-04-09T04:44:05.581" v="26322" actId="1038"/>
          <ac:spMkLst>
            <pc:docMk/>
            <pc:sldMk cId="1088435342" sldId="401"/>
            <ac:spMk id="3" creationId="{60C207E8-E16E-EBA4-58C7-B425DB14699E}"/>
          </ac:spMkLst>
        </pc:spChg>
        <pc:spChg chg="del">
          <ac:chgData name="Krish Rupapara" userId="65268e48638b3d69" providerId="LiveId" clId="{A7EA25BF-B405-4241-B23E-E16AFD209175}" dt="2024-04-09T03:35:31.675" v="22212" actId="478"/>
          <ac:spMkLst>
            <pc:docMk/>
            <pc:sldMk cId="1088435342" sldId="401"/>
            <ac:spMk id="4" creationId="{CACF1233-D77B-EB2E-F461-CF066F1CC8EF}"/>
          </ac:spMkLst>
        </pc:spChg>
        <pc:spChg chg="del mod">
          <ac:chgData name="Krish Rupapara" userId="65268e48638b3d69" providerId="LiveId" clId="{A7EA25BF-B405-4241-B23E-E16AFD209175}" dt="2024-04-09T03:35:33.704" v="22214" actId="478"/>
          <ac:spMkLst>
            <pc:docMk/>
            <pc:sldMk cId="1088435342" sldId="401"/>
            <ac:spMk id="5" creationId="{74683FC4-15D3-6C8E-521A-AE28BDECA29B}"/>
          </ac:spMkLst>
        </pc:spChg>
        <pc:spChg chg="del">
          <ac:chgData name="Krish Rupapara" userId="65268e48638b3d69" providerId="LiveId" clId="{A7EA25BF-B405-4241-B23E-E16AFD209175}" dt="2024-04-09T03:35:31.675" v="22212" actId="478"/>
          <ac:spMkLst>
            <pc:docMk/>
            <pc:sldMk cId="1088435342" sldId="401"/>
            <ac:spMk id="6" creationId="{6108E922-0DC4-8DA9-4086-2C9E9A2DB830}"/>
          </ac:spMkLst>
        </pc:spChg>
        <pc:spChg chg="mod">
          <ac:chgData name="Krish Rupapara" userId="65268e48638b3d69" providerId="LiveId" clId="{A7EA25BF-B405-4241-B23E-E16AFD209175}" dt="2024-04-09T04:51:14.453" v="26437" actId="20577"/>
          <ac:spMkLst>
            <pc:docMk/>
            <pc:sldMk cId="1088435342" sldId="401"/>
            <ac:spMk id="1116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9T03:34:57.820" v="22205"/>
        <pc:sldMkLst>
          <pc:docMk/>
          <pc:sldMk cId="3376188090" sldId="401"/>
        </pc:sldMkLst>
      </pc:sldChg>
      <pc:sldChg chg="add del">
        <pc:chgData name="Krish Rupapara" userId="65268e48638b3d69" providerId="LiveId" clId="{A7EA25BF-B405-4241-B23E-E16AFD209175}" dt="2024-04-09T03:34:56.960" v="22204"/>
        <pc:sldMkLst>
          <pc:docMk/>
          <pc:sldMk cId="3501487827" sldId="402"/>
        </pc:sldMkLst>
      </pc:sldChg>
      <pc:sldChg chg="addSp delSp modSp add mod">
        <pc:chgData name="Krish Rupapara" userId="65268e48638b3d69" providerId="LiveId" clId="{A7EA25BF-B405-4241-B23E-E16AFD209175}" dt="2024-04-09T04:51:20.402" v="26439" actId="20577"/>
        <pc:sldMkLst>
          <pc:docMk/>
          <pc:sldMk cId="3833325010" sldId="402"/>
        </pc:sldMkLst>
        <pc:spChg chg="del">
          <ac:chgData name="Krish Rupapara" userId="65268e48638b3d69" providerId="LiveId" clId="{A7EA25BF-B405-4241-B23E-E16AFD209175}" dt="2024-04-09T04:44:24.276" v="26323" actId="478"/>
          <ac:spMkLst>
            <pc:docMk/>
            <pc:sldMk cId="3833325010" sldId="402"/>
            <ac:spMk id="2" creationId="{C6FCF543-9C05-0ED3-34CF-E1775720C90E}"/>
          </ac:spMkLst>
        </pc:spChg>
        <pc:spChg chg="del">
          <ac:chgData name="Krish Rupapara" userId="65268e48638b3d69" providerId="LiveId" clId="{A7EA25BF-B405-4241-B23E-E16AFD209175}" dt="2024-04-09T04:44:24.276" v="26323" actId="478"/>
          <ac:spMkLst>
            <pc:docMk/>
            <pc:sldMk cId="3833325010" sldId="402"/>
            <ac:spMk id="3" creationId="{60C207E8-E16E-EBA4-58C7-B425DB14699E}"/>
          </ac:spMkLst>
        </pc:spChg>
        <pc:spChg chg="del">
          <ac:chgData name="Krish Rupapara" userId="65268e48638b3d69" providerId="LiveId" clId="{A7EA25BF-B405-4241-B23E-E16AFD209175}" dt="2024-04-09T03:35:41.062" v="22216" actId="478"/>
          <ac:spMkLst>
            <pc:docMk/>
            <pc:sldMk cId="3833325010" sldId="402"/>
            <ac:spMk id="4" creationId="{CACF1233-D77B-EB2E-F461-CF066F1CC8EF}"/>
          </ac:spMkLst>
        </pc:spChg>
        <pc:spChg chg="mod">
          <ac:chgData name="Krish Rupapara" userId="65268e48638b3d69" providerId="LiveId" clId="{A7EA25BF-B405-4241-B23E-E16AFD209175}" dt="2024-04-09T04:44:30.972" v="26325" actId="1076"/>
          <ac:spMkLst>
            <pc:docMk/>
            <pc:sldMk cId="3833325010" sldId="402"/>
            <ac:spMk id="5" creationId="{74683FC4-15D3-6C8E-521A-AE28BDECA29B}"/>
          </ac:spMkLst>
        </pc:spChg>
        <pc:spChg chg="del">
          <ac:chgData name="Krish Rupapara" userId="65268e48638b3d69" providerId="LiveId" clId="{A7EA25BF-B405-4241-B23E-E16AFD209175}" dt="2024-04-09T03:35:38.430" v="22215" actId="478"/>
          <ac:spMkLst>
            <pc:docMk/>
            <pc:sldMk cId="3833325010" sldId="402"/>
            <ac:spMk id="6" creationId="{6108E922-0DC4-8DA9-4086-2C9E9A2DB830}"/>
          </ac:spMkLst>
        </pc:spChg>
        <pc:spChg chg="add mod">
          <ac:chgData name="Krish Rupapara" userId="65268e48638b3d69" providerId="LiveId" clId="{A7EA25BF-B405-4241-B23E-E16AFD209175}" dt="2024-04-09T04:44:24.603" v="26324"/>
          <ac:spMkLst>
            <pc:docMk/>
            <pc:sldMk cId="3833325010" sldId="402"/>
            <ac:spMk id="8" creationId="{803EC5B9-B02F-3C0D-4041-85DC02EC09A0}"/>
          </ac:spMkLst>
        </pc:spChg>
        <pc:spChg chg="add mod">
          <ac:chgData name="Krish Rupapara" userId="65268e48638b3d69" providerId="LiveId" clId="{A7EA25BF-B405-4241-B23E-E16AFD209175}" dt="2024-04-09T04:44:24.603" v="26324"/>
          <ac:spMkLst>
            <pc:docMk/>
            <pc:sldMk cId="3833325010" sldId="402"/>
            <ac:spMk id="9" creationId="{1F629902-0248-B6B5-6A44-12291E909B5A}"/>
          </ac:spMkLst>
        </pc:spChg>
        <pc:spChg chg="mod">
          <ac:chgData name="Krish Rupapara" userId="65268e48638b3d69" providerId="LiveId" clId="{A7EA25BF-B405-4241-B23E-E16AFD209175}" dt="2024-04-09T04:51:20.402" v="26439" actId="20577"/>
          <ac:spMkLst>
            <pc:docMk/>
            <pc:sldMk cId="3833325010" sldId="402"/>
            <ac:spMk id="1116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1:25.385" v="26441" actId="20577"/>
        <pc:sldMkLst>
          <pc:docMk/>
          <pc:sldMk cId="728512853" sldId="403"/>
        </pc:sldMkLst>
        <pc:spChg chg="del">
          <ac:chgData name="Krish Rupapara" userId="65268e48638b3d69" providerId="LiveId" clId="{A7EA25BF-B405-4241-B23E-E16AFD209175}" dt="2024-04-09T04:44:41.632" v="26326" actId="478"/>
          <ac:spMkLst>
            <pc:docMk/>
            <pc:sldMk cId="728512853" sldId="403"/>
            <ac:spMk id="2" creationId="{C6FCF543-9C05-0ED3-34CF-E1775720C90E}"/>
          </ac:spMkLst>
        </pc:spChg>
        <pc:spChg chg="add del">
          <ac:chgData name="Krish Rupapara" userId="65268e48638b3d69" providerId="LiveId" clId="{A7EA25BF-B405-4241-B23E-E16AFD209175}" dt="2024-04-09T04:44:41.632" v="26326" actId="478"/>
          <ac:spMkLst>
            <pc:docMk/>
            <pc:sldMk cId="728512853" sldId="403"/>
            <ac:spMk id="3" creationId="{60C207E8-E16E-EBA4-58C7-B425DB14699E}"/>
          </ac:spMkLst>
        </pc:spChg>
        <pc:spChg chg="add del">
          <ac:chgData name="Krish Rupapara" userId="65268e48638b3d69" providerId="LiveId" clId="{A7EA25BF-B405-4241-B23E-E16AFD209175}" dt="2024-04-09T03:35:09.906" v="22210" actId="478"/>
          <ac:spMkLst>
            <pc:docMk/>
            <pc:sldMk cId="728512853" sldId="403"/>
            <ac:spMk id="4" creationId="{CACF1233-D77B-EB2E-F461-CF066F1CC8EF}"/>
          </ac:spMkLst>
        </pc:spChg>
        <pc:spChg chg="add del">
          <ac:chgData name="Krish Rupapara" userId="65268e48638b3d69" providerId="LiveId" clId="{A7EA25BF-B405-4241-B23E-E16AFD209175}" dt="2024-04-09T04:44:41.632" v="26326" actId="478"/>
          <ac:spMkLst>
            <pc:docMk/>
            <pc:sldMk cId="728512853" sldId="403"/>
            <ac:spMk id="5" creationId="{74683FC4-15D3-6C8E-521A-AE28BDECA29B}"/>
          </ac:spMkLst>
        </pc:spChg>
        <pc:spChg chg="add del mod">
          <ac:chgData name="Krish Rupapara" userId="65268e48638b3d69" providerId="LiveId" clId="{A7EA25BF-B405-4241-B23E-E16AFD209175}" dt="2024-04-09T04:44:47.189" v="26328" actId="1076"/>
          <ac:spMkLst>
            <pc:docMk/>
            <pc:sldMk cId="728512853" sldId="403"/>
            <ac:spMk id="6" creationId="{6108E922-0DC4-8DA9-4086-2C9E9A2DB830}"/>
          </ac:spMkLst>
        </pc:spChg>
        <pc:spChg chg="add mod">
          <ac:chgData name="Krish Rupapara" userId="65268e48638b3d69" providerId="LiveId" clId="{A7EA25BF-B405-4241-B23E-E16AFD209175}" dt="2024-04-09T04:44:42.060" v="26327"/>
          <ac:spMkLst>
            <pc:docMk/>
            <pc:sldMk cId="728512853" sldId="403"/>
            <ac:spMk id="8" creationId="{FC304DFC-7721-B955-4081-0DE09E82F292}"/>
          </ac:spMkLst>
        </pc:spChg>
        <pc:spChg chg="add mod">
          <ac:chgData name="Krish Rupapara" userId="65268e48638b3d69" providerId="LiveId" clId="{A7EA25BF-B405-4241-B23E-E16AFD209175}" dt="2024-04-09T04:44:42.060" v="26327"/>
          <ac:spMkLst>
            <pc:docMk/>
            <pc:sldMk cId="728512853" sldId="403"/>
            <ac:spMk id="9" creationId="{27DAB5A5-DF5C-9444-E1F9-FCB7E5B9EDA5}"/>
          </ac:spMkLst>
        </pc:spChg>
        <pc:spChg chg="add mod">
          <ac:chgData name="Krish Rupapara" userId="65268e48638b3d69" providerId="LiveId" clId="{A7EA25BF-B405-4241-B23E-E16AFD209175}" dt="2024-04-09T04:44:42.060" v="26327"/>
          <ac:spMkLst>
            <pc:docMk/>
            <pc:sldMk cId="728512853" sldId="403"/>
            <ac:spMk id="10" creationId="{5BB0E2D7-65D3-B252-261F-F69CE2273CD5}"/>
          </ac:spMkLst>
        </pc:spChg>
        <pc:spChg chg="mod">
          <ac:chgData name="Krish Rupapara" userId="65268e48638b3d69" providerId="LiveId" clId="{A7EA25BF-B405-4241-B23E-E16AFD209175}" dt="2024-04-09T04:51:25.385" v="26441" actId="20577"/>
          <ac:spMkLst>
            <pc:docMk/>
            <pc:sldMk cId="728512853" sldId="403"/>
            <ac:spMk id="1116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9T03:34:55.984" v="22203"/>
        <pc:sldMkLst>
          <pc:docMk/>
          <pc:sldMk cId="4279346332" sldId="403"/>
        </pc:sldMkLst>
      </pc:sldChg>
      <pc:sldChg chg="addSp delSp modSp add mod">
        <pc:chgData name="Krish Rupapara" userId="65268e48638b3d69" providerId="LiveId" clId="{A7EA25BF-B405-4241-B23E-E16AFD209175}" dt="2024-04-09T04:53:07.925" v="26480" actId="20577"/>
        <pc:sldMkLst>
          <pc:docMk/>
          <pc:sldMk cId="3233710057" sldId="404"/>
        </pc:sldMkLst>
        <pc:spChg chg="del">
          <ac:chgData name="Krish Rupapara" userId="65268e48638b3d69" providerId="LiveId" clId="{A7EA25BF-B405-4241-B23E-E16AFD209175}" dt="2024-04-09T04:52:51.653" v="26474" actId="478"/>
          <ac:spMkLst>
            <pc:docMk/>
            <pc:sldMk cId="3233710057" sldId="404"/>
            <ac:spMk id="4" creationId="{9EA21949-A7ED-B175-1E4A-736A9FA5BA8C}"/>
          </ac:spMkLst>
        </pc:spChg>
        <pc:spChg chg="del">
          <ac:chgData name="Krish Rupapara" userId="65268e48638b3d69" providerId="LiveId" clId="{A7EA25BF-B405-4241-B23E-E16AFD209175}" dt="2024-04-09T04:52:54.110" v="26475" actId="478"/>
          <ac:spMkLst>
            <pc:docMk/>
            <pc:sldMk cId="3233710057" sldId="404"/>
            <ac:spMk id="5" creationId="{A4D56D85-E706-53E9-4C4F-68E7CA65DB69}"/>
          </ac:spMkLst>
        </pc:spChg>
        <pc:spChg chg="mod">
          <ac:chgData name="Krish Rupapara" userId="65268e48638b3d69" providerId="LiveId" clId="{A7EA25BF-B405-4241-B23E-E16AFD209175}" dt="2024-04-09T03:55:42.995" v="22666" actId="1076"/>
          <ac:spMkLst>
            <pc:docMk/>
            <pc:sldMk cId="3233710057" sldId="404"/>
            <ac:spMk id="7" creationId="{F162F0AC-81F5-181D-C554-62B72D387E2E}"/>
          </ac:spMkLst>
        </pc:spChg>
        <pc:spChg chg="add mod">
          <ac:chgData name="Krish Rupapara" userId="65268e48638b3d69" providerId="LiveId" clId="{A7EA25BF-B405-4241-B23E-E16AFD209175}" dt="2024-04-09T04:52:55.005" v="26476"/>
          <ac:spMkLst>
            <pc:docMk/>
            <pc:sldMk cId="3233710057" sldId="404"/>
            <ac:spMk id="9" creationId="{6562272D-2C09-83D6-60E2-5C547B99D126}"/>
          </ac:spMkLst>
        </pc:spChg>
        <pc:spChg chg="add mod">
          <ac:chgData name="Krish Rupapara" userId="65268e48638b3d69" providerId="LiveId" clId="{A7EA25BF-B405-4241-B23E-E16AFD209175}" dt="2024-04-09T04:52:55.005" v="26476"/>
          <ac:spMkLst>
            <pc:docMk/>
            <pc:sldMk cId="3233710057" sldId="404"/>
            <ac:spMk id="10" creationId="{5C0C4397-FA09-BA4D-5E45-0CD56DBC6254}"/>
          </ac:spMkLst>
        </pc:spChg>
        <pc:spChg chg="add mod">
          <ac:chgData name="Krish Rupapara" userId="65268e48638b3d69" providerId="LiveId" clId="{A7EA25BF-B405-4241-B23E-E16AFD209175}" dt="2024-04-09T04:52:55.005" v="26476"/>
          <ac:spMkLst>
            <pc:docMk/>
            <pc:sldMk cId="3233710057" sldId="404"/>
            <ac:spMk id="11" creationId="{65CB0438-4B52-85F6-FA0F-6CE8B27C757A}"/>
          </ac:spMkLst>
        </pc:spChg>
        <pc:spChg chg="add mod">
          <ac:chgData name="Krish Rupapara" userId="65268e48638b3d69" providerId="LiveId" clId="{A7EA25BF-B405-4241-B23E-E16AFD209175}" dt="2024-04-09T04:52:55.005" v="26476"/>
          <ac:spMkLst>
            <pc:docMk/>
            <pc:sldMk cId="3233710057" sldId="404"/>
            <ac:spMk id="12" creationId="{20F7C152-87AE-72AA-17B8-8500F9470BD4}"/>
          </ac:spMkLst>
        </pc:spChg>
        <pc:spChg chg="add mod">
          <ac:chgData name="Krish Rupapara" userId="65268e48638b3d69" providerId="LiveId" clId="{A7EA25BF-B405-4241-B23E-E16AFD209175}" dt="2024-04-09T04:52:55.005" v="26476"/>
          <ac:spMkLst>
            <pc:docMk/>
            <pc:sldMk cId="3233710057" sldId="404"/>
            <ac:spMk id="13" creationId="{E56F1C32-EDC4-685C-3350-DE534317F218}"/>
          </ac:spMkLst>
        </pc:spChg>
        <pc:spChg chg="add mod">
          <ac:chgData name="Krish Rupapara" userId="65268e48638b3d69" providerId="LiveId" clId="{A7EA25BF-B405-4241-B23E-E16AFD209175}" dt="2024-04-09T04:52:55.005" v="26476"/>
          <ac:spMkLst>
            <pc:docMk/>
            <pc:sldMk cId="3233710057" sldId="404"/>
            <ac:spMk id="14" creationId="{06B90A49-7341-0114-2D78-4A34A36C823A}"/>
          </ac:spMkLst>
        </pc:spChg>
        <pc:spChg chg="mod">
          <ac:chgData name="Krish Rupapara" userId="65268e48638b3d69" providerId="LiveId" clId="{A7EA25BF-B405-4241-B23E-E16AFD209175}" dt="2024-04-09T04:53:07.925" v="26480" actId="20577"/>
          <ac:spMkLst>
            <pc:docMk/>
            <pc:sldMk cId="3233710057" sldId="404"/>
            <ac:spMk id="690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2:51.653" v="26474" actId="478"/>
          <ac:spMkLst>
            <pc:docMk/>
            <pc:sldMk cId="3233710057" sldId="404"/>
            <ac:spMk id="693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2:54.110" v="26475" actId="478"/>
          <ac:spMkLst>
            <pc:docMk/>
            <pc:sldMk cId="3233710057" sldId="404"/>
            <ac:spMk id="694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2:51.653" v="26474" actId="478"/>
          <ac:spMkLst>
            <pc:docMk/>
            <pc:sldMk cId="3233710057" sldId="404"/>
            <ac:spMk id="696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52:54.110" v="26475" actId="478"/>
          <ac:spMkLst>
            <pc:docMk/>
            <pc:sldMk cId="3233710057" sldId="404"/>
            <ac:spMk id="697" creationId="{00000000-0000-0000-0000-000000000000}"/>
          </ac:spMkLst>
        </pc:spChg>
        <pc:picChg chg="del">
          <ac:chgData name="Krish Rupapara" userId="65268e48638b3d69" providerId="LiveId" clId="{A7EA25BF-B405-4241-B23E-E16AFD209175}" dt="2024-04-09T03:54:41.712" v="22516" actId="478"/>
          <ac:picMkLst>
            <pc:docMk/>
            <pc:sldMk cId="3233710057" sldId="404"/>
            <ac:picMk id="3" creationId="{3B63B4C2-22A8-FB77-D704-53D7DAD263A9}"/>
          </ac:picMkLst>
        </pc:picChg>
        <pc:picChg chg="add mod">
          <ac:chgData name="Krish Rupapara" userId="65268e48638b3d69" providerId="LiveId" clId="{A7EA25BF-B405-4241-B23E-E16AFD209175}" dt="2024-04-09T03:54:58.233" v="22527" actId="1076"/>
          <ac:picMkLst>
            <pc:docMk/>
            <pc:sldMk cId="3233710057" sldId="404"/>
            <ac:picMk id="8" creationId="{325AA31D-AEF0-48D6-B185-9EB061D68E6A}"/>
          </ac:picMkLst>
        </pc:picChg>
      </pc:sldChg>
      <pc:sldChg chg="addSp delSp modSp add mod">
        <pc:chgData name="Krish Rupapara" userId="65268e48638b3d69" providerId="LiveId" clId="{A7EA25BF-B405-4241-B23E-E16AFD209175}" dt="2024-04-09T04:53:26.322" v="26488" actId="20577"/>
        <pc:sldMkLst>
          <pc:docMk/>
          <pc:sldMk cId="2745561282" sldId="405"/>
        </pc:sldMkLst>
        <pc:spChg chg="add mod">
          <ac:chgData name="Krish Rupapara" userId="65268e48638b3d69" providerId="LiveId" clId="{A7EA25BF-B405-4241-B23E-E16AFD209175}" dt="2024-04-09T04:39:01.178" v="26251" actId="1035"/>
          <ac:spMkLst>
            <pc:docMk/>
            <pc:sldMk cId="2745561282" sldId="405"/>
            <ac:spMk id="2" creationId="{8CF4A844-B81F-BD97-ADD9-FB501C3922B0}"/>
          </ac:spMkLst>
        </pc:spChg>
        <pc:spChg chg="del">
          <ac:chgData name="Krish Rupapara" userId="65268e48638b3d69" providerId="LiveId" clId="{A7EA25BF-B405-4241-B23E-E16AFD209175}" dt="2024-04-09T03:57:52.052" v="22902" actId="478"/>
          <ac:spMkLst>
            <pc:docMk/>
            <pc:sldMk cId="2745561282" sldId="405"/>
            <ac:spMk id="4" creationId="{9EA21949-A7ED-B175-1E4A-736A9FA5BA8C}"/>
          </ac:spMkLst>
        </pc:spChg>
        <pc:spChg chg="del">
          <ac:chgData name="Krish Rupapara" userId="65268e48638b3d69" providerId="LiveId" clId="{A7EA25BF-B405-4241-B23E-E16AFD209175}" dt="2024-04-09T03:57:52.052" v="22902" actId="478"/>
          <ac:spMkLst>
            <pc:docMk/>
            <pc:sldMk cId="2745561282" sldId="405"/>
            <ac:spMk id="5" creationId="{A4D56D85-E706-53E9-4C4F-68E7CA65DB69}"/>
          </ac:spMkLst>
        </pc:spChg>
        <pc:spChg chg="mod">
          <ac:chgData name="Krish Rupapara" userId="65268e48638b3d69" providerId="LiveId" clId="{A7EA25BF-B405-4241-B23E-E16AFD209175}" dt="2024-04-09T03:57:46.199" v="22900" actId="20577"/>
          <ac:spMkLst>
            <pc:docMk/>
            <pc:sldMk cId="2745561282" sldId="405"/>
            <ac:spMk id="7" creationId="{F162F0AC-81F5-181D-C554-62B72D387E2E}"/>
          </ac:spMkLst>
        </pc:spChg>
        <pc:spChg chg="add mod">
          <ac:chgData name="Krish Rupapara" userId="65268e48638b3d69" providerId="LiveId" clId="{A7EA25BF-B405-4241-B23E-E16AFD209175}" dt="2024-04-09T04:39:01.178" v="26251" actId="1035"/>
          <ac:spMkLst>
            <pc:docMk/>
            <pc:sldMk cId="2745561282" sldId="405"/>
            <ac:spMk id="8" creationId="{4F37B729-88F1-E60B-5155-21AC60ED1D53}"/>
          </ac:spMkLst>
        </pc:spChg>
        <pc:spChg chg="mod">
          <ac:chgData name="Krish Rupapara" userId="65268e48638b3d69" providerId="LiveId" clId="{A7EA25BF-B405-4241-B23E-E16AFD209175}" dt="2024-04-09T04:53:26.322" v="26488" actId="20577"/>
          <ac:spMkLst>
            <pc:docMk/>
            <pc:sldMk cId="2745561282" sldId="405"/>
            <ac:spMk id="690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3:56:26.439" v="22683" actId="20577"/>
          <ac:spMkLst>
            <pc:docMk/>
            <pc:sldMk cId="2745561282" sldId="405"/>
            <ac:spMk id="691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3:57:53.460" v="22903" actId="478"/>
          <ac:spMkLst>
            <pc:docMk/>
            <pc:sldMk cId="2745561282" sldId="405"/>
            <ac:spMk id="693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3:57:52.052" v="22902" actId="478"/>
          <ac:spMkLst>
            <pc:docMk/>
            <pc:sldMk cId="2745561282" sldId="405"/>
            <ac:spMk id="694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3:57:52.052" v="22902" actId="478"/>
          <ac:spMkLst>
            <pc:docMk/>
            <pc:sldMk cId="2745561282" sldId="405"/>
            <ac:spMk id="696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3:57:52.052" v="22902" actId="478"/>
          <ac:spMkLst>
            <pc:docMk/>
            <pc:sldMk cId="2745561282" sldId="405"/>
            <ac:spMk id="697" creationId="{00000000-0000-0000-0000-000000000000}"/>
          </ac:spMkLst>
        </pc:spChg>
        <pc:picChg chg="del">
          <ac:chgData name="Krish Rupapara" userId="65268e48638b3d69" providerId="LiveId" clId="{A7EA25BF-B405-4241-B23E-E16AFD209175}" dt="2024-04-09T03:57:50.137" v="22901" actId="478"/>
          <ac:picMkLst>
            <pc:docMk/>
            <pc:sldMk cId="2745561282" sldId="405"/>
            <ac:picMk id="3" creationId="{3B63B4C2-22A8-FB77-D704-53D7DAD263A9}"/>
          </ac:picMkLst>
        </pc:picChg>
        <pc:picChg chg="add del mod">
          <ac:chgData name="Krish Rupapara" userId="65268e48638b3d69" providerId="LiveId" clId="{A7EA25BF-B405-4241-B23E-E16AFD209175}" dt="2024-04-09T04:01:17.723" v="23036" actId="478"/>
          <ac:picMkLst>
            <pc:docMk/>
            <pc:sldMk cId="2745561282" sldId="405"/>
            <ac:picMk id="10" creationId="{BDFB4959-0D7B-4F1D-276A-6D758A3389AE}"/>
          </ac:picMkLst>
        </pc:picChg>
      </pc:sldChg>
      <pc:sldChg chg="addSp delSp modSp add mod">
        <pc:chgData name="Krish Rupapara" userId="65268e48638b3d69" providerId="LiveId" clId="{A7EA25BF-B405-4241-B23E-E16AFD209175}" dt="2024-04-09T04:53:33.145" v="26492" actId="20577"/>
        <pc:sldMkLst>
          <pc:docMk/>
          <pc:sldMk cId="4003081841" sldId="406"/>
        </pc:sldMkLst>
        <pc:spChg chg="del">
          <ac:chgData name="Krish Rupapara" userId="65268e48638b3d69" providerId="LiveId" clId="{A7EA25BF-B405-4241-B23E-E16AFD209175}" dt="2024-04-09T04:03:21.062" v="23043" actId="478"/>
          <ac:spMkLst>
            <pc:docMk/>
            <pc:sldMk cId="4003081841" sldId="406"/>
            <ac:spMk id="2" creationId="{8CF4A844-B81F-BD97-ADD9-FB501C3922B0}"/>
          </ac:spMkLst>
        </pc:spChg>
        <pc:spChg chg="add mod">
          <ac:chgData name="Krish Rupapara" userId="65268e48638b3d69" providerId="LiveId" clId="{A7EA25BF-B405-4241-B23E-E16AFD209175}" dt="2024-04-09T04:47:03.309" v="26352" actId="20577"/>
          <ac:spMkLst>
            <pc:docMk/>
            <pc:sldMk cId="4003081841" sldId="406"/>
            <ac:spMk id="5" creationId="{BB2A6DC1-32F8-995F-7DF9-D31245AC1B70}"/>
          </ac:spMkLst>
        </pc:spChg>
        <pc:spChg chg="del">
          <ac:chgData name="Krish Rupapara" userId="65268e48638b3d69" providerId="LiveId" clId="{A7EA25BF-B405-4241-B23E-E16AFD209175}" dt="2024-04-09T04:03:21.062" v="23043" actId="478"/>
          <ac:spMkLst>
            <pc:docMk/>
            <pc:sldMk cId="4003081841" sldId="406"/>
            <ac:spMk id="6" creationId="{267B3F17-1E45-1696-B599-8DCB0B785758}"/>
          </ac:spMkLst>
        </pc:spChg>
        <pc:spChg chg="del">
          <ac:chgData name="Krish Rupapara" userId="65268e48638b3d69" providerId="LiveId" clId="{A7EA25BF-B405-4241-B23E-E16AFD209175}" dt="2024-04-09T04:03:22.537" v="23044" actId="478"/>
          <ac:spMkLst>
            <pc:docMk/>
            <pc:sldMk cId="4003081841" sldId="406"/>
            <ac:spMk id="7" creationId="{F162F0AC-81F5-181D-C554-62B72D387E2E}"/>
          </ac:spMkLst>
        </pc:spChg>
        <pc:spChg chg="del">
          <ac:chgData name="Krish Rupapara" userId="65268e48638b3d69" providerId="LiveId" clId="{A7EA25BF-B405-4241-B23E-E16AFD209175}" dt="2024-04-09T04:03:21.062" v="23043" actId="478"/>
          <ac:spMkLst>
            <pc:docMk/>
            <pc:sldMk cId="4003081841" sldId="406"/>
            <ac:spMk id="8" creationId="{4F37B729-88F1-E60B-5155-21AC60ED1D53}"/>
          </ac:spMkLst>
        </pc:spChg>
        <pc:spChg chg="add mod">
          <ac:chgData name="Krish Rupapara" userId="65268e48638b3d69" providerId="LiveId" clId="{A7EA25BF-B405-4241-B23E-E16AFD209175}" dt="2024-04-09T04:06:50.232" v="23362" actId="1076"/>
          <ac:spMkLst>
            <pc:docMk/>
            <pc:sldMk cId="4003081841" sldId="406"/>
            <ac:spMk id="9" creationId="{2002342A-5AC2-78DB-9177-000A8D754C19}"/>
          </ac:spMkLst>
        </pc:spChg>
        <pc:spChg chg="add mod">
          <ac:chgData name="Krish Rupapara" userId="65268e48638b3d69" providerId="LiveId" clId="{A7EA25BF-B405-4241-B23E-E16AFD209175}" dt="2024-04-09T04:07:01.726" v="23375" actId="1035"/>
          <ac:spMkLst>
            <pc:docMk/>
            <pc:sldMk cId="4003081841" sldId="406"/>
            <ac:spMk id="10" creationId="{35A0ACA1-D9BC-88C2-5A7B-0C1AFCF08330}"/>
          </ac:spMkLst>
        </pc:spChg>
        <pc:spChg chg="add mod">
          <ac:chgData name="Krish Rupapara" userId="65268e48638b3d69" providerId="LiveId" clId="{A7EA25BF-B405-4241-B23E-E16AFD209175}" dt="2024-04-09T04:07:01.726" v="23375" actId="1035"/>
          <ac:spMkLst>
            <pc:docMk/>
            <pc:sldMk cId="4003081841" sldId="406"/>
            <ac:spMk id="11" creationId="{7478D81F-9735-7E5D-55B9-49CEFB08E719}"/>
          </ac:spMkLst>
        </pc:spChg>
        <pc:spChg chg="mod">
          <ac:chgData name="Krish Rupapara" userId="65268e48638b3d69" providerId="LiveId" clId="{A7EA25BF-B405-4241-B23E-E16AFD209175}" dt="2024-04-09T04:53:33.145" v="26492" actId="20577"/>
          <ac:spMkLst>
            <pc:docMk/>
            <pc:sldMk cId="4003081841" sldId="406"/>
            <ac:spMk id="690" creationId="{00000000-0000-0000-0000-000000000000}"/>
          </ac:spMkLst>
        </pc:spChg>
        <pc:picChg chg="add mod">
          <ac:chgData name="Krish Rupapara" userId="65268e48638b3d69" providerId="LiveId" clId="{A7EA25BF-B405-4241-B23E-E16AFD209175}" dt="2024-04-09T04:03:47.221" v="23050" actId="1076"/>
          <ac:picMkLst>
            <pc:docMk/>
            <pc:sldMk cId="4003081841" sldId="406"/>
            <ac:picMk id="4" creationId="{3051843D-D26C-A19B-6F8F-E26E013D37E2}"/>
          </ac:picMkLst>
        </pc:picChg>
      </pc:sldChg>
      <pc:sldChg chg="addSp delSp modSp add mod">
        <pc:chgData name="Krish Rupapara" userId="65268e48638b3d69" providerId="LiveId" clId="{A7EA25BF-B405-4241-B23E-E16AFD209175}" dt="2024-04-09T04:53:39.165" v="26498" actId="20577"/>
        <pc:sldMkLst>
          <pc:docMk/>
          <pc:sldMk cId="449704214" sldId="407"/>
        </pc:sldMkLst>
        <pc:spChg chg="del">
          <ac:chgData name="Krish Rupapara" userId="65268e48638b3d69" providerId="LiveId" clId="{A7EA25BF-B405-4241-B23E-E16AFD209175}" dt="2024-04-09T04:07:52.515" v="23404" actId="478"/>
          <ac:spMkLst>
            <pc:docMk/>
            <pc:sldMk cId="449704214" sldId="407"/>
            <ac:spMk id="2" creationId="{8CF4A844-B81F-BD97-ADD9-FB501C3922B0}"/>
          </ac:spMkLst>
        </pc:spChg>
        <pc:spChg chg="add mod">
          <ac:chgData name="Krish Rupapara" userId="65268e48638b3d69" providerId="LiveId" clId="{A7EA25BF-B405-4241-B23E-E16AFD209175}" dt="2024-04-09T04:15:08.090" v="24280" actId="1036"/>
          <ac:spMkLst>
            <pc:docMk/>
            <pc:sldMk cId="449704214" sldId="407"/>
            <ac:spMk id="3" creationId="{01007B56-227D-19ED-7E6E-1DC8837F806E}"/>
          </ac:spMkLst>
        </pc:spChg>
        <pc:spChg chg="add mod">
          <ac:chgData name="Krish Rupapara" userId="65268e48638b3d69" providerId="LiveId" clId="{A7EA25BF-B405-4241-B23E-E16AFD209175}" dt="2024-04-09T04:15:08.090" v="24280" actId="1036"/>
          <ac:spMkLst>
            <pc:docMk/>
            <pc:sldMk cId="449704214" sldId="407"/>
            <ac:spMk id="4" creationId="{E042D7D8-33DE-4536-3754-F2E288747B52}"/>
          </ac:spMkLst>
        </pc:spChg>
        <pc:spChg chg="add mod">
          <ac:chgData name="Krish Rupapara" userId="65268e48638b3d69" providerId="LiveId" clId="{A7EA25BF-B405-4241-B23E-E16AFD209175}" dt="2024-04-09T04:16:19.382" v="24337" actId="1036"/>
          <ac:spMkLst>
            <pc:docMk/>
            <pc:sldMk cId="449704214" sldId="407"/>
            <ac:spMk id="5" creationId="{C17E22F4-10E8-6E9E-C3A0-B97666025BBB}"/>
          </ac:spMkLst>
        </pc:spChg>
        <pc:spChg chg="mod">
          <ac:chgData name="Krish Rupapara" userId="65268e48638b3d69" providerId="LiveId" clId="{A7EA25BF-B405-4241-B23E-E16AFD209175}" dt="2024-04-09T04:09:52.011" v="23646" actId="1036"/>
          <ac:spMkLst>
            <pc:docMk/>
            <pc:sldMk cId="449704214" sldId="407"/>
            <ac:spMk id="6" creationId="{267B3F17-1E45-1696-B599-8DCB0B785758}"/>
          </ac:spMkLst>
        </pc:spChg>
        <pc:spChg chg="mod">
          <ac:chgData name="Krish Rupapara" userId="65268e48638b3d69" providerId="LiveId" clId="{A7EA25BF-B405-4241-B23E-E16AFD209175}" dt="2024-04-09T04:09:52.011" v="23646" actId="1036"/>
          <ac:spMkLst>
            <pc:docMk/>
            <pc:sldMk cId="449704214" sldId="407"/>
            <ac:spMk id="7" creationId="{F162F0AC-81F5-181D-C554-62B72D387E2E}"/>
          </ac:spMkLst>
        </pc:spChg>
        <pc:spChg chg="del">
          <ac:chgData name="Krish Rupapara" userId="65268e48638b3d69" providerId="LiveId" clId="{A7EA25BF-B405-4241-B23E-E16AFD209175}" dt="2024-04-09T04:07:52.515" v="23404" actId="478"/>
          <ac:spMkLst>
            <pc:docMk/>
            <pc:sldMk cId="449704214" sldId="407"/>
            <ac:spMk id="8" creationId="{4F37B729-88F1-E60B-5155-21AC60ED1D53}"/>
          </ac:spMkLst>
        </pc:spChg>
        <pc:spChg chg="add mod">
          <ac:chgData name="Krish Rupapara" userId="65268e48638b3d69" providerId="LiveId" clId="{A7EA25BF-B405-4241-B23E-E16AFD209175}" dt="2024-04-09T04:16:26.381" v="24342" actId="1036"/>
          <ac:spMkLst>
            <pc:docMk/>
            <pc:sldMk cId="449704214" sldId="407"/>
            <ac:spMk id="9" creationId="{9A724B70-5E26-1E6A-ED46-0C4B51E5AB1D}"/>
          </ac:spMkLst>
        </pc:spChg>
        <pc:spChg chg="add mod">
          <ac:chgData name="Krish Rupapara" userId="65268e48638b3d69" providerId="LiveId" clId="{A7EA25BF-B405-4241-B23E-E16AFD209175}" dt="2024-04-09T04:16:26.381" v="24342" actId="1036"/>
          <ac:spMkLst>
            <pc:docMk/>
            <pc:sldMk cId="449704214" sldId="407"/>
            <ac:spMk id="10" creationId="{B6FCE99E-00FB-4BCA-0CAD-343BE8FAEB63}"/>
          </ac:spMkLst>
        </pc:spChg>
        <pc:spChg chg="add mod">
          <ac:chgData name="Krish Rupapara" userId="65268e48638b3d69" providerId="LiveId" clId="{A7EA25BF-B405-4241-B23E-E16AFD209175}" dt="2024-04-09T04:16:26.381" v="24342" actId="1036"/>
          <ac:spMkLst>
            <pc:docMk/>
            <pc:sldMk cId="449704214" sldId="407"/>
            <ac:spMk id="11" creationId="{2A1D24F2-9F97-9795-1195-18CA961C5780}"/>
          </ac:spMkLst>
        </pc:spChg>
        <pc:spChg chg="add mod">
          <ac:chgData name="Krish Rupapara" userId="65268e48638b3d69" providerId="LiveId" clId="{A7EA25BF-B405-4241-B23E-E16AFD209175}" dt="2024-04-09T04:16:26.381" v="24342" actId="1036"/>
          <ac:spMkLst>
            <pc:docMk/>
            <pc:sldMk cId="449704214" sldId="407"/>
            <ac:spMk id="12" creationId="{FCE1B5F8-0D0F-2D64-9409-FB4EE3F41C94}"/>
          </ac:spMkLst>
        </pc:spChg>
        <pc:spChg chg="mod">
          <ac:chgData name="Krish Rupapara" userId="65268e48638b3d69" providerId="LiveId" clId="{A7EA25BF-B405-4241-B23E-E16AFD209175}" dt="2024-04-09T04:53:39.165" v="26498" actId="20577"/>
          <ac:spMkLst>
            <pc:docMk/>
            <pc:sldMk cId="449704214" sldId="407"/>
            <ac:spMk id="690" creationId="{00000000-0000-0000-0000-000000000000}"/>
          </ac:spMkLst>
        </pc:spChg>
        <pc:spChg chg="mod">
          <ac:chgData name="Krish Rupapara" userId="65268e48638b3d69" providerId="LiveId" clId="{A7EA25BF-B405-4241-B23E-E16AFD209175}" dt="2024-04-09T04:07:48.592" v="23403" actId="20577"/>
          <ac:spMkLst>
            <pc:docMk/>
            <pc:sldMk cId="449704214" sldId="407"/>
            <ac:spMk id="691" creationId="{00000000-0000-0000-0000-000000000000}"/>
          </ac:spMkLst>
        </pc:spChg>
      </pc:sldChg>
      <pc:sldChg chg="addSp delSp modSp add del mod">
        <pc:chgData name="Krish Rupapara" userId="65268e48638b3d69" providerId="LiveId" clId="{A7EA25BF-B405-4241-B23E-E16AFD209175}" dt="2024-04-09T04:16:40.583" v="24346" actId="47"/>
        <pc:sldMkLst>
          <pc:docMk/>
          <pc:sldMk cId="3835028198" sldId="408"/>
        </pc:sldMkLst>
        <pc:spChg chg="add del mod">
          <ac:chgData name="Krish Rupapara" userId="65268e48638b3d69" providerId="LiveId" clId="{A7EA25BF-B405-4241-B23E-E16AFD209175}" dt="2024-04-09T04:16:39.483" v="24345" actId="478"/>
          <ac:spMkLst>
            <pc:docMk/>
            <pc:sldMk cId="3835028198" sldId="408"/>
            <ac:spMk id="3" creationId="{01007B56-227D-19ED-7E6E-1DC8837F806E}"/>
          </ac:spMkLst>
        </pc:spChg>
      </pc:sldChg>
      <pc:sldChg chg="addSp delSp modSp add del mod">
        <pc:chgData name="Krish Rupapara" userId="65268e48638b3d69" providerId="LiveId" clId="{A7EA25BF-B405-4241-B23E-E16AFD209175}" dt="2024-04-09T04:17:01.299" v="24354" actId="47"/>
        <pc:sldMkLst>
          <pc:docMk/>
          <pc:sldMk cId="2734899632" sldId="409"/>
        </pc:sldMkLst>
        <pc:spChg chg="add del mod">
          <ac:chgData name="Krish Rupapara" userId="65268e48638b3d69" providerId="LiveId" clId="{A7EA25BF-B405-4241-B23E-E16AFD209175}" dt="2024-04-09T04:16:53.853" v="24351" actId="478"/>
          <ac:spMkLst>
            <pc:docMk/>
            <pc:sldMk cId="2734899632" sldId="409"/>
            <ac:spMk id="2" creationId="{F684009D-BE8A-50E3-CF41-B165FF4E65D4}"/>
          </ac:spMkLst>
        </pc:spChg>
        <pc:spChg chg="del">
          <ac:chgData name="Krish Rupapara" userId="65268e48638b3d69" providerId="LiveId" clId="{A7EA25BF-B405-4241-B23E-E16AFD209175}" dt="2024-04-09T04:16:43.177" v="24347" actId="478"/>
          <ac:spMkLst>
            <pc:docMk/>
            <pc:sldMk cId="2734899632" sldId="409"/>
            <ac:spMk id="3" creationId="{01007B56-227D-19ED-7E6E-1DC8837F806E}"/>
          </ac:spMkLst>
        </pc:spChg>
      </pc:sldChg>
      <pc:sldChg chg="addSp delSp modSp add mod">
        <pc:chgData name="Krish Rupapara" userId="65268e48638b3d69" providerId="LiveId" clId="{A7EA25BF-B405-4241-B23E-E16AFD209175}" dt="2024-04-09T04:53:43.354" v="26502" actId="20577"/>
        <pc:sldMkLst>
          <pc:docMk/>
          <pc:sldMk cId="2485026731" sldId="410"/>
        </pc:sldMkLst>
        <pc:spChg chg="add mod">
          <ac:chgData name="Krish Rupapara" userId="65268e48638b3d69" providerId="LiveId" clId="{A7EA25BF-B405-4241-B23E-E16AFD209175}" dt="2024-04-09T04:16:58.243" v="24353"/>
          <ac:spMkLst>
            <pc:docMk/>
            <pc:sldMk cId="2485026731" sldId="410"/>
            <ac:spMk id="2" creationId="{866FAC3F-2369-040F-2428-ECBB9E513CD4}"/>
          </ac:spMkLst>
        </pc:spChg>
        <pc:spChg chg="del">
          <ac:chgData name="Krish Rupapara" userId="65268e48638b3d69" providerId="LiveId" clId="{A7EA25BF-B405-4241-B23E-E16AFD209175}" dt="2024-04-09T04:16:57.851" v="24352" actId="478"/>
          <ac:spMkLst>
            <pc:docMk/>
            <pc:sldMk cId="2485026731" sldId="410"/>
            <ac:spMk id="3" creationId="{01007B56-227D-19ED-7E6E-1DC8837F806E}"/>
          </ac:spMkLst>
        </pc:spChg>
        <pc:spChg chg="mod">
          <ac:chgData name="Krish Rupapara" userId="65268e48638b3d69" providerId="LiveId" clId="{A7EA25BF-B405-4241-B23E-E16AFD209175}" dt="2024-04-09T04:18:18.403" v="24572" actId="20577"/>
          <ac:spMkLst>
            <pc:docMk/>
            <pc:sldMk cId="2485026731" sldId="410"/>
            <ac:spMk id="5" creationId="{C17E22F4-10E8-6E9E-C3A0-B97666025BBB}"/>
          </ac:spMkLst>
        </pc:spChg>
        <pc:spChg chg="add mod">
          <ac:chgData name="Krish Rupapara" userId="65268e48638b3d69" providerId="LiveId" clId="{A7EA25BF-B405-4241-B23E-E16AFD209175}" dt="2024-04-09T04:20:14.347" v="24839" actId="1076"/>
          <ac:spMkLst>
            <pc:docMk/>
            <pc:sldMk cId="2485026731" sldId="410"/>
            <ac:spMk id="8" creationId="{3D9FA6A8-D281-056B-14AA-0319A9839B86}"/>
          </ac:spMkLst>
        </pc:spChg>
        <pc:spChg chg="mod">
          <ac:chgData name="Krish Rupapara" userId="65268e48638b3d69" providerId="LiveId" clId="{A7EA25BF-B405-4241-B23E-E16AFD209175}" dt="2024-04-09T04:19:38.755" v="24834" actId="1076"/>
          <ac:spMkLst>
            <pc:docMk/>
            <pc:sldMk cId="2485026731" sldId="410"/>
            <ac:spMk id="10" creationId="{B6FCE99E-00FB-4BCA-0CAD-343BE8FAEB63}"/>
          </ac:spMkLst>
        </pc:spChg>
        <pc:spChg chg="add del mod">
          <ac:chgData name="Krish Rupapara" userId="65268e48638b3d69" providerId="LiveId" clId="{A7EA25BF-B405-4241-B23E-E16AFD209175}" dt="2024-04-09T04:22:11.570" v="25103" actId="1076"/>
          <ac:spMkLst>
            <pc:docMk/>
            <pc:sldMk cId="2485026731" sldId="410"/>
            <ac:spMk id="11" creationId="{2A1D24F2-9F97-9795-1195-18CA961C5780}"/>
          </ac:spMkLst>
        </pc:spChg>
        <pc:spChg chg="add del mod">
          <ac:chgData name="Krish Rupapara" userId="65268e48638b3d69" providerId="LiveId" clId="{A7EA25BF-B405-4241-B23E-E16AFD209175}" dt="2024-04-09T04:21:38.395" v="25094" actId="20577"/>
          <ac:spMkLst>
            <pc:docMk/>
            <pc:sldMk cId="2485026731" sldId="410"/>
            <ac:spMk id="12" creationId="{FCE1B5F8-0D0F-2D64-9409-FB4EE3F41C94}"/>
          </ac:spMkLst>
        </pc:spChg>
        <pc:spChg chg="add mod">
          <ac:chgData name="Krish Rupapara" userId="65268e48638b3d69" providerId="LiveId" clId="{A7EA25BF-B405-4241-B23E-E16AFD209175}" dt="2024-04-09T04:24:29.427" v="25242" actId="1076"/>
          <ac:spMkLst>
            <pc:docMk/>
            <pc:sldMk cId="2485026731" sldId="410"/>
            <ac:spMk id="13" creationId="{6870E2F3-E2EE-417F-6811-604A1823A028}"/>
          </ac:spMkLst>
        </pc:spChg>
        <pc:spChg chg="add del">
          <ac:chgData name="Krish Rupapara" userId="65268e48638b3d69" providerId="LiveId" clId="{A7EA25BF-B405-4241-B23E-E16AFD209175}" dt="2024-04-09T04:22:21.468" v="25106" actId="22"/>
          <ac:spMkLst>
            <pc:docMk/>
            <pc:sldMk cId="2485026731" sldId="410"/>
            <ac:spMk id="15" creationId="{D40C5F35-8D3B-342E-2050-4EE099D3BA51}"/>
          </ac:spMkLst>
        </pc:spChg>
        <pc:spChg chg="mod">
          <ac:chgData name="Krish Rupapara" userId="65268e48638b3d69" providerId="LiveId" clId="{A7EA25BF-B405-4241-B23E-E16AFD209175}" dt="2024-04-09T04:53:43.354" v="26502" actId="20577"/>
          <ac:spMkLst>
            <pc:docMk/>
            <pc:sldMk cId="2485026731" sldId="410"/>
            <ac:spMk id="690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3:57.481" v="26505" actId="20577"/>
        <pc:sldMkLst>
          <pc:docMk/>
          <pc:sldMk cId="247079629" sldId="411"/>
        </pc:sldMkLst>
        <pc:spChg chg="add mod">
          <ac:chgData name="Krish Rupapara" userId="65268e48638b3d69" providerId="LiveId" clId="{A7EA25BF-B405-4241-B23E-E16AFD209175}" dt="2024-04-09T04:26:37.640" v="25316" actId="114"/>
          <ac:spMkLst>
            <pc:docMk/>
            <pc:sldMk cId="247079629" sldId="411"/>
            <ac:spMk id="3" creationId="{81D85914-5509-06A0-D4A5-D25BC998BE22}"/>
          </ac:spMkLst>
        </pc:spChg>
        <pc:spChg chg="mod">
          <ac:chgData name="Krish Rupapara" userId="65268e48638b3d69" providerId="LiveId" clId="{A7EA25BF-B405-4241-B23E-E16AFD209175}" dt="2024-04-09T04:23:46.179" v="25221" actId="20577"/>
          <ac:spMkLst>
            <pc:docMk/>
            <pc:sldMk cId="247079629" sldId="411"/>
            <ac:spMk id="5" creationId="{C17E22F4-10E8-6E9E-C3A0-B97666025BBB}"/>
          </ac:spMkLst>
        </pc:spChg>
        <pc:spChg chg="add mod">
          <ac:chgData name="Krish Rupapara" userId="65268e48638b3d69" providerId="LiveId" clId="{A7EA25BF-B405-4241-B23E-E16AFD209175}" dt="2024-04-09T04:53:57.481" v="26505" actId="20577"/>
          <ac:spMkLst>
            <pc:docMk/>
            <pc:sldMk cId="247079629" sldId="411"/>
            <ac:spMk id="8" creationId="{2D85C130-B60F-B689-3D05-8A50FC507CE3}"/>
          </ac:spMkLst>
        </pc:spChg>
        <pc:spChg chg="del">
          <ac:chgData name="Krish Rupapara" userId="65268e48638b3d69" providerId="LiveId" clId="{A7EA25BF-B405-4241-B23E-E16AFD209175}" dt="2024-04-09T04:23:35.099" v="25214" actId="478"/>
          <ac:spMkLst>
            <pc:docMk/>
            <pc:sldMk cId="247079629" sldId="411"/>
            <ac:spMk id="9" creationId="{9A724B70-5E26-1E6A-ED46-0C4B51E5AB1D}"/>
          </ac:spMkLst>
        </pc:spChg>
        <pc:spChg chg="del mod">
          <ac:chgData name="Krish Rupapara" userId="65268e48638b3d69" providerId="LiveId" clId="{A7EA25BF-B405-4241-B23E-E16AFD209175}" dt="2024-04-09T04:23:37.606" v="25216" actId="478"/>
          <ac:spMkLst>
            <pc:docMk/>
            <pc:sldMk cId="247079629" sldId="411"/>
            <ac:spMk id="10" creationId="{B6FCE99E-00FB-4BCA-0CAD-343BE8FAEB63}"/>
          </ac:spMkLst>
        </pc:spChg>
        <pc:spChg chg="del">
          <ac:chgData name="Krish Rupapara" userId="65268e48638b3d69" providerId="LiveId" clId="{A7EA25BF-B405-4241-B23E-E16AFD209175}" dt="2024-04-09T04:23:35.099" v="25214" actId="478"/>
          <ac:spMkLst>
            <pc:docMk/>
            <pc:sldMk cId="247079629" sldId="411"/>
            <ac:spMk id="11" creationId="{2A1D24F2-9F97-9795-1195-18CA961C5780}"/>
          </ac:spMkLst>
        </pc:spChg>
        <pc:spChg chg="del">
          <ac:chgData name="Krish Rupapara" userId="65268e48638b3d69" providerId="LiveId" clId="{A7EA25BF-B405-4241-B23E-E16AFD209175}" dt="2024-04-09T04:23:35.099" v="25214" actId="478"/>
          <ac:spMkLst>
            <pc:docMk/>
            <pc:sldMk cId="247079629" sldId="411"/>
            <ac:spMk id="12" creationId="{FCE1B5F8-0D0F-2D64-9409-FB4EE3F41C94}"/>
          </ac:spMkLst>
        </pc:spChg>
        <pc:spChg chg="del">
          <ac:chgData name="Krish Rupapara" userId="65268e48638b3d69" providerId="LiveId" clId="{A7EA25BF-B405-4241-B23E-E16AFD209175}" dt="2024-04-09T04:23:35.099" v="25214" actId="478"/>
          <ac:spMkLst>
            <pc:docMk/>
            <pc:sldMk cId="247079629" sldId="411"/>
            <ac:spMk id="13" creationId="{6870E2F3-E2EE-417F-6811-604A1823A028}"/>
          </ac:spMkLst>
        </pc:spChg>
        <pc:spChg chg="del">
          <ac:chgData name="Krish Rupapara" userId="65268e48638b3d69" providerId="LiveId" clId="{A7EA25BF-B405-4241-B23E-E16AFD209175}" dt="2024-04-09T04:23:35.099" v="25214" actId="478"/>
          <ac:spMkLst>
            <pc:docMk/>
            <pc:sldMk cId="247079629" sldId="411"/>
            <ac:spMk id="690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4:02.984" v="26510" actId="20577"/>
        <pc:sldMkLst>
          <pc:docMk/>
          <pc:sldMk cId="2422301645" sldId="412"/>
        </pc:sldMkLst>
        <pc:spChg chg="mod">
          <ac:chgData name="Krish Rupapara" userId="65268e48638b3d69" providerId="LiveId" clId="{A7EA25BF-B405-4241-B23E-E16AFD209175}" dt="2024-04-09T04:27:30.341" v="25343" actId="20577"/>
          <ac:spMkLst>
            <pc:docMk/>
            <pc:sldMk cId="2422301645" sldId="412"/>
            <ac:spMk id="3" creationId="{81D85914-5509-06A0-D4A5-D25BC998BE22}"/>
          </ac:spMkLst>
        </pc:spChg>
        <pc:spChg chg="mod">
          <ac:chgData name="Krish Rupapara" userId="65268e48638b3d69" providerId="LiveId" clId="{A7EA25BF-B405-4241-B23E-E16AFD209175}" dt="2024-04-09T04:26:26.081" v="25307" actId="20577"/>
          <ac:spMkLst>
            <pc:docMk/>
            <pc:sldMk cId="2422301645" sldId="412"/>
            <ac:spMk id="5" creationId="{C17E22F4-10E8-6E9E-C3A0-B97666025BBB}"/>
          </ac:spMkLst>
        </pc:spChg>
        <pc:spChg chg="add del">
          <ac:chgData name="Krish Rupapara" userId="65268e48638b3d69" providerId="LiveId" clId="{A7EA25BF-B405-4241-B23E-E16AFD209175}" dt="2024-04-09T04:27:42.786" v="25345" actId="22"/>
          <ac:spMkLst>
            <pc:docMk/>
            <pc:sldMk cId="2422301645" sldId="412"/>
            <ac:spMk id="9" creationId="{43157AD4-F3DB-C5AA-F384-31CD1016C616}"/>
          </ac:spMkLst>
        </pc:spChg>
        <pc:spChg chg="add mod">
          <ac:chgData name="Krish Rupapara" userId="65268e48638b3d69" providerId="LiveId" clId="{A7EA25BF-B405-4241-B23E-E16AFD209175}" dt="2024-04-09T04:54:02.984" v="26510" actId="20577"/>
          <ac:spMkLst>
            <pc:docMk/>
            <pc:sldMk cId="2422301645" sldId="412"/>
            <ac:spMk id="10" creationId="{A3623126-0A6C-5DFD-C573-F5D91D512534}"/>
          </ac:spMkLst>
        </pc:spChg>
      </pc:sldChg>
      <pc:sldChg chg="addSp delSp modSp add mod">
        <pc:chgData name="Krish Rupapara" userId="65268e48638b3d69" providerId="LiveId" clId="{A7EA25BF-B405-4241-B23E-E16AFD209175}" dt="2024-04-09T04:54:07.085" v="26514" actId="20577"/>
        <pc:sldMkLst>
          <pc:docMk/>
          <pc:sldMk cId="4098176404" sldId="413"/>
        </pc:sldMkLst>
        <pc:spChg chg="add del mod">
          <ac:chgData name="Krish Rupapara" userId="65268e48638b3d69" providerId="LiveId" clId="{A7EA25BF-B405-4241-B23E-E16AFD209175}" dt="2024-04-09T04:29:19.238" v="25627"/>
          <ac:spMkLst>
            <pc:docMk/>
            <pc:sldMk cId="4098176404" sldId="413"/>
            <ac:spMk id="3" creationId="{6C39A7C1-F0A7-28BB-FE67-6CE8EB3E6DD7}"/>
          </ac:spMkLst>
        </pc:spChg>
        <pc:spChg chg="mod">
          <ac:chgData name="Krish Rupapara" userId="65268e48638b3d69" providerId="LiveId" clId="{A7EA25BF-B405-4241-B23E-E16AFD209175}" dt="2024-04-09T04:29:08.994" v="25622" actId="14100"/>
          <ac:spMkLst>
            <pc:docMk/>
            <pc:sldMk cId="4098176404" sldId="413"/>
            <ac:spMk id="5" creationId="{C17E22F4-10E8-6E9E-C3A0-B97666025BBB}"/>
          </ac:spMkLst>
        </pc:spChg>
        <pc:spChg chg="add mod">
          <ac:chgData name="Krish Rupapara" userId="65268e48638b3d69" providerId="LiveId" clId="{A7EA25BF-B405-4241-B23E-E16AFD209175}" dt="2024-04-09T04:30:42.489" v="25676" actId="1076"/>
          <ac:spMkLst>
            <pc:docMk/>
            <pc:sldMk cId="4098176404" sldId="413"/>
            <ac:spMk id="8" creationId="{48736C8C-F8FC-9B7B-3520-DBEA1176D584}"/>
          </ac:spMkLst>
        </pc:spChg>
        <pc:spChg chg="del">
          <ac:chgData name="Krish Rupapara" userId="65268e48638b3d69" providerId="LiveId" clId="{A7EA25BF-B405-4241-B23E-E16AFD209175}" dt="2024-04-09T04:29:02.104" v="25615" actId="478"/>
          <ac:spMkLst>
            <pc:docMk/>
            <pc:sldMk cId="4098176404" sldId="413"/>
            <ac:spMk id="9" creationId="{9A724B70-5E26-1E6A-ED46-0C4B51E5AB1D}"/>
          </ac:spMkLst>
        </pc:spChg>
        <pc:spChg chg="del">
          <ac:chgData name="Krish Rupapara" userId="65268e48638b3d69" providerId="LiveId" clId="{A7EA25BF-B405-4241-B23E-E16AFD209175}" dt="2024-04-09T04:29:04.073" v="25616" actId="478"/>
          <ac:spMkLst>
            <pc:docMk/>
            <pc:sldMk cId="4098176404" sldId="413"/>
            <ac:spMk id="10" creationId="{B6FCE99E-00FB-4BCA-0CAD-343BE8FAEB63}"/>
          </ac:spMkLst>
        </pc:spChg>
        <pc:spChg chg="del">
          <ac:chgData name="Krish Rupapara" userId="65268e48638b3d69" providerId="LiveId" clId="{A7EA25BF-B405-4241-B23E-E16AFD209175}" dt="2024-04-09T04:29:02.104" v="25615" actId="478"/>
          <ac:spMkLst>
            <pc:docMk/>
            <pc:sldMk cId="4098176404" sldId="413"/>
            <ac:spMk id="11" creationId="{2A1D24F2-9F97-9795-1195-18CA961C5780}"/>
          </ac:spMkLst>
        </pc:spChg>
        <pc:spChg chg="del">
          <ac:chgData name="Krish Rupapara" userId="65268e48638b3d69" providerId="LiveId" clId="{A7EA25BF-B405-4241-B23E-E16AFD209175}" dt="2024-04-09T04:29:02.104" v="25615" actId="478"/>
          <ac:spMkLst>
            <pc:docMk/>
            <pc:sldMk cId="4098176404" sldId="413"/>
            <ac:spMk id="12" creationId="{FCE1B5F8-0D0F-2D64-9409-FB4EE3F41C94}"/>
          </ac:spMkLst>
        </pc:spChg>
        <pc:spChg chg="del">
          <ac:chgData name="Krish Rupapara" userId="65268e48638b3d69" providerId="LiveId" clId="{A7EA25BF-B405-4241-B23E-E16AFD209175}" dt="2024-04-09T04:29:02.104" v="25615" actId="478"/>
          <ac:spMkLst>
            <pc:docMk/>
            <pc:sldMk cId="4098176404" sldId="413"/>
            <ac:spMk id="13" creationId="{6870E2F3-E2EE-417F-6811-604A1823A028}"/>
          </ac:spMkLst>
        </pc:spChg>
        <pc:spChg chg="add del">
          <ac:chgData name="Krish Rupapara" userId="65268e48638b3d69" providerId="LiveId" clId="{A7EA25BF-B405-4241-B23E-E16AFD209175}" dt="2024-04-09T04:31:10.737" v="25678" actId="22"/>
          <ac:spMkLst>
            <pc:docMk/>
            <pc:sldMk cId="4098176404" sldId="413"/>
            <ac:spMk id="15" creationId="{186B4874-F648-742A-9B1B-0E36E9A3ACD8}"/>
          </ac:spMkLst>
        </pc:spChg>
        <pc:spChg chg="mod">
          <ac:chgData name="Krish Rupapara" userId="65268e48638b3d69" providerId="LiveId" clId="{A7EA25BF-B405-4241-B23E-E16AFD209175}" dt="2024-04-09T04:54:07.085" v="26514" actId="20577"/>
          <ac:spMkLst>
            <pc:docMk/>
            <pc:sldMk cId="4098176404" sldId="413"/>
            <ac:spMk id="690" creationId="{00000000-0000-0000-0000-000000000000}"/>
          </ac:spMkLst>
        </pc:spChg>
      </pc:sldChg>
      <pc:sldChg chg="addSp delSp modSp add mod">
        <pc:chgData name="Krish Rupapara" userId="65268e48638b3d69" providerId="LiveId" clId="{A7EA25BF-B405-4241-B23E-E16AFD209175}" dt="2024-04-09T04:54:12.406" v="26518" actId="20577"/>
        <pc:sldMkLst>
          <pc:docMk/>
          <pc:sldMk cId="3536690279" sldId="414"/>
        </pc:sldMkLst>
        <pc:spChg chg="add mod">
          <ac:chgData name="Krish Rupapara" userId="65268e48638b3d69" providerId="LiveId" clId="{A7EA25BF-B405-4241-B23E-E16AFD209175}" dt="2024-04-09T04:32:13.151" v="25803" actId="1076"/>
          <ac:spMkLst>
            <pc:docMk/>
            <pc:sldMk cId="3536690279" sldId="414"/>
            <ac:spMk id="3" creationId="{5CE3FDBA-EBB4-D15A-80A1-0D4AC981E408}"/>
          </ac:spMkLst>
        </pc:spChg>
        <pc:spChg chg="mod">
          <ac:chgData name="Krish Rupapara" userId="65268e48638b3d69" providerId="LiveId" clId="{A7EA25BF-B405-4241-B23E-E16AFD209175}" dt="2024-04-09T04:33:18.155" v="26055" actId="20577"/>
          <ac:spMkLst>
            <pc:docMk/>
            <pc:sldMk cId="3536690279" sldId="414"/>
            <ac:spMk id="5" creationId="{C17E22F4-10E8-6E9E-C3A0-B97666025BBB}"/>
          </ac:spMkLst>
        </pc:spChg>
        <pc:spChg chg="del">
          <ac:chgData name="Krish Rupapara" userId="65268e48638b3d69" providerId="LiveId" clId="{A7EA25BF-B405-4241-B23E-E16AFD209175}" dt="2024-04-09T04:31:55.945" v="25800" actId="478"/>
          <ac:spMkLst>
            <pc:docMk/>
            <pc:sldMk cId="3536690279" sldId="414"/>
            <ac:spMk id="8" creationId="{48736C8C-F8FC-9B7B-3520-DBEA1176D584}"/>
          </ac:spMkLst>
        </pc:spChg>
        <pc:spChg chg="add mod">
          <ac:chgData name="Krish Rupapara" userId="65268e48638b3d69" providerId="LiveId" clId="{A7EA25BF-B405-4241-B23E-E16AFD209175}" dt="2024-04-09T04:33:01.449" v="26009" actId="20577"/>
          <ac:spMkLst>
            <pc:docMk/>
            <pc:sldMk cId="3536690279" sldId="414"/>
            <ac:spMk id="9" creationId="{3A230992-D78E-6EA4-6DA9-E6B7CB01F77A}"/>
          </ac:spMkLst>
        </pc:spChg>
        <pc:spChg chg="mod">
          <ac:chgData name="Krish Rupapara" userId="65268e48638b3d69" providerId="LiveId" clId="{A7EA25BF-B405-4241-B23E-E16AFD209175}" dt="2024-04-09T04:54:12.406" v="26518" actId="20577"/>
          <ac:spMkLst>
            <pc:docMk/>
            <pc:sldMk cId="3536690279" sldId="414"/>
            <ac:spMk id="690" creationId="{00000000-0000-0000-0000-000000000000}"/>
          </ac:spMkLst>
        </pc:spChg>
      </pc:sldChg>
      <pc:sldChg chg="add del">
        <pc:chgData name="Krish Rupapara" userId="65268e48638b3d69" providerId="LiveId" clId="{A7EA25BF-B405-4241-B23E-E16AFD209175}" dt="2024-04-09T04:36:06.287" v="26084"/>
        <pc:sldMkLst>
          <pc:docMk/>
          <pc:sldMk cId="0" sldId="415"/>
        </pc:sldMkLst>
      </pc:sldChg>
      <pc:sldChg chg="addSp delSp modSp add del mod">
        <pc:chgData name="Krish Rupapara" userId="65268e48638b3d69" providerId="LiveId" clId="{A7EA25BF-B405-4241-B23E-E16AFD209175}" dt="2024-04-09T04:34:50.337" v="26065" actId="47"/>
        <pc:sldMkLst>
          <pc:docMk/>
          <pc:sldMk cId="1401494335" sldId="415"/>
        </pc:sldMkLst>
        <pc:spChg chg="add del mod">
          <ac:chgData name="Krish Rupapara" userId="65268e48638b3d69" providerId="LiveId" clId="{A7EA25BF-B405-4241-B23E-E16AFD209175}" dt="2024-04-09T04:34:37.478" v="26062" actId="478"/>
          <ac:spMkLst>
            <pc:docMk/>
            <pc:sldMk cId="1401494335" sldId="415"/>
            <ac:spMk id="3" creationId="{E48E145A-3B44-318E-A4E1-02E27A28DB28}"/>
          </ac:spMkLst>
        </pc:spChg>
        <pc:spChg chg="add del mod">
          <ac:chgData name="Krish Rupapara" userId="65268e48638b3d69" providerId="LiveId" clId="{A7EA25BF-B405-4241-B23E-E16AFD209175}" dt="2024-04-09T04:34:39.163" v="26063" actId="478"/>
          <ac:spMkLst>
            <pc:docMk/>
            <pc:sldMk cId="1401494335" sldId="415"/>
            <ac:spMk id="5" creationId="{25852BAB-3DA4-BAF3-8DF6-E65B502DAD60}"/>
          </ac:spMkLst>
        </pc:spChg>
        <pc:spChg chg="del">
          <ac:chgData name="Krish Rupapara" userId="65268e48638b3d69" providerId="LiveId" clId="{A7EA25BF-B405-4241-B23E-E16AFD209175}" dt="2024-04-09T04:34:31.800" v="26059" actId="478"/>
          <ac:spMkLst>
            <pc:docMk/>
            <pc:sldMk cId="1401494335" sldId="415"/>
            <ac:spMk id="1205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34:31.800" v="26059" actId="478"/>
          <ac:spMkLst>
            <pc:docMk/>
            <pc:sldMk cId="1401494335" sldId="415"/>
            <ac:spMk id="1206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34:31.800" v="26059" actId="478"/>
          <ac:spMkLst>
            <pc:docMk/>
            <pc:sldMk cId="1401494335" sldId="415"/>
            <ac:spMk id="1207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34:34.883" v="26060" actId="478"/>
          <ac:spMkLst>
            <pc:docMk/>
            <pc:sldMk cId="1401494335" sldId="415"/>
            <ac:spMk id="1209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34:44.948" v="26064" actId="478"/>
          <ac:spMkLst>
            <pc:docMk/>
            <pc:sldMk cId="1401494335" sldId="415"/>
            <ac:spMk id="1212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34:31.800" v="26059" actId="478"/>
          <ac:spMkLst>
            <pc:docMk/>
            <pc:sldMk cId="1401494335" sldId="415"/>
            <ac:spMk id="1213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34:31.800" v="26059" actId="478"/>
          <ac:spMkLst>
            <pc:docMk/>
            <pc:sldMk cId="1401494335" sldId="415"/>
            <ac:spMk id="1214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34:44.948" v="26064" actId="478"/>
          <ac:spMkLst>
            <pc:docMk/>
            <pc:sldMk cId="1401494335" sldId="415"/>
            <ac:spMk id="1218" creationId="{00000000-0000-0000-0000-000000000000}"/>
          </ac:spMkLst>
        </pc:spChg>
        <pc:spChg chg="del">
          <ac:chgData name="Krish Rupapara" userId="65268e48638b3d69" providerId="LiveId" clId="{A7EA25BF-B405-4241-B23E-E16AFD209175}" dt="2024-04-09T04:34:44.948" v="26064" actId="478"/>
          <ac:spMkLst>
            <pc:docMk/>
            <pc:sldMk cId="1401494335" sldId="415"/>
            <ac:spMk id="1219" creationId="{00000000-0000-0000-0000-000000000000}"/>
          </ac:spMkLst>
        </pc:spChg>
        <pc:grpChg chg="del">
          <ac:chgData name="Krish Rupapara" userId="65268e48638b3d69" providerId="LiveId" clId="{A7EA25BF-B405-4241-B23E-E16AFD209175}" dt="2024-04-09T04:34:31.800" v="26059" actId="478"/>
          <ac:grpSpMkLst>
            <pc:docMk/>
            <pc:sldMk cId="1401494335" sldId="415"/>
            <ac:grpSpMk id="1215" creationId="{00000000-0000-0000-0000-000000000000}"/>
          </ac:grpSpMkLst>
        </pc:grpChg>
      </pc:sldChg>
      <pc:sldMasterChg chg="addSldLayout delSldLayout modSldLayout">
        <pc:chgData name="Krish Rupapara" userId="65268e48638b3d69" providerId="LiveId" clId="{A7EA25BF-B405-4241-B23E-E16AFD209175}" dt="2024-04-09T04:38:46.831" v="26235" actId="47"/>
        <pc:sldMasterMkLst>
          <pc:docMk/>
          <pc:sldMasterMk cId="0" sldId="2147483681"/>
        </pc:sldMasterMkLst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49"/>
          </pc:sldLayoutMkLst>
        </pc:sldLayoutChg>
        <pc:sldLayoutChg chg="del">
          <pc:chgData name="Krish Rupapara" userId="65268e48638b3d69" providerId="LiveId" clId="{A7EA25BF-B405-4241-B23E-E16AFD209175}" dt="2024-04-08T11:57:03.894" v="18322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Krish Rupapara" userId="65268e48638b3d69" providerId="LiveId" clId="{A7EA25BF-B405-4241-B23E-E16AFD209175}" dt="2024-04-08T11:57:02.847" v="18321" actId="47"/>
          <pc:sldLayoutMkLst>
            <pc:docMk/>
            <pc:sldMasterMk cId="0" sldId="2147483681"/>
            <pc:sldLayoutMk cId="0" sldId="2147483653"/>
          </pc:sldLayoutMkLst>
        </pc:sldLayoutChg>
        <pc:sldLayoutChg chg="add del">
          <pc:chgData name="Krish Rupapara" userId="65268e48638b3d69" providerId="LiveId" clId="{A7EA25BF-B405-4241-B23E-E16AFD209175}" dt="2024-04-08T12:52:00.124" v="18968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Krish Rupapara" userId="65268e48638b3d69" providerId="LiveId" clId="{A7EA25BF-B405-4241-B23E-E16AFD209175}" dt="2024-04-08T12:20:04.510" v="18758" actId="47"/>
          <pc:sldLayoutMkLst>
            <pc:docMk/>
            <pc:sldMasterMk cId="0" sldId="2147483681"/>
            <pc:sldLayoutMk cId="0" sldId="2147483656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57"/>
          </pc:sldLayoutMkLst>
        </pc:sldLayoutChg>
        <pc:sldLayoutChg chg="del setBg">
          <pc:chgData name="Krish Rupapara" userId="65268e48638b3d69" providerId="LiveId" clId="{A7EA25BF-B405-4241-B23E-E16AFD209175}" dt="2024-04-07T06:31:43.719" v="3327" actId="47"/>
          <pc:sldLayoutMkLst>
            <pc:docMk/>
            <pc:sldMasterMk cId="0" sldId="2147483681"/>
            <pc:sldLayoutMk cId="0" sldId="2147483658"/>
          </pc:sldLayoutMkLst>
        </pc:sldLayoutChg>
        <pc:sldLayoutChg chg="del">
          <pc:chgData name="Krish Rupapara" userId="65268e48638b3d69" providerId="LiveId" clId="{A7EA25BF-B405-4241-B23E-E16AFD209175}" dt="2024-04-08T11:57:00.937" v="18319" actId="47"/>
          <pc:sldLayoutMkLst>
            <pc:docMk/>
            <pc:sldMasterMk cId="0" sldId="2147483681"/>
            <pc:sldLayoutMk cId="0" sldId="2147483659"/>
          </pc:sldLayoutMkLst>
        </pc:sldLayoutChg>
        <pc:sldLayoutChg chg="del">
          <pc:chgData name="Krish Rupapara" userId="65268e48638b3d69" providerId="LiveId" clId="{A7EA25BF-B405-4241-B23E-E16AFD209175}" dt="2024-04-08T11:56:58.741" v="18317" actId="47"/>
          <pc:sldLayoutMkLst>
            <pc:docMk/>
            <pc:sldMasterMk cId="0" sldId="2147483681"/>
            <pc:sldLayoutMk cId="0" sldId="2147483660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61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63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64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65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Krish Rupapara" userId="65268e48638b3d69" providerId="LiveId" clId="{A7EA25BF-B405-4241-B23E-E16AFD209175}" dt="2024-04-08T11:57:02.059" v="18320" actId="47"/>
          <pc:sldLayoutMkLst>
            <pc:docMk/>
            <pc:sldMasterMk cId="0" sldId="2147483681"/>
            <pc:sldLayoutMk cId="0" sldId="2147483667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68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Krish Rupapara" userId="65268e48638b3d69" providerId="LiveId" clId="{A7EA25BF-B405-4241-B23E-E16AFD209175}" dt="2024-04-08T11:57:04.777" v="18323" actId="47"/>
          <pc:sldLayoutMkLst>
            <pc:docMk/>
            <pc:sldMasterMk cId="0" sldId="2147483681"/>
            <pc:sldLayoutMk cId="0" sldId="2147483670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71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73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74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76"/>
          </pc:sldLayoutMkLst>
        </pc:sldLayoutChg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1"/>
            <pc:sldLayoutMk cId="0" sldId="2147483677"/>
          </pc:sldLayoutMkLst>
        </pc:sldLayoutChg>
        <pc:sldLayoutChg chg="del">
          <pc:chgData name="Krish Rupapara" userId="65268e48638b3d69" providerId="LiveId" clId="{A7EA25BF-B405-4241-B23E-E16AFD209175}" dt="2024-04-08T22:54:44.214" v="21057" actId="47"/>
          <pc:sldLayoutMkLst>
            <pc:docMk/>
            <pc:sldMasterMk cId="0" sldId="2147483681"/>
            <pc:sldLayoutMk cId="526270756" sldId="2147483683"/>
          </pc:sldLayoutMkLst>
        </pc:sldLayoutChg>
      </pc:sldMasterChg>
      <pc:sldMasterChg chg="add del addSldLayout delSldLayout">
        <pc:chgData name="Krish Rupapara" userId="65268e48638b3d69" providerId="LiveId" clId="{A7EA25BF-B405-4241-B23E-E16AFD209175}" dt="2024-04-09T04:38:46.831" v="26235" actId="47"/>
        <pc:sldMasterMkLst>
          <pc:docMk/>
          <pc:sldMasterMk cId="0" sldId="2147483682"/>
        </pc:sldMasterMkLst>
        <pc:sldLayoutChg chg="add del">
          <pc:chgData name="Krish Rupapara" userId="65268e48638b3d69" providerId="LiveId" clId="{A7EA25BF-B405-4241-B23E-E16AFD209175}" dt="2024-04-09T04:38:46.831" v="26235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Preyali Dave" userId="a0858d8bf1c943e7" providerId="Windows Live" clId="Web-{CEC7CB0B-A1A7-439F-A635-7320FED2C6C1}"/>
    <pc:docChg chg="addSld delSld modSld sldOrd">
      <pc:chgData name="Preyali Dave" userId="a0858d8bf1c943e7" providerId="Windows Live" clId="Web-{CEC7CB0B-A1A7-439F-A635-7320FED2C6C1}" dt="2024-04-08T16:23:55.801" v="31" actId="20577"/>
      <pc:docMkLst>
        <pc:docMk/>
      </pc:docMkLst>
      <pc:sldChg chg="modSp">
        <pc:chgData name="Preyali Dave" userId="a0858d8bf1c943e7" providerId="Windows Live" clId="Web-{CEC7CB0B-A1A7-439F-A635-7320FED2C6C1}" dt="2024-04-08T15:47:25.141" v="12" actId="1076"/>
        <pc:sldMkLst>
          <pc:docMk/>
          <pc:sldMk cId="0" sldId="276"/>
        </pc:sldMkLst>
        <pc:spChg chg="mod">
          <ac:chgData name="Preyali Dave" userId="a0858d8bf1c943e7" providerId="Windows Live" clId="Web-{CEC7CB0B-A1A7-439F-A635-7320FED2C6C1}" dt="2024-04-08T15:47:25.141" v="12" actId="1076"/>
          <ac:spMkLst>
            <pc:docMk/>
            <pc:sldMk cId="0" sldId="276"/>
            <ac:spMk id="761" creationId="{00000000-0000-0000-0000-000000000000}"/>
          </ac:spMkLst>
        </pc:spChg>
      </pc:sldChg>
      <pc:sldChg chg="del">
        <pc:chgData name="Preyali Dave" userId="a0858d8bf1c943e7" providerId="Windows Live" clId="Web-{CEC7CB0B-A1A7-439F-A635-7320FED2C6C1}" dt="2024-04-08T15:35:03.347" v="3"/>
        <pc:sldMkLst>
          <pc:docMk/>
          <pc:sldMk cId="3287228524" sldId="318"/>
        </pc:sldMkLst>
      </pc:sldChg>
      <pc:sldChg chg="del">
        <pc:chgData name="Preyali Dave" userId="a0858d8bf1c943e7" providerId="Windows Live" clId="Web-{CEC7CB0B-A1A7-439F-A635-7320FED2C6C1}" dt="2024-04-08T15:35:48.787" v="6"/>
        <pc:sldMkLst>
          <pc:docMk/>
          <pc:sldMk cId="1775332478" sldId="320"/>
        </pc:sldMkLst>
      </pc:sldChg>
      <pc:sldChg chg="modSp">
        <pc:chgData name="Preyali Dave" userId="a0858d8bf1c943e7" providerId="Windows Live" clId="Web-{CEC7CB0B-A1A7-439F-A635-7320FED2C6C1}" dt="2024-04-08T16:23:55.801" v="31" actId="20577"/>
        <pc:sldMkLst>
          <pc:docMk/>
          <pc:sldMk cId="1214629196" sldId="321"/>
        </pc:sldMkLst>
        <pc:spChg chg="mod">
          <ac:chgData name="Preyali Dave" userId="a0858d8bf1c943e7" providerId="Windows Live" clId="Web-{CEC7CB0B-A1A7-439F-A635-7320FED2C6C1}" dt="2024-04-08T16:23:55.801" v="31" actId="20577"/>
          <ac:spMkLst>
            <pc:docMk/>
            <pc:sldMk cId="1214629196" sldId="321"/>
            <ac:spMk id="2" creationId="{B0547F55-D832-68DE-5E35-3E2B1AF8A05C}"/>
          </ac:spMkLst>
        </pc:spChg>
      </pc:sldChg>
      <pc:sldChg chg="delSp modSp">
        <pc:chgData name="Preyali Dave" userId="a0858d8bf1c943e7" providerId="Windows Live" clId="Web-{CEC7CB0B-A1A7-439F-A635-7320FED2C6C1}" dt="2024-04-08T15:34:47.034" v="2"/>
        <pc:sldMkLst>
          <pc:docMk/>
          <pc:sldMk cId="3084479665" sldId="329"/>
        </pc:sldMkLst>
        <pc:spChg chg="del mod">
          <ac:chgData name="Preyali Dave" userId="a0858d8bf1c943e7" providerId="Windows Live" clId="Web-{CEC7CB0B-A1A7-439F-A635-7320FED2C6C1}" dt="2024-04-08T15:34:44.190" v="1"/>
          <ac:spMkLst>
            <pc:docMk/>
            <pc:sldMk cId="3084479665" sldId="329"/>
            <ac:spMk id="3" creationId="{290742F4-DDF6-97EA-CFBD-AB512FC39C76}"/>
          </ac:spMkLst>
        </pc:spChg>
        <pc:spChg chg="del">
          <ac:chgData name="Preyali Dave" userId="a0858d8bf1c943e7" providerId="Windows Live" clId="Web-{CEC7CB0B-A1A7-439F-A635-7320FED2C6C1}" dt="2024-04-08T15:34:47.034" v="2"/>
          <ac:spMkLst>
            <pc:docMk/>
            <pc:sldMk cId="3084479665" sldId="329"/>
            <ac:spMk id="5" creationId="{597ACE1B-8E4E-E3DF-A32A-A11776F0A29F}"/>
          </ac:spMkLst>
        </pc:spChg>
      </pc:sldChg>
      <pc:sldChg chg="del">
        <pc:chgData name="Preyali Dave" userId="a0858d8bf1c943e7" providerId="Windows Live" clId="Web-{CEC7CB0B-A1A7-439F-A635-7320FED2C6C1}" dt="2024-04-08T15:41:20.197" v="7"/>
        <pc:sldMkLst>
          <pc:docMk/>
          <pc:sldMk cId="2600284815" sldId="334"/>
        </pc:sldMkLst>
      </pc:sldChg>
      <pc:sldChg chg="del">
        <pc:chgData name="Preyali Dave" userId="a0858d8bf1c943e7" providerId="Windows Live" clId="Web-{CEC7CB0B-A1A7-439F-A635-7320FED2C6C1}" dt="2024-04-08T15:44:48.241" v="10"/>
        <pc:sldMkLst>
          <pc:docMk/>
          <pc:sldMk cId="2370087855" sldId="338"/>
        </pc:sldMkLst>
      </pc:sldChg>
      <pc:sldChg chg="add del">
        <pc:chgData name="Preyali Dave" userId="a0858d8bf1c943e7" providerId="Windows Live" clId="Web-{CEC7CB0B-A1A7-439F-A635-7320FED2C6C1}" dt="2024-04-08T15:35:15.192" v="5"/>
        <pc:sldMkLst>
          <pc:docMk/>
          <pc:sldMk cId="2211303449" sldId="354"/>
        </pc:sldMkLst>
      </pc:sldChg>
      <pc:sldChg chg="del">
        <pc:chgData name="Preyali Dave" userId="a0858d8bf1c943e7" providerId="Windows Live" clId="Web-{CEC7CB0B-A1A7-439F-A635-7320FED2C6C1}" dt="2024-04-08T15:42:50.218" v="9"/>
        <pc:sldMkLst>
          <pc:docMk/>
          <pc:sldMk cId="3625612165" sldId="363"/>
        </pc:sldMkLst>
      </pc:sldChg>
      <pc:sldChg chg="ord">
        <pc:chgData name="Preyali Dave" userId="a0858d8bf1c943e7" providerId="Windows Live" clId="Web-{CEC7CB0B-A1A7-439F-A635-7320FED2C6C1}" dt="2024-04-08T15:42:37.639" v="8"/>
        <pc:sldMkLst>
          <pc:docMk/>
          <pc:sldMk cId="22968290" sldId="365"/>
        </pc:sldMkLst>
      </pc:sldChg>
    </pc:docChg>
  </pc:docChgLst>
  <pc:docChgLst>
    <pc:chgData name="Asma Narmawala" userId="ae3ca9ad32b84ae5" providerId="LiveId" clId="{B12FA9F5-C565-401F-BD91-879AA3971744}"/>
    <pc:docChg chg="undo custSel modSld">
      <pc:chgData name="Asma Narmawala" userId="ae3ca9ad32b84ae5" providerId="LiveId" clId="{B12FA9F5-C565-401F-BD91-879AA3971744}" dt="2024-04-09T04:20:21.848" v="229" actId="1076"/>
      <pc:docMkLst>
        <pc:docMk/>
      </pc:docMkLst>
      <pc:sldChg chg="addSp delSp modSp mod">
        <pc:chgData name="Asma Narmawala" userId="ae3ca9ad32b84ae5" providerId="LiveId" clId="{B12FA9F5-C565-401F-BD91-879AA3971744}" dt="2024-04-08T23:50:31.869" v="42" actId="1076"/>
        <pc:sldMkLst>
          <pc:docMk/>
          <pc:sldMk cId="0" sldId="257"/>
        </pc:sldMkLst>
        <pc:spChg chg="mod">
          <ac:chgData name="Asma Narmawala" userId="ae3ca9ad32b84ae5" providerId="LiveId" clId="{B12FA9F5-C565-401F-BD91-879AA3971744}" dt="2024-04-08T23:50:26.051" v="41" actId="1076"/>
          <ac:spMkLst>
            <pc:docMk/>
            <pc:sldMk cId="0" sldId="257"/>
            <ac:spMk id="411" creationId="{00000000-0000-0000-0000-000000000000}"/>
          </ac:spMkLst>
        </pc:spChg>
        <pc:spChg chg="mod">
          <ac:chgData name="Asma Narmawala" userId="ae3ca9ad32b84ae5" providerId="LiveId" clId="{B12FA9F5-C565-401F-BD91-879AA3971744}" dt="2024-04-08T23:50:31.869" v="42" actId="1076"/>
          <ac:spMkLst>
            <pc:docMk/>
            <pc:sldMk cId="0" sldId="257"/>
            <ac:spMk id="412" creationId="{00000000-0000-0000-0000-000000000000}"/>
          </ac:spMkLst>
        </pc:spChg>
        <pc:spChg chg="add del mod">
          <ac:chgData name="Asma Narmawala" userId="ae3ca9ad32b84ae5" providerId="LiveId" clId="{B12FA9F5-C565-401F-BD91-879AA3971744}" dt="2024-04-08T23:50:02.781" v="35"/>
          <ac:spMkLst>
            <pc:docMk/>
            <pc:sldMk cId="0" sldId="257"/>
            <ac:spMk id="414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8:11.765" v="168" actId="20577"/>
        <pc:sldMkLst>
          <pc:docMk/>
          <pc:sldMk cId="0" sldId="273"/>
        </pc:sldMkLst>
        <pc:spChg chg="mod">
          <ac:chgData name="Asma Narmawala" userId="ae3ca9ad32b84ae5" providerId="LiveId" clId="{B12FA9F5-C565-401F-BD91-879AA3971744}" dt="2024-04-08T23:58:11.765" v="168" actId="20577"/>
          <ac:spMkLst>
            <pc:docMk/>
            <pc:sldMk cId="0" sldId="273"/>
            <ac:spMk id="690" creationId="{00000000-0000-0000-0000-000000000000}"/>
          </ac:spMkLst>
        </pc:spChg>
      </pc:sldChg>
      <pc:sldChg chg="delSp modSp mod">
        <pc:chgData name="Asma Narmawala" userId="ae3ca9ad32b84ae5" providerId="LiveId" clId="{B12FA9F5-C565-401F-BD91-879AA3971744}" dt="2024-04-08T23:51:09.793" v="57" actId="478"/>
        <pc:sldMkLst>
          <pc:docMk/>
          <pc:sldMk cId="642016807" sldId="315"/>
        </pc:sldMkLst>
        <pc:spChg chg="del mod">
          <ac:chgData name="Asma Narmawala" userId="ae3ca9ad32b84ae5" providerId="LiveId" clId="{B12FA9F5-C565-401F-BD91-879AA3971744}" dt="2024-04-08T23:51:07.801" v="56" actId="478"/>
          <ac:spMkLst>
            <pc:docMk/>
            <pc:sldMk cId="642016807" sldId="315"/>
            <ac:spMk id="4" creationId="{ED389193-80E8-D829-3F13-2E4ACA0659BF}"/>
          </ac:spMkLst>
        </pc:spChg>
        <pc:spChg chg="del">
          <ac:chgData name="Asma Narmawala" userId="ae3ca9ad32b84ae5" providerId="LiveId" clId="{B12FA9F5-C565-401F-BD91-879AA3971744}" dt="2024-04-08T23:51:09.793" v="57" actId="478"/>
          <ac:spMkLst>
            <pc:docMk/>
            <pc:sldMk cId="642016807" sldId="315"/>
            <ac:spMk id="5" creationId="{A6DD2434-1B8A-6222-F9A6-03E971BE6417}"/>
          </ac:spMkLst>
        </pc:spChg>
        <pc:spChg chg="mod">
          <ac:chgData name="Asma Narmawala" userId="ae3ca9ad32b84ae5" providerId="LiveId" clId="{B12FA9F5-C565-401F-BD91-879AA3971744}" dt="2024-04-08T23:50:48.453" v="43" actId="1076"/>
          <ac:spMkLst>
            <pc:docMk/>
            <pc:sldMk cId="642016807" sldId="315"/>
            <ac:spMk id="411" creationId="{00000000-0000-0000-0000-000000000000}"/>
          </ac:spMkLst>
        </pc:spChg>
      </pc:sldChg>
      <pc:sldChg chg="addSp delSp modSp mod">
        <pc:chgData name="Asma Narmawala" userId="ae3ca9ad32b84ae5" providerId="LiveId" clId="{B12FA9F5-C565-401F-BD91-879AA3971744}" dt="2024-04-08T23:50:06.008" v="40" actId="14100"/>
        <pc:sldMkLst>
          <pc:docMk/>
          <pc:sldMk cId="3662104291" sldId="316"/>
        </pc:sldMkLst>
        <pc:spChg chg="mod">
          <ac:chgData name="Asma Narmawala" userId="ae3ca9ad32b84ae5" providerId="LiveId" clId="{B12FA9F5-C565-401F-BD91-879AA3971744}" dt="2024-04-08T23:46:59.188" v="19" actId="1076"/>
          <ac:spMkLst>
            <pc:docMk/>
            <pc:sldMk cId="3662104291" sldId="316"/>
            <ac:spMk id="2" creationId="{CFC3A876-1596-BAF6-8F80-A23EB64435D0}"/>
          </ac:spMkLst>
        </pc:spChg>
        <pc:spChg chg="mod">
          <ac:chgData name="Asma Narmawala" userId="ae3ca9ad32b84ae5" providerId="LiveId" clId="{B12FA9F5-C565-401F-BD91-879AA3971744}" dt="2024-04-08T23:46:59.188" v="19" actId="1076"/>
          <ac:spMkLst>
            <pc:docMk/>
            <pc:sldMk cId="3662104291" sldId="316"/>
            <ac:spMk id="3" creationId="{6BFC3514-9FBA-A5F1-F372-A4468D59E577}"/>
          </ac:spMkLst>
        </pc:spChg>
        <pc:spChg chg="mod">
          <ac:chgData name="Asma Narmawala" userId="ae3ca9ad32b84ae5" providerId="LiveId" clId="{B12FA9F5-C565-401F-BD91-879AA3971744}" dt="2024-04-08T23:46:59.188" v="19" actId="1076"/>
          <ac:spMkLst>
            <pc:docMk/>
            <pc:sldMk cId="3662104291" sldId="316"/>
            <ac:spMk id="4" creationId="{46CE4DAD-5C30-CA1C-27E2-DCC9EF513341}"/>
          </ac:spMkLst>
        </pc:spChg>
        <pc:spChg chg="mod">
          <ac:chgData name="Asma Narmawala" userId="ae3ca9ad32b84ae5" providerId="LiveId" clId="{B12FA9F5-C565-401F-BD91-879AA3971744}" dt="2024-04-08T23:46:59.188" v="19" actId="1076"/>
          <ac:spMkLst>
            <pc:docMk/>
            <pc:sldMk cId="3662104291" sldId="316"/>
            <ac:spMk id="6" creationId="{9F274075-DB6E-A55E-7069-DD8A0A4854C0}"/>
          </ac:spMkLst>
        </pc:spChg>
        <pc:spChg chg="mod">
          <ac:chgData name="Asma Narmawala" userId="ae3ca9ad32b84ae5" providerId="LiveId" clId="{B12FA9F5-C565-401F-BD91-879AA3971744}" dt="2024-04-08T23:46:59.188" v="19" actId="1076"/>
          <ac:spMkLst>
            <pc:docMk/>
            <pc:sldMk cId="3662104291" sldId="316"/>
            <ac:spMk id="7" creationId="{7EC1E80A-62E8-6E74-6E46-C6C86C1838B0}"/>
          </ac:spMkLst>
        </pc:spChg>
        <pc:spChg chg="mod">
          <ac:chgData name="Asma Narmawala" userId="ae3ca9ad32b84ae5" providerId="LiveId" clId="{B12FA9F5-C565-401F-BD91-879AA3971744}" dt="2024-04-08T23:50:04.268" v="37" actId="12"/>
          <ac:spMkLst>
            <pc:docMk/>
            <pc:sldMk cId="3662104291" sldId="316"/>
            <ac:spMk id="8" creationId="{80B32FD8-B0EB-37CF-E9C1-A8986EEE4A46}"/>
          </ac:spMkLst>
        </pc:spChg>
        <pc:spChg chg="mod">
          <ac:chgData name="Asma Narmawala" userId="ae3ca9ad32b84ae5" providerId="LiveId" clId="{B12FA9F5-C565-401F-BD91-879AA3971744}" dt="2024-04-08T23:46:44.935" v="18" actId="1076"/>
          <ac:spMkLst>
            <pc:docMk/>
            <pc:sldMk cId="3662104291" sldId="316"/>
            <ac:spMk id="411" creationId="{00000000-0000-0000-0000-000000000000}"/>
          </ac:spMkLst>
        </pc:spChg>
        <pc:spChg chg="add del mod">
          <ac:chgData name="Asma Narmawala" userId="ae3ca9ad32b84ae5" providerId="LiveId" clId="{B12FA9F5-C565-401F-BD91-879AA3971744}" dt="2024-04-08T23:50:06.008" v="40" actId="14100"/>
          <ac:spMkLst>
            <pc:docMk/>
            <pc:sldMk cId="3662104291" sldId="316"/>
            <ac:spMk id="414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2:21.882" v="75" actId="20577"/>
        <pc:sldMkLst>
          <pc:docMk/>
          <pc:sldMk cId="1214629196" sldId="321"/>
        </pc:sldMkLst>
        <pc:spChg chg="mod">
          <ac:chgData name="Asma Narmawala" userId="ae3ca9ad32b84ae5" providerId="LiveId" clId="{B12FA9F5-C565-401F-BD91-879AA3971744}" dt="2024-04-08T23:52:21.882" v="75" actId="20577"/>
          <ac:spMkLst>
            <pc:docMk/>
            <pc:sldMk cId="1214629196" sldId="321"/>
            <ac:spMk id="420" creationId="{00000000-0000-0000-0000-000000000000}"/>
          </ac:spMkLst>
        </pc:spChg>
      </pc:sldChg>
      <pc:sldChg chg="modSp">
        <pc:chgData name="Asma Narmawala" userId="ae3ca9ad32b84ae5" providerId="LiveId" clId="{B12FA9F5-C565-401F-BD91-879AA3971744}" dt="2024-04-09T00:02:43.941" v="185"/>
        <pc:sldMkLst>
          <pc:docMk/>
          <pc:sldMk cId="3554652052" sldId="322"/>
        </pc:sldMkLst>
        <pc:spChg chg="mod">
          <ac:chgData name="Asma Narmawala" userId="ae3ca9ad32b84ae5" providerId="LiveId" clId="{B12FA9F5-C565-401F-BD91-879AA3971744}" dt="2024-04-09T00:02:43.941" v="185"/>
          <ac:spMkLst>
            <pc:docMk/>
            <pc:sldMk cId="3554652052" sldId="322"/>
            <ac:spMk id="4" creationId="{83D0111F-D5FD-AF01-1263-3ED34C313528}"/>
          </ac:spMkLst>
        </pc:spChg>
      </pc:sldChg>
      <pc:sldChg chg="modSp mod">
        <pc:chgData name="Asma Narmawala" userId="ae3ca9ad32b84ae5" providerId="LiveId" clId="{B12FA9F5-C565-401F-BD91-879AA3971744}" dt="2024-04-08T23:53:03.505" v="86" actId="20577"/>
        <pc:sldMkLst>
          <pc:docMk/>
          <pc:sldMk cId="1722766661" sldId="325"/>
        </pc:sldMkLst>
        <pc:spChg chg="mod">
          <ac:chgData name="Asma Narmawala" userId="ae3ca9ad32b84ae5" providerId="LiveId" clId="{B12FA9F5-C565-401F-BD91-879AA3971744}" dt="2024-04-08T23:53:03.505" v="86" actId="20577"/>
          <ac:spMkLst>
            <pc:docMk/>
            <pc:sldMk cId="1722766661" sldId="325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9T00:00:45.898" v="182" actId="1076"/>
        <pc:sldMkLst>
          <pc:docMk/>
          <pc:sldMk cId="3084479665" sldId="329"/>
        </pc:sldMkLst>
        <pc:spChg chg="mod">
          <ac:chgData name="Asma Narmawala" userId="ae3ca9ad32b84ae5" providerId="LiveId" clId="{B12FA9F5-C565-401F-BD91-879AA3971744}" dt="2024-04-09T00:00:45.898" v="182" actId="1076"/>
          <ac:spMkLst>
            <pc:docMk/>
            <pc:sldMk cId="3084479665" sldId="329"/>
            <ac:spMk id="1675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3:40.977" v="92" actId="20577"/>
        <pc:sldMkLst>
          <pc:docMk/>
          <pc:sldMk cId="2136393055" sldId="331"/>
        </pc:sldMkLst>
        <pc:spChg chg="mod">
          <ac:chgData name="Asma Narmawala" userId="ae3ca9ad32b84ae5" providerId="LiveId" clId="{B12FA9F5-C565-401F-BD91-879AA3971744}" dt="2024-04-08T23:53:40.977" v="92" actId="20577"/>
          <ac:spMkLst>
            <pc:docMk/>
            <pc:sldMk cId="2136393055" sldId="331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3:30.503" v="88" actId="20577"/>
        <pc:sldMkLst>
          <pc:docMk/>
          <pc:sldMk cId="1204080243" sldId="332"/>
        </pc:sldMkLst>
        <pc:spChg chg="mod">
          <ac:chgData name="Asma Narmawala" userId="ae3ca9ad32b84ae5" providerId="LiveId" clId="{B12FA9F5-C565-401F-BD91-879AA3971744}" dt="2024-04-08T23:53:30.503" v="88" actId="20577"/>
          <ac:spMkLst>
            <pc:docMk/>
            <pc:sldMk cId="1204080243" sldId="332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3:51.357" v="94" actId="20577"/>
        <pc:sldMkLst>
          <pc:docMk/>
          <pc:sldMk cId="438305793" sldId="333"/>
        </pc:sldMkLst>
        <pc:spChg chg="mod">
          <ac:chgData name="Asma Narmawala" userId="ae3ca9ad32b84ae5" providerId="LiveId" clId="{B12FA9F5-C565-401F-BD91-879AA3971744}" dt="2024-04-08T23:53:51.357" v="94" actId="20577"/>
          <ac:spMkLst>
            <pc:docMk/>
            <pc:sldMk cId="438305793" sldId="333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5:27.237" v="122" actId="20577"/>
        <pc:sldMkLst>
          <pc:docMk/>
          <pc:sldMk cId="2031251684" sldId="335"/>
        </pc:sldMkLst>
        <pc:spChg chg="mod">
          <ac:chgData name="Asma Narmawala" userId="ae3ca9ad32b84ae5" providerId="LiveId" clId="{B12FA9F5-C565-401F-BD91-879AA3971744}" dt="2024-04-08T23:55:27.237" v="122" actId="20577"/>
          <ac:spMkLst>
            <pc:docMk/>
            <pc:sldMk cId="2031251684" sldId="335"/>
            <ac:spMk id="413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5:32.418" v="124" actId="20577"/>
        <pc:sldMkLst>
          <pc:docMk/>
          <pc:sldMk cId="43723769" sldId="337"/>
        </pc:sldMkLst>
        <pc:spChg chg="mod">
          <ac:chgData name="Asma Narmawala" userId="ae3ca9ad32b84ae5" providerId="LiveId" clId="{B12FA9F5-C565-401F-BD91-879AA3971744}" dt="2024-04-08T23:55:32.418" v="124" actId="20577"/>
          <ac:spMkLst>
            <pc:docMk/>
            <pc:sldMk cId="43723769" sldId="337"/>
            <ac:spMk id="814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5:37.765" v="126" actId="20577"/>
        <pc:sldMkLst>
          <pc:docMk/>
          <pc:sldMk cId="757761065" sldId="339"/>
        </pc:sldMkLst>
        <pc:spChg chg="mod">
          <ac:chgData name="Asma Narmawala" userId="ae3ca9ad32b84ae5" providerId="LiveId" clId="{B12FA9F5-C565-401F-BD91-879AA3971744}" dt="2024-04-08T23:55:37.765" v="126" actId="20577"/>
          <ac:spMkLst>
            <pc:docMk/>
            <pc:sldMk cId="757761065" sldId="339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9T00:06:41.775" v="223" actId="1076"/>
        <pc:sldMkLst>
          <pc:docMk/>
          <pc:sldMk cId="3404302442" sldId="345"/>
        </pc:sldMkLst>
        <pc:spChg chg="mod">
          <ac:chgData name="Asma Narmawala" userId="ae3ca9ad32b84ae5" providerId="LiveId" clId="{B12FA9F5-C565-401F-BD91-879AA3971744}" dt="2024-04-09T00:06:41.775" v="223" actId="1076"/>
          <ac:spMkLst>
            <pc:docMk/>
            <pc:sldMk cId="3404302442" sldId="345"/>
            <ac:spMk id="433" creationId="{00000000-0000-0000-0000-000000000000}"/>
          </ac:spMkLst>
        </pc:spChg>
        <pc:spChg chg="mod">
          <ac:chgData name="Asma Narmawala" userId="ae3ca9ad32b84ae5" providerId="LiveId" clId="{B12FA9F5-C565-401F-BD91-879AA3971744}" dt="2024-04-08T23:56:39.523" v="138" actId="20577"/>
          <ac:spMkLst>
            <pc:docMk/>
            <pc:sldMk cId="3404302442" sldId="345"/>
            <ac:spMk id="435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7:03.123" v="148" actId="20577"/>
        <pc:sldMkLst>
          <pc:docMk/>
          <pc:sldMk cId="3152236007" sldId="346"/>
        </pc:sldMkLst>
        <pc:spChg chg="mod">
          <ac:chgData name="Asma Narmawala" userId="ae3ca9ad32b84ae5" providerId="LiveId" clId="{B12FA9F5-C565-401F-BD91-879AA3971744}" dt="2024-04-08T23:57:03.123" v="148" actId="20577"/>
          <ac:spMkLst>
            <pc:docMk/>
            <pc:sldMk cId="3152236007" sldId="346"/>
            <ac:spMk id="435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7:58.829" v="162" actId="20577"/>
        <pc:sldMkLst>
          <pc:docMk/>
          <pc:sldMk cId="1419671217" sldId="351"/>
        </pc:sldMkLst>
        <pc:spChg chg="mod">
          <ac:chgData name="Asma Narmawala" userId="ae3ca9ad32b84ae5" providerId="LiveId" clId="{B12FA9F5-C565-401F-BD91-879AA3971744}" dt="2024-04-08T23:57:58.829" v="162" actId="20577"/>
          <ac:spMkLst>
            <pc:docMk/>
            <pc:sldMk cId="1419671217" sldId="351"/>
            <ac:spMk id="435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2:14.054" v="74" actId="20577"/>
        <pc:sldMkLst>
          <pc:docMk/>
          <pc:sldMk cId="2211303449" sldId="354"/>
        </pc:sldMkLst>
        <pc:spChg chg="mod">
          <ac:chgData name="Asma Narmawala" userId="ae3ca9ad32b84ae5" providerId="LiveId" clId="{B12FA9F5-C565-401F-BD91-879AA3971744}" dt="2024-04-08T23:52:14.054" v="74" actId="20577"/>
          <ac:spMkLst>
            <pc:docMk/>
            <pc:sldMk cId="2211303449" sldId="354"/>
            <ac:spMk id="730" creationId="{00000000-0000-0000-0000-000000000000}"/>
          </ac:spMkLst>
        </pc:spChg>
        <pc:spChg chg="mod">
          <ac:chgData name="Asma Narmawala" userId="ae3ca9ad32b84ae5" providerId="LiveId" clId="{B12FA9F5-C565-401F-BD91-879AA3971744}" dt="2024-04-08T23:51:40.741" v="72" actId="20577"/>
          <ac:spMkLst>
            <pc:docMk/>
            <pc:sldMk cId="2211303449" sldId="354"/>
            <ac:spMk id="734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2:44.142" v="82" actId="20577"/>
        <pc:sldMkLst>
          <pc:docMk/>
          <pc:sldMk cId="1409032687" sldId="355"/>
        </pc:sldMkLst>
        <pc:spChg chg="mod">
          <ac:chgData name="Asma Narmawala" userId="ae3ca9ad32b84ae5" providerId="LiveId" clId="{B12FA9F5-C565-401F-BD91-879AA3971744}" dt="2024-04-08T23:52:44.142" v="82" actId="20577"/>
          <ac:spMkLst>
            <pc:docMk/>
            <pc:sldMk cId="1409032687" sldId="355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9T00:02:32.596" v="183" actId="20577"/>
        <pc:sldMkLst>
          <pc:docMk/>
          <pc:sldMk cId="3138763074" sldId="356"/>
        </pc:sldMkLst>
        <pc:spChg chg="mod">
          <ac:chgData name="Asma Narmawala" userId="ae3ca9ad32b84ae5" providerId="LiveId" clId="{B12FA9F5-C565-401F-BD91-879AA3971744}" dt="2024-04-09T00:02:32.596" v="183" actId="20577"/>
          <ac:spMkLst>
            <pc:docMk/>
            <pc:sldMk cId="3138763074" sldId="356"/>
            <ac:spMk id="4" creationId="{83D0111F-D5FD-AF01-1263-3ED34C313528}"/>
          </ac:spMkLst>
        </pc:spChg>
        <pc:spChg chg="mod">
          <ac:chgData name="Asma Narmawala" userId="ae3ca9ad32b84ae5" providerId="LiveId" clId="{B12FA9F5-C565-401F-BD91-879AA3971744}" dt="2024-04-08T23:52:35.161" v="80" actId="20577"/>
          <ac:spMkLst>
            <pc:docMk/>
            <pc:sldMk cId="3138763074" sldId="356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2:30.624" v="78" actId="1035"/>
        <pc:sldMkLst>
          <pc:docMk/>
          <pc:sldMk cId="2035495927" sldId="357"/>
        </pc:sldMkLst>
        <pc:spChg chg="mod">
          <ac:chgData name="Asma Narmawala" userId="ae3ca9ad32b84ae5" providerId="LiveId" clId="{B12FA9F5-C565-401F-BD91-879AA3971744}" dt="2024-04-08T23:52:30.624" v="78" actId="1035"/>
          <ac:spMkLst>
            <pc:docMk/>
            <pc:sldMk cId="2035495927" sldId="357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4:02.344" v="96" actId="20577"/>
        <pc:sldMkLst>
          <pc:docMk/>
          <pc:sldMk cId="88441741" sldId="359"/>
        </pc:sldMkLst>
        <pc:spChg chg="mod">
          <ac:chgData name="Asma Narmawala" userId="ae3ca9ad32b84ae5" providerId="LiveId" clId="{B12FA9F5-C565-401F-BD91-879AA3971744}" dt="2024-04-08T23:54:02.344" v="96" actId="20577"/>
          <ac:spMkLst>
            <pc:docMk/>
            <pc:sldMk cId="88441741" sldId="359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4:11.545" v="98" actId="20577"/>
        <pc:sldMkLst>
          <pc:docMk/>
          <pc:sldMk cId="132880297" sldId="360"/>
        </pc:sldMkLst>
        <pc:spChg chg="mod">
          <ac:chgData name="Asma Narmawala" userId="ae3ca9ad32b84ae5" providerId="LiveId" clId="{B12FA9F5-C565-401F-BD91-879AA3971744}" dt="2024-04-08T23:54:11.545" v="98" actId="20577"/>
          <ac:spMkLst>
            <pc:docMk/>
            <pc:sldMk cId="132880297" sldId="360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4:17.470" v="100" actId="20577"/>
        <pc:sldMkLst>
          <pc:docMk/>
          <pc:sldMk cId="2076708792" sldId="361"/>
        </pc:sldMkLst>
        <pc:spChg chg="mod">
          <ac:chgData name="Asma Narmawala" userId="ae3ca9ad32b84ae5" providerId="LiveId" clId="{B12FA9F5-C565-401F-BD91-879AA3971744}" dt="2024-04-08T23:54:17.470" v="100" actId="20577"/>
          <ac:spMkLst>
            <pc:docMk/>
            <pc:sldMk cId="2076708792" sldId="361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4:22.995" v="102" actId="20577"/>
        <pc:sldMkLst>
          <pc:docMk/>
          <pc:sldMk cId="4208423092" sldId="362"/>
        </pc:sldMkLst>
        <pc:spChg chg="mod">
          <ac:chgData name="Asma Narmawala" userId="ae3ca9ad32b84ae5" providerId="LiveId" clId="{B12FA9F5-C565-401F-BD91-879AA3971744}" dt="2024-04-08T23:54:22.995" v="102" actId="20577"/>
          <ac:spMkLst>
            <pc:docMk/>
            <pc:sldMk cId="4208423092" sldId="362"/>
            <ac:spMk id="42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9T00:05:20.293" v="219" actId="1076"/>
        <pc:sldMkLst>
          <pc:docMk/>
          <pc:sldMk cId="3539722772" sldId="364"/>
        </pc:sldMkLst>
        <pc:spChg chg="mod">
          <ac:chgData name="Asma Narmawala" userId="ae3ca9ad32b84ae5" providerId="LiveId" clId="{B12FA9F5-C565-401F-BD91-879AA3971744}" dt="2024-04-09T00:05:20.293" v="219" actId="1076"/>
          <ac:spMkLst>
            <pc:docMk/>
            <pc:sldMk cId="3539722772" sldId="364"/>
            <ac:spMk id="4" creationId="{1A27B405-84FE-5A19-7472-0AC85CA0A8EB}"/>
          </ac:spMkLst>
        </pc:spChg>
        <pc:spChg chg="mod">
          <ac:chgData name="Asma Narmawala" userId="ae3ca9ad32b84ae5" providerId="LiveId" clId="{B12FA9F5-C565-401F-BD91-879AA3971744}" dt="2024-04-09T00:05:20.293" v="219" actId="1076"/>
          <ac:spMkLst>
            <pc:docMk/>
            <pc:sldMk cId="3539722772" sldId="364"/>
            <ac:spMk id="5" creationId="{9DFC0DA3-7118-FD43-AFD3-0430FA7EE858}"/>
          </ac:spMkLst>
        </pc:spChg>
        <pc:spChg chg="mod">
          <ac:chgData name="Asma Narmawala" userId="ae3ca9ad32b84ae5" providerId="LiveId" clId="{B12FA9F5-C565-401F-BD91-879AA3971744}" dt="2024-04-09T00:05:20.293" v="219" actId="1076"/>
          <ac:spMkLst>
            <pc:docMk/>
            <pc:sldMk cId="3539722772" sldId="364"/>
            <ac:spMk id="6" creationId="{CB53BF6D-DE09-6172-6AFD-291838548DB3}"/>
          </ac:spMkLst>
        </pc:spChg>
        <pc:spChg chg="mod">
          <ac:chgData name="Asma Narmawala" userId="ae3ca9ad32b84ae5" providerId="LiveId" clId="{B12FA9F5-C565-401F-BD91-879AA3971744}" dt="2024-04-09T00:05:20.293" v="219" actId="1076"/>
          <ac:spMkLst>
            <pc:docMk/>
            <pc:sldMk cId="3539722772" sldId="364"/>
            <ac:spMk id="7" creationId="{875D7A71-4014-1A50-C7BB-BFCCF7D47AAC}"/>
          </ac:spMkLst>
        </pc:spChg>
        <pc:spChg chg="mod">
          <ac:chgData name="Asma Narmawala" userId="ae3ca9ad32b84ae5" providerId="LiveId" clId="{B12FA9F5-C565-401F-BD91-879AA3971744}" dt="2024-04-09T00:05:12.006" v="218" actId="1076"/>
          <ac:spMkLst>
            <pc:docMk/>
            <pc:sldMk cId="3539722772" sldId="364"/>
            <ac:spMk id="433" creationId="{00000000-0000-0000-0000-000000000000}"/>
          </ac:spMkLst>
        </pc:spChg>
        <pc:spChg chg="mod">
          <ac:chgData name="Asma Narmawala" userId="ae3ca9ad32b84ae5" providerId="LiveId" clId="{B12FA9F5-C565-401F-BD91-879AA3971744}" dt="2024-04-09T00:05:20.293" v="219" actId="1076"/>
          <ac:spMkLst>
            <pc:docMk/>
            <pc:sldMk cId="3539722772" sldId="364"/>
            <ac:spMk id="434" creationId="{00000000-0000-0000-0000-000000000000}"/>
          </ac:spMkLst>
        </pc:spChg>
        <pc:spChg chg="mod">
          <ac:chgData name="Asma Narmawala" userId="ae3ca9ad32b84ae5" providerId="LiveId" clId="{B12FA9F5-C565-401F-BD91-879AA3971744}" dt="2024-04-08T23:54:58.188" v="112" actId="20577"/>
          <ac:spMkLst>
            <pc:docMk/>
            <pc:sldMk cId="3539722772" sldId="364"/>
            <ac:spMk id="435" creationId="{00000000-0000-0000-0000-000000000000}"/>
          </ac:spMkLst>
        </pc:spChg>
        <pc:spChg chg="mod">
          <ac:chgData name="Asma Narmawala" userId="ae3ca9ad32b84ae5" providerId="LiveId" clId="{B12FA9F5-C565-401F-BD91-879AA3971744}" dt="2024-04-09T00:05:20.293" v="219" actId="1076"/>
          <ac:spMkLst>
            <pc:docMk/>
            <pc:sldMk cId="3539722772" sldId="364"/>
            <ac:spMk id="43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9T04:20:21.848" v="229" actId="1076"/>
        <pc:sldMkLst>
          <pc:docMk/>
          <pc:sldMk cId="22968290" sldId="365"/>
        </pc:sldMkLst>
        <pc:spChg chg="mod">
          <ac:chgData name="Asma Narmawala" userId="ae3ca9ad32b84ae5" providerId="LiveId" clId="{B12FA9F5-C565-401F-BD91-879AA3971744}" dt="2024-04-09T04:20:21.848" v="229" actId="1076"/>
          <ac:spMkLst>
            <pc:docMk/>
            <pc:sldMk cId="22968290" sldId="365"/>
            <ac:spMk id="5" creationId="{BA60DA8D-14D6-A329-5019-2EF1E85761B2}"/>
          </ac:spMkLst>
        </pc:spChg>
        <pc:spChg chg="mod">
          <ac:chgData name="Asma Narmawala" userId="ae3ca9ad32b84ae5" providerId="LiveId" clId="{B12FA9F5-C565-401F-BD91-879AA3971744}" dt="2024-04-08T23:54:51.052" v="110" actId="20577"/>
          <ac:spMkLst>
            <pc:docMk/>
            <pc:sldMk cId="22968290" sldId="365"/>
            <ac:spMk id="420" creationId="{00000000-0000-0000-0000-000000000000}"/>
          </ac:spMkLst>
        </pc:spChg>
      </pc:sldChg>
      <pc:sldChg chg="addSp delSp modSp mod">
        <pc:chgData name="Asma Narmawala" userId="ae3ca9ad32b84ae5" providerId="LiveId" clId="{B12FA9F5-C565-401F-BD91-879AA3971744}" dt="2024-04-08T23:55:19.777" v="119" actId="20577"/>
        <pc:sldMkLst>
          <pc:docMk/>
          <pc:sldMk cId="2824499446" sldId="367"/>
        </pc:sldMkLst>
        <pc:spChg chg="add del mod">
          <ac:chgData name="Asma Narmawala" userId="ae3ca9ad32b84ae5" providerId="LiveId" clId="{B12FA9F5-C565-401F-BD91-879AA3971744}" dt="2024-04-08T23:55:19.777" v="119" actId="20577"/>
          <ac:spMkLst>
            <pc:docMk/>
            <pc:sldMk cId="2824499446" sldId="367"/>
            <ac:spMk id="814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9T00:06:26.076" v="222" actId="1076"/>
        <pc:sldMkLst>
          <pc:docMk/>
          <pc:sldMk cId="2334912600" sldId="368"/>
        </pc:sldMkLst>
        <pc:spChg chg="mod">
          <ac:chgData name="Asma Narmawala" userId="ae3ca9ad32b84ae5" providerId="LiveId" clId="{B12FA9F5-C565-401F-BD91-879AA3971744}" dt="2024-04-08T23:56:01.328" v="131" actId="1076"/>
          <ac:spMkLst>
            <pc:docMk/>
            <pc:sldMk cId="2334912600" sldId="368"/>
            <ac:spMk id="2" creationId="{B812DAC0-1150-1641-4FF6-48BACCA6705E}"/>
          </ac:spMkLst>
        </pc:spChg>
        <pc:spChg chg="mod">
          <ac:chgData name="Asma Narmawala" userId="ae3ca9ad32b84ae5" providerId="LiveId" clId="{B12FA9F5-C565-401F-BD91-879AA3971744}" dt="2024-04-09T00:06:26.076" v="222" actId="1076"/>
          <ac:spMkLst>
            <pc:docMk/>
            <pc:sldMk cId="2334912600" sldId="368"/>
            <ac:spMk id="4" creationId="{A6448CD4-E94A-F134-C373-23D39B1F98BE}"/>
          </ac:spMkLst>
        </pc:spChg>
        <pc:spChg chg="mod">
          <ac:chgData name="Asma Narmawala" userId="ae3ca9ad32b84ae5" providerId="LiveId" clId="{B12FA9F5-C565-401F-BD91-879AA3971744}" dt="2024-04-09T00:06:21.877" v="221" actId="1076"/>
          <ac:spMkLst>
            <pc:docMk/>
            <pc:sldMk cId="2334912600" sldId="368"/>
            <ac:spMk id="5" creationId="{3B63A146-0AAF-7763-7E6F-C2F64011D9FD}"/>
          </ac:spMkLst>
        </pc:spChg>
        <pc:spChg chg="mod">
          <ac:chgData name="Asma Narmawala" userId="ae3ca9ad32b84ae5" providerId="LiveId" clId="{B12FA9F5-C565-401F-BD91-879AA3971744}" dt="2024-04-08T23:55:54.203" v="130" actId="1076"/>
          <ac:spMkLst>
            <pc:docMk/>
            <pc:sldMk cId="2334912600" sldId="368"/>
            <ac:spMk id="9" creationId="{404A2C32-DF09-CDF5-8026-71243009C445}"/>
          </ac:spMkLst>
        </pc:spChg>
        <pc:spChg chg="mod">
          <ac:chgData name="Asma Narmawala" userId="ae3ca9ad32b84ae5" providerId="LiveId" clId="{B12FA9F5-C565-401F-BD91-879AA3971744}" dt="2024-04-08T23:56:21.037" v="134" actId="1076"/>
          <ac:spMkLst>
            <pc:docMk/>
            <pc:sldMk cId="2334912600" sldId="368"/>
            <ac:spMk id="10" creationId="{19C51650-FD11-CAB1-8A5C-611D9357317C}"/>
          </ac:spMkLst>
        </pc:spChg>
        <pc:spChg chg="mod">
          <ac:chgData name="Asma Narmawala" userId="ae3ca9ad32b84ae5" providerId="LiveId" clId="{B12FA9F5-C565-401F-BD91-879AA3971744}" dt="2024-04-08T23:56:34.323" v="136" actId="1076"/>
          <ac:spMkLst>
            <pc:docMk/>
            <pc:sldMk cId="2334912600" sldId="368"/>
            <ac:spMk id="11" creationId="{FA1E8358-3DB7-0161-9BE3-640670361907}"/>
          </ac:spMkLst>
        </pc:spChg>
        <pc:spChg chg="mod">
          <ac:chgData name="Asma Narmawala" userId="ae3ca9ad32b84ae5" providerId="LiveId" clId="{B12FA9F5-C565-401F-BD91-879AA3971744}" dt="2024-04-08T23:56:15.635" v="133" actId="1076"/>
          <ac:spMkLst>
            <pc:docMk/>
            <pc:sldMk cId="2334912600" sldId="368"/>
            <ac:spMk id="13" creationId="{31C81E8B-B0AA-7AAF-D594-BB7848972266}"/>
          </ac:spMkLst>
        </pc:spChg>
        <pc:spChg chg="mod">
          <ac:chgData name="Asma Narmawala" userId="ae3ca9ad32b84ae5" providerId="LiveId" clId="{B12FA9F5-C565-401F-BD91-879AA3971744}" dt="2024-04-08T23:55:43.349" v="129" actId="20577"/>
          <ac:spMkLst>
            <pc:docMk/>
            <pc:sldMk cId="2334912600" sldId="368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6:54.528" v="144" actId="20577"/>
        <pc:sldMkLst>
          <pc:docMk/>
          <pc:sldMk cId="1693323673" sldId="369"/>
        </pc:sldMkLst>
        <pc:spChg chg="mod">
          <ac:chgData name="Asma Narmawala" userId="ae3ca9ad32b84ae5" providerId="LiveId" clId="{B12FA9F5-C565-401F-BD91-879AA3971744}" dt="2024-04-08T23:56:54.528" v="144" actId="20577"/>
          <ac:spMkLst>
            <pc:docMk/>
            <pc:sldMk cId="1693323673" sldId="369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6:59.044" v="146" actId="20577"/>
        <pc:sldMkLst>
          <pc:docMk/>
          <pc:sldMk cId="4073801543" sldId="370"/>
        </pc:sldMkLst>
        <pc:spChg chg="mod">
          <ac:chgData name="Asma Narmawala" userId="ae3ca9ad32b84ae5" providerId="LiveId" clId="{B12FA9F5-C565-401F-BD91-879AA3971744}" dt="2024-04-08T23:56:59.044" v="146" actId="20577"/>
          <ac:spMkLst>
            <pc:docMk/>
            <pc:sldMk cId="4073801543" sldId="370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7:08.410" v="150" actId="20577"/>
        <pc:sldMkLst>
          <pc:docMk/>
          <pc:sldMk cId="4077883133" sldId="371"/>
        </pc:sldMkLst>
        <pc:spChg chg="mod">
          <ac:chgData name="Asma Narmawala" userId="ae3ca9ad32b84ae5" providerId="LiveId" clId="{B12FA9F5-C565-401F-BD91-879AA3971744}" dt="2024-04-08T23:57:08.410" v="150" actId="20577"/>
          <ac:spMkLst>
            <pc:docMk/>
            <pc:sldMk cId="4077883133" sldId="371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7:41.886" v="156" actId="20577"/>
        <pc:sldMkLst>
          <pc:docMk/>
          <pc:sldMk cId="3364616656" sldId="372"/>
        </pc:sldMkLst>
        <pc:spChg chg="mod">
          <ac:chgData name="Asma Narmawala" userId="ae3ca9ad32b84ae5" providerId="LiveId" clId="{B12FA9F5-C565-401F-BD91-879AA3971744}" dt="2024-04-08T23:57:41.886" v="156" actId="20577"/>
          <ac:spMkLst>
            <pc:docMk/>
            <pc:sldMk cId="3364616656" sldId="372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7:46.827" v="158" actId="20577"/>
        <pc:sldMkLst>
          <pc:docMk/>
          <pc:sldMk cId="3148389895" sldId="373"/>
        </pc:sldMkLst>
        <pc:spChg chg="mod">
          <ac:chgData name="Asma Narmawala" userId="ae3ca9ad32b84ae5" providerId="LiveId" clId="{B12FA9F5-C565-401F-BD91-879AA3971744}" dt="2024-04-08T23:57:46.827" v="158" actId="20577"/>
          <ac:spMkLst>
            <pc:docMk/>
            <pc:sldMk cId="3148389895" sldId="373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9T00:07:41.262" v="226" actId="1076"/>
        <pc:sldMkLst>
          <pc:docMk/>
          <pc:sldMk cId="3285336935" sldId="374"/>
        </pc:sldMkLst>
        <pc:spChg chg="mod">
          <ac:chgData name="Asma Narmawala" userId="ae3ca9ad32b84ae5" providerId="LiveId" clId="{B12FA9F5-C565-401F-BD91-879AA3971744}" dt="2024-04-09T00:07:41.262" v="226" actId="1076"/>
          <ac:spMkLst>
            <pc:docMk/>
            <pc:sldMk cId="3285336935" sldId="374"/>
            <ac:spMk id="4" creationId="{CACF1233-D77B-EB2E-F461-CF066F1CC8EF}"/>
          </ac:spMkLst>
        </pc:spChg>
        <pc:spChg chg="mod">
          <ac:chgData name="Asma Narmawala" userId="ae3ca9ad32b84ae5" providerId="LiveId" clId="{B12FA9F5-C565-401F-BD91-879AA3971744}" dt="2024-04-09T00:07:33.883" v="225" actId="1076"/>
          <ac:spMkLst>
            <pc:docMk/>
            <pc:sldMk cId="3285336935" sldId="374"/>
            <ac:spMk id="5" creationId="{74683FC4-15D3-6C8E-521A-AE28BDECA29B}"/>
          </ac:spMkLst>
        </pc:spChg>
        <pc:spChg chg="mod">
          <ac:chgData name="Asma Narmawala" userId="ae3ca9ad32b84ae5" providerId="LiveId" clId="{B12FA9F5-C565-401F-BD91-879AA3971744}" dt="2024-04-08T23:57:53.792" v="160" actId="20577"/>
          <ac:spMkLst>
            <pc:docMk/>
            <pc:sldMk cId="3285336935" sldId="374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9T00:08:04.672" v="227" actId="113"/>
        <pc:sldMkLst>
          <pc:docMk/>
          <pc:sldMk cId="3454099413" sldId="375"/>
        </pc:sldMkLst>
        <pc:spChg chg="mod">
          <ac:chgData name="Asma Narmawala" userId="ae3ca9ad32b84ae5" providerId="LiveId" clId="{B12FA9F5-C565-401F-BD91-879AA3971744}" dt="2024-04-08T23:58:02.470" v="164" actId="20577"/>
          <ac:spMkLst>
            <pc:docMk/>
            <pc:sldMk cId="3454099413" sldId="375"/>
            <ac:spMk id="1116" creationId="{00000000-0000-0000-0000-000000000000}"/>
          </ac:spMkLst>
        </pc:spChg>
        <pc:spChg chg="mod">
          <ac:chgData name="Asma Narmawala" userId="ae3ca9ad32b84ae5" providerId="LiveId" clId="{B12FA9F5-C565-401F-BD91-879AA3971744}" dt="2024-04-09T00:08:04.672" v="227" actId="113"/>
          <ac:spMkLst>
            <pc:docMk/>
            <pc:sldMk cId="3454099413" sldId="375"/>
            <ac:spMk id="1118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6:44.881" v="140" actId="20577"/>
        <pc:sldMkLst>
          <pc:docMk/>
          <pc:sldMk cId="4017100145" sldId="376"/>
        </pc:sldMkLst>
        <pc:spChg chg="mod">
          <ac:chgData name="Asma Narmawala" userId="ae3ca9ad32b84ae5" providerId="LiveId" clId="{B12FA9F5-C565-401F-BD91-879AA3971744}" dt="2024-04-08T23:56:44.881" v="140" actId="20577"/>
          <ac:spMkLst>
            <pc:docMk/>
            <pc:sldMk cId="4017100145" sldId="376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6:49.889" v="142" actId="20577"/>
        <pc:sldMkLst>
          <pc:docMk/>
          <pc:sldMk cId="3002224269" sldId="377"/>
        </pc:sldMkLst>
        <pc:spChg chg="mod">
          <ac:chgData name="Asma Narmawala" userId="ae3ca9ad32b84ae5" providerId="LiveId" clId="{B12FA9F5-C565-401F-BD91-879AA3971744}" dt="2024-04-08T23:56:49.889" v="142" actId="20577"/>
          <ac:spMkLst>
            <pc:docMk/>
            <pc:sldMk cId="3002224269" sldId="377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7:14.446" v="152" actId="20577"/>
        <pc:sldMkLst>
          <pc:docMk/>
          <pc:sldMk cId="1119787015" sldId="378"/>
        </pc:sldMkLst>
        <pc:spChg chg="mod">
          <ac:chgData name="Asma Narmawala" userId="ae3ca9ad32b84ae5" providerId="LiveId" clId="{B12FA9F5-C565-401F-BD91-879AA3971744}" dt="2024-04-08T23:57:14.446" v="152" actId="20577"/>
          <ac:spMkLst>
            <pc:docMk/>
            <pc:sldMk cId="1119787015" sldId="378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8:07.245" v="166" actId="20577"/>
        <pc:sldMkLst>
          <pc:docMk/>
          <pc:sldMk cId="3608750487" sldId="379"/>
        </pc:sldMkLst>
        <pc:spChg chg="mod">
          <ac:chgData name="Asma Narmawala" userId="ae3ca9ad32b84ae5" providerId="LiveId" clId="{B12FA9F5-C565-401F-BD91-879AA3971744}" dt="2024-04-08T23:58:07.245" v="166" actId="20577"/>
          <ac:spMkLst>
            <pc:docMk/>
            <pc:sldMk cId="3608750487" sldId="379"/>
            <ac:spMk id="1116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8:23.989" v="175" actId="20577"/>
        <pc:sldMkLst>
          <pc:docMk/>
          <pc:sldMk cId="285487213" sldId="380"/>
        </pc:sldMkLst>
        <pc:spChg chg="mod">
          <ac:chgData name="Asma Narmawala" userId="ae3ca9ad32b84ae5" providerId="LiveId" clId="{B12FA9F5-C565-401F-BD91-879AA3971744}" dt="2024-04-08T23:58:23.989" v="175" actId="20577"/>
          <ac:spMkLst>
            <pc:docMk/>
            <pc:sldMk cId="285487213" sldId="380"/>
            <ac:spMk id="690" creationId="{00000000-0000-0000-0000-000000000000}"/>
          </ac:spMkLst>
        </pc:spChg>
      </pc:sldChg>
      <pc:sldChg chg="modSp mod">
        <pc:chgData name="Asma Narmawala" userId="ae3ca9ad32b84ae5" providerId="LiveId" clId="{B12FA9F5-C565-401F-BD91-879AA3971744}" dt="2024-04-08T23:58:18.480" v="173" actId="20577"/>
        <pc:sldMkLst>
          <pc:docMk/>
          <pc:sldMk cId="1553580311" sldId="381"/>
        </pc:sldMkLst>
        <pc:spChg chg="mod">
          <ac:chgData name="Asma Narmawala" userId="ae3ca9ad32b84ae5" providerId="LiveId" clId="{B12FA9F5-C565-401F-BD91-879AA3971744}" dt="2024-04-08T23:58:18.480" v="173" actId="20577"/>
          <ac:spMkLst>
            <pc:docMk/>
            <pc:sldMk cId="1553580311" sldId="381"/>
            <ac:spMk id="690" creationId="{00000000-0000-0000-0000-000000000000}"/>
          </ac:spMkLst>
        </pc:spChg>
      </pc:sldChg>
    </pc:docChg>
  </pc:docChgLst>
  <pc:docChgLst>
    <pc:chgData name="Asma Narmawala" userId="ae3ca9ad32b84ae5" providerId="Windows Live" clId="Web-{85CDBDF4-D9EF-4FAD-8B8D-6D778721EC52}"/>
    <pc:docChg chg="modSld">
      <pc:chgData name="Asma Narmawala" userId="ae3ca9ad32b84ae5" providerId="Windows Live" clId="Web-{85CDBDF4-D9EF-4FAD-8B8D-6D778721EC52}" dt="2024-04-07T14:52:01.550" v="13" actId="20577"/>
      <pc:docMkLst>
        <pc:docMk/>
      </pc:docMkLst>
      <pc:sldChg chg="modSp">
        <pc:chgData name="Asma Narmawala" userId="ae3ca9ad32b84ae5" providerId="Windows Live" clId="Web-{85CDBDF4-D9EF-4FAD-8B8D-6D778721EC52}" dt="2024-04-07T14:52:01.550" v="13" actId="20577"/>
        <pc:sldMkLst>
          <pc:docMk/>
          <pc:sldMk cId="0" sldId="276"/>
        </pc:sldMkLst>
        <pc:spChg chg="mod">
          <ac:chgData name="Asma Narmawala" userId="ae3ca9ad32b84ae5" providerId="Windows Live" clId="Web-{85CDBDF4-D9EF-4FAD-8B8D-6D778721EC52}" dt="2024-04-07T14:51:50.221" v="9" actId="20577"/>
          <ac:spMkLst>
            <pc:docMk/>
            <pc:sldMk cId="0" sldId="276"/>
            <ac:spMk id="759" creationId="{00000000-0000-0000-0000-000000000000}"/>
          </ac:spMkLst>
        </pc:spChg>
        <pc:spChg chg="mod">
          <ac:chgData name="Asma Narmawala" userId="ae3ca9ad32b84ae5" providerId="Windows Live" clId="Web-{85CDBDF4-D9EF-4FAD-8B8D-6D778721EC52}" dt="2024-04-07T14:52:01.550" v="13" actId="20577"/>
          <ac:spMkLst>
            <pc:docMk/>
            <pc:sldMk cId="0" sldId="276"/>
            <ac:spMk id="7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04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608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5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2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14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230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69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089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66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3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8dcfc910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c8dcfc910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48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661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446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07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998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438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536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474b791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474b791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630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5f259d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5f259d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738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8dcfc910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c8dcfc910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9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8dcfc910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c8dcfc910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062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5f259d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5f259d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1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694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33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70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77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251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474b791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474b791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963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103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399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79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8dcfc910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c8dcfc910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635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078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204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772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18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99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372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474b791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474b791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619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129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7087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49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8dcfc91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c8dcfc91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981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5124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2315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0937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1240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58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0375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474b791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474b791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6563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7494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56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e477d3ff6b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e477d3ff6b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6336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75f259df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75f259df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5177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4105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403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026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8220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490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7119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0105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35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990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8690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8580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75f259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75f259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944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e75f259df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e75f259df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55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7d3ff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7d3ff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7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2050" y="1311025"/>
            <a:ext cx="47907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0525" y="4052637"/>
            <a:ext cx="38619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829725" y="2789274"/>
            <a:ext cx="3959100" cy="41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742050" y="2042325"/>
            <a:ext cx="4790700" cy="45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423374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8155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62497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423374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92936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727717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62497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292936" y="32230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62497" y="32230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23374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858155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292936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27717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89202" y="2789702"/>
            <a:ext cx="718188" cy="670662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6393824" y="3219962"/>
            <a:ext cx="721863" cy="67972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5400000">
            <a:off x="7495591" y="3871946"/>
            <a:ext cx="265955" cy="677165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388100" y="1074525"/>
            <a:ext cx="6367800" cy="23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8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8"/>
          <p:cNvSpPr/>
          <p:nvPr/>
        </p:nvSpPr>
        <p:spPr>
          <a:xfrm>
            <a:off x="8044073" y="745538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8043898" y="1176362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8479723" y="1176362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8043878" y="314654"/>
            <a:ext cx="694782" cy="675311"/>
          </a:xfrm>
          <a:custGeom>
            <a:avLst/>
            <a:gdLst/>
            <a:ahLst/>
            <a:cxnLst/>
            <a:rect l="l" t="t" r="r" b="b"/>
            <a:pathLst>
              <a:path w="11811" h="11480" extrusionOk="0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615973" y="314663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7188048" y="314663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851872" y="3526350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421047" y="3095526"/>
            <a:ext cx="244418" cy="244359"/>
          </a:xfrm>
          <a:custGeom>
            <a:avLst/>
            <a:gdLst/>
            <a:ahLst/>
            <a:cxnLst/>
            <a:rect l="l" t="t" r="r" b="b"/>
            <a:pathLst>
              <a:path w="4155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405341" y="3526350"/>
            <a:ext cx="717018" cy="67513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62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2050" y="991500"/>
            <a:ext cx="76599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258725" y="598008"/>
            <a:ext cx="1143264" cy="244241"/>
          </a:xfrm>
          <a:custGeom>
            <a:avLst/>
            <a:gdLst/>
            <a:ahLst/>
            <a:cxnLst/>
            <a:rect l="l" t="t" r="r" b="b"/>
            <a:pathLst>
              <a:path w="19435" h="4152" extrusionOk="0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4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6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461990" y="1033568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582050" y="599788"/>
            <a:ext cx="1143264" cy="244241"/>
          </a:xfrm>
          <a:custGeom>
            <a:avLst/>
            <a:gdLst/>
            <a:ahLst/>
            <a:cxnLst/>
            <a:rect l="l" t="t" r="r" b="b"/>
            <a:pathLst>
              <a:path w="19435" h="4152" extrusionOk="0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431375" y="1097250"/>
            <a:ext cx="4234800" cy="674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1599675" y="1984288"/>
            <a:ext cx="4234800" cy="14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715986" y="526751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151810" y="957575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7715986" y="1388399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8151810" y="1388399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7716160" y="2250132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678809" y="526633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7715965" y="1819266"/>
            <a:ext cx="694782" cy="675311"/>
          </a:xfrm>
          <a:custGeom>
            <a:avLst/>
            <a:gdLst/>
            <a:ahLst/>
            <a:cxnLst/>
            <a:rect l="l" t="t" r="r" b="b"/>
            <a:pathLst>
              <a:path w="11811" h="11480" extrusionOk="0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7715986" y="2683939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151810" y="2683939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 rot="-5400000">
            <a:off x="344980" y="3782974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 rot="-5400000">
            <a:off x="344980" y="3348193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 rot="-5400000">
            <a:off x="344980" y="2913412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rot="-5400000">
            <a:off x="345030" y="2913411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9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4" name="Google Shape;174;p16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/>
          <p:nvPr/>
        </p:nvSpPr>
        <p:spPr>
          <a:xfrm rot="5400000">
            <a:off x="8510998" y="597939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rot="5400000">
            <a:off x="7854550" y="382669"/>
            <a:ext cx="265065" cy="674899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body" idx="1"/>
          </p:nvPr>
        </p:nvSpPr>
        <p:spPr>
          <a:xfrm>
            <a:off x="1859550" y="1456000"/>
            <a:ext cx="5424900" cy="24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title"/>
          </p:nvPr>
        </p:nvSpPr>
        <p:spPr>
          <a:xfrm>
            <a:off x="1859550" y="526625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04" name="Google Shape;304;p26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6"/>
          <p:cNvSpPr/>
          <p:nvPr/>
        </p:nvSpPr>
        <p:spPr>
          <a:xfrm flipH="1">
            <a:off x="7662311" y="1073228"/>
            <a:ext cx="1134087" cy="675135"/>
          </a:xfrm>
          <a:custGeom>
            <a:avLst/>
            <a:gdLst/>
            <a:ahLst/>
            <a:cxnLst/>
            <a:rect l="l" t="t" r="r" b="b"/>
            <a:pathLst>
              <a:path w="19279" h="11477" extrusionOk="0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 flipH="1">
            <a:off x="8120744" y="1941404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 flipH="1">
            <a:off x="8551628" y="1941404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384773" y="2613197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384773" y="3474845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347597" y="2613080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820598" y="3044021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820598" y="3474845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2016300" y="1909025"/>
            <a:ext cx="5111400" cy="2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9"/>
          <p:cNvSpPr txBox="1">
            <a:spLocks noGrp="1"/>
          </p:cNvSpPr>
          <p:nvPr>
            <p:ph type="subTitle" idx="2"/>
          </p:nvPr>
        </p:nvSpPr>
        <p:spPr>
          <a:xfrm>
            <a:off x="2016300" y="1123325"/>
            <a:ext cx="5111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9"/>
          <p:cNvSpPr txBox="1">
            <a:spLocks noGrp="1"/>
          </p:cNvSpPr>
          <p:nvPr>
            <p:ph type="title"/>
          </p:nvPr>
        </p:nvSpPr>
        <p:spPr>
          <a:xfrm>
            <a:off x="1805925" y="526625"/>
            <a:ext cx="55323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985531" y="2124189"/>
            <a:ext cx="244065" cy="244359"/>
          </a:xfrm>
          <a:custGeom>
            <a:avLst/>
            <a:gdLst/>
            <a:ahLst/>
            <a:cxnLst/>
            <a:rect l="l" t="t" r="r" b="b"/>
            <a:pathLst>
              <a:path w="4149" h="4154" extrusionOk="0">
                <a:moveTo>
                  <a:pt x="2071" y="0"/>
                </a:moveTo>
                <a:cubicBezTo>
                  <a:pt x="925" y="0"/>
                  <a:pt x="1" y="931"/>
                  <a:pt x="1" y="2077"/>
                </a:cubicBezTo>
                <a:cubicBezTo>
                  <a:pt x="1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985531" y="1262482"/>
            <a:ext cx="244065" cy="244359"/>
          </a:xfrm>
          <a:custGeom>
            <a:avLst/>
            <a:gdLst/>
            <a:ahLst/>
            <a:cxnLst/>
            <a:rect l="l" t="t" r="r" b="b"/>
            <a:pathLst>
              <a:path w="4149" h="4154" extrusionOk="0">
                <a:moveTo>
                  <a:pt x="2071" y="0"/>
                </a:moveTo>
                <a:cubicBezTo>
                  <a:pt x="925" y="0"/>
                  <a:pt x="1" y="931"/>
                  <a:pt x="1" y="2077"/>
                </a:cubicBezTo>
                <a:cubicBezTo>
                  <a:pt x="1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511824" y="1262246"/>
            <a:ext cx="720077" cy="1106204"/>
          </a:xfrm>
          <a:custGeom>
            <a:avLst/>
            <a:gdLst/>
            <a:ahLst/>
            <a:cxnLst/>
            <a:rect l="l" t="t" r="r" b="b"/>
            <a:pathLst>
              <a:path w="12241" h="18805" extrusionOk="0">
                <a:moveTo>
                  <a:pt x="2712" y="1"/>
                </a:moveTo>
                <a:cubicBezTo>
                  <a:pt x="2199" y="1"/>
                  <a:pt x="1677" y="192"/>
                  <a:pt x="1257" y="616"/>
                </a:cubicBezTo>
                <a:cubicBezTo>
                  <a:pt x="0" y="1873"/>
                  <a:pt x="808" y="4028"/>
                  <a:pt x="2585" y="4151"/>
                </a:cubicBezTo>
                <a:lnTo>
                  <a:pt x="2598" y="4151"/>
                </a:lnTo>
                <a:cubicBezTo>
                  <a:pt x="3763" y="4197"/>
                  <a:pt x="4870" y="4666"/>
                  <a:pt x="5704" y="5480"/>
                </a:cubicBezTo>
                <a:lnTo>
                  <a:pt x="7019" y="6782"/>
                </a:lnTo>
                <a:cubicBezTo>
                  <a:pt x="7709" y="7472"/>
                  <a:pt x="8080" y="8416"/>
                  <a:pt x="8054" y="9386"/>
                </a:cubicBezTo>
                <a:lnTo>
                  <a:pt x="8054" y="9412"/>
                </a:lnTo>
                <a:cubicBezTo>
                  <a:pt x="8080" y="10389"/>
                  <a:pt x="7709" y="11326"/>
                  <a:pt x="7019" y="12016"/>
                </a:cubicBezTo>
                <a:lnTo>
                  <a:pt x="4427" y="14588"/>
                </a:lnTo>
                <a:cubicBezTo>
                  <a:pt x="4313" y="14699"/>
                  <a:pt x="4166" y="14753"/>
                  <a:pt x="4021" y="14753"/>
                </a:cubicBezTo>
                <a:cubicBezTo>
                  <a:pt x="3834" y="14753"/>
                  <a:pt x="3649" y="14665"/>
                  <a:pt x="3536" y="14497"/>
                </a:cubicBezTo>
                <a:cubicBezTo>
                  <a:pt x="3301" y="14145"/>
                  <a:pt x="3047" y="13689"/>
                  <a:pt x="3047" y="13325"/>
                </a:cubicBezTo>
                <a:lnTo>
                  <a:pt x="3047" y="12902"/>
                </a:lnTo>
                <a:cubicBezTo>
                  <a:pt x="3041" y="12179"/>
                  <a:pt x="3379" y="11502"/>
                  <a:pt x="3952" y="11072"/>
                </a:cubicBezTo>
                <a:cubicBezTo>
                  <a:pt x="4668" y="10545"/>
                  <a:pt x="4968" y="9614"/>
                  <a:pt x="4694" y="8761"/>
                </a:cubicBezTo>
                <a:cubicBezTo>
                  <a:pt x="4421" y="7915"/>
                  <a:pt x="3627" y="7335"/>
                  <a:pt x="2735" y="7329"/>
                </a:cubicBezTo>
                <a:cubicBezTo>
                  <a:pt x="2730" y="7329"/>
                  <a:pt x="2725" y="7329"/>
                  <a:pt x="2719" y="7329"/>
                </a:cubicBezTo>
                <a:cubicBezTo>
                  <a:pt x="1834" y="7329"/>
                  <a:pt x="1040" y="7893"/>
                  <a:pt x="755" y="8728"/>
                </a:cubicBezTo>
                <a:cubicBezTo>
                  <a:pt x="469" y="9575"/>
                  <a:pt x="755" y="10512"/>
                  <a:pt x="1465" y="11053"/>
                </a:cubicBezTo>
                <a:cubicBezTo>
                  <a:pt x="2045" y="11489"/>
                  <a:pt x="2390" y="12173"/>
                  <a:pt x="2396" y="12902"/>
                </a:cubicBezTo>
                <a:lnTo>
                  <a:pt x="2396" y="13357"/>
                </a:lnTo>
                <a:cubicBezTo>
                  <a:pt x="2390" y="14035"/>
                  <a:pt x="2058" y="14660"/>
                  <a:pt x="1504" y="15044"/>
                </a:cubicBezTo>
                <a:cubicBezTo>
                  <a:pt x="248" y="15949"/>
                  <a:pt x="391" y="17863"/>
                  <a:pt x="1771" y="18572"/>
                </a:cubicBezTo>
                <a:cubicBezTo>
                  <a:pt x="2081" y="18732"/>
                  <a:pt x="2404" y="18805"/>
                  <a:pt x="2718" y="18805"/>
                </a:cubicBezTo>
                <a:cubicBezTo>
                  <a:pt x="3805" y="18805"/>
                  <a:pt x="4794" y="17932"/>
                  <a:pt x="4799" y="16730"/>
                </a:cubicBezTo>
                <a:lnTo>
                  <a:pt x="4799" y="16717"/>
                </a:lnTo>
                <a:cubicBezTo>
                  <a:pt x="4773" y="15740"/>
                  <a:pt x="5144" y="14803"/>
                  <a:pt x="5834" y="14113"/>
                </a:cubicBezTo>
                <a:lnTo>
                  <a:pt x="7461" y="12498"/>
                </a:lnTo>
                <a:cubicBezTo>
                  <a:pt x="8100" y="11847"/>
                  <a:pt x="8980" y="11480"/>
                  <a:pt x="9889" y="11480"/>
                </a:cubicBezTo>
                <a:cubicBezTo>
                  <a:pt x="9935" y="11480"/>
                  <a:pt x="9981" y="11481"/>
                  <a:pt x="10027" y="11482"/>
                </a:cubicBezTo>
                <a:lnTo>
                  <a:pt x="10124" y="11482"/>
                </a:lnTo>
                <a:cubicBezTo>
                  <a:pt x="11244" y="11476"/>
                  <a:pt x="12162" y="10590"/>
                  <a:pt x="12201" y="9477"/>
                </a:cubicBezTo>
                <a:cubicBezTo>
                  <a:pt x="12240" y="8357"/>
                  <a:pt x="11381" y="7413"/>
                  <a:pt x="10267" y="7335"/>
                </a:cubicBezTo>
                <a:cubicBezTo>
                  <a:pt x="10202" y="7329"/>
                  <a:pt x="10131" y="7329"/>
                  <a:pt x="10066" y="7329"/>
                </a:cubicBezTo>
                <a:cubicBezTo>
                  <a:pt x="10018" y="7331"/>
                  <a:pt x="9970" y="7332"/>
                  <a:pt x="9922" y="7332"/>
                </a:cubicBezTo>
                <a:cubicBezTo>
                  <a:pt x="9023" y="7332"/>
                  <a:pt x="8156" y="6983"/>
                  <a:pt x="7507" y="6359"/>
                </a:cubicBezTo>
                <a:lnTo>
                  <a:pt x="6153" y="5017"/>
                </a:lnTo>
                <a:cubicBezTo>
                  <a:pt x="5339" y="4204"/>
                  <a:pt x="4857" y="3116"/>
                  <a:pt x="4799" y="1964"/>
                </a:cubicBezTo>
                <a:lnTo>
                  <a:pt x="4799" y="1925"/>
                </a:lnTo>
                <a:cubicBezTo>
                  <a:pt x="4708" y="749"/>
                  <a:pt x="3727" y="1"/>
                  <a:pt x="2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55464" y="2563922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1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1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7454627" y="2445707"/>
            <a:ext cx="244006" cy="244359"/>
          </a:xfrm>
          <a:custGeom>
            <a:avLst/>
            <a:gdLst/>
            <a:ahLst/>
            <a:cxnLst/>
            <a:rect l="l" t="t" r="r" b="b"/>
            <a:pathLst>
              <a:path w="4148" h="4154" extrusionOk="0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7890098" y="2445707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8325923" y="2445707"/>
            <a:ext cx="244006" cy="244359"/>
          </a:xfrm>
          <a:custGeom>
            <a:avLst/>
            <a:gdLst/>
            <a:ahLst/>
            <a:cxnLst/>
            <a:rect l="l" t="t" r="r" b="b"/>
            <a:pathLst>
              <a:path w="4148" h="4154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7453862" y="2014883"/>
            <a:ext cx="1143264" cy="244241"/>
          </a:xfrm>
          <a:custGeom>
            <a:avLst/>
            <a:gdLst/>
            <a:ahLst/>
            <a:cxnLst/>
            <a:rect l="l" t="t" r="r" b="b"/>
            <a:pathLst>
              <a:path w="19435" h="4152" extrusionOk="0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Google Shape;342;p29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/>
          <p:nvPr/>
        </p:nvSpPr>
        <p:spPr>
          <a:xfrm flipH="1">
            <a:off x="8005740" y="846725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7979670" y="846725"/>
            <a:ext cx="717018" cy="67513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/>
          <p:nvPr/>
        </p:nvSpPr>
        <p:spPr>
          <a:xfrm flipH="1">
            <a:off x="7999612" y="1708432"/>
            <a:ext cx="705135" cy="675076"/>
          </a:xfrm>
          <a:custGeom>
            <a:avLst/>
            <a:gdLst/>
            <a:ahLst/>
            <a:cxnLst/>
            <a:rect l="l" t="t" r="r" b="b"/>
            <a:pathLst>
              <a:path w="11987" h="11476" extrusionOk="0">
                <a:moveTo>
                  <a:pt x="2479" y="0"/>
                </a:moveTo>
                <a:cubicBezTo>
                  <a:pt x="1580" y="0"/>
                  <a:pt x="787" y="578"/>
                  <a:pt x="508" y="1433"/>
                </a:cubicBezTo>
                <a:cubicBezTo>
                  <a:pt x="228" y="2285"/>
                  <a:pt x="534" y="3229"/>
                  <a:pt x="1264" y="3757"/>
                </a:cubicBezTo>
                <a:cubicBezTo>
                  <a:pt x="1791" y="4128"/>
                  <a:pt x="2104" y="4727"/>
                  <a:pt x="2117" y="5365"/>
                </a:cubicBezTo>
                <a:lnTo>
                  <a:pt x="2117" y="6055"/>
                </a:lnTo>
                <a:cubicBezTo>
                  <a:pt x="2104" y="6719"/>
                  <a:pt x="1785" y="7344"/>
                  <a:pt x="1244" y="7735"/>
                </a:cubicBezTo>
                <a:cubicBezTo>
                  <a:pt x="1" y="8653"/>
                  <a:pt x="170" y="10554"/>
                  <a:pt x="1544" y="11251"/>
                </a:cubicBezTo>
                <a:cubicBezTo>
                  <a:pt x="1850" y="11405"/>
                  <a:pt x="2168" y="11476"/>
                  <a:pt x="2478" y="11476"/>
                </a:cubicBezTo>
                <a:cubicBezTo>
                  <a:pt x="3566" y="11476"/>
                  <a:pt x="4553" y="10602"/>
                  <a:pt x="4558" y="9402"/>
                </a:cubicBezTo>
                <a:lnTo>
                  <a:pt x="4558" y="9388"/>
                </a:lnTo>
                <a:cubicBezTo>
                  <a:pt x="4538" y="8386"/>
                  <a:pt x="4923" y="7429"/>
                  <a:pt x="5626" y="6713"/>
                </a:cubicBezTo>
                <a:lnTo>
                  <a:pt x="6824" y="5515"/>
                </a:lnTo>
                <a:cubicBezTo>
                  <a:pt x="7657" y="4694"/>
                  <a:pt x="8757" y="4206"/>
                  <a:pt x="9929" y="4154"/>
                </a:cubicBezTo>
                <a:lnTo>
                  <a:pt x="9955" y="4154"/>
                </a:lnTo>
                <a:cubicBezTo>
                  <a:pt x="11114" y="4082"/>
                  <a:pt x="11987" y="3073"/>
                  <a:pt x="11902" y="1921"/>
                </a:cubicBezTo>
                <a:cubicBezTo>
                  <a:pt x="11816" y="829"/>
                  <a:pt x="10905" y="4"/>
                  <a:pt x="9836" y="4"/>
                </a:cubicBezTo>
                <a:cubicBezTo>
                  <a:pt x="9770" y="4"/>
                  <a:pt x="9703" y="7"/>
                  <a:pt x="9636" y="13"/>
                </a:cubicBezTo>
                <a:lnTo>
                  <a:pt x="9636" y="7"/>
                </a:lnTo>
                <a:cubicBezTo>
                  <a:pt x="8640" y="91"/>
                  <a:pt x="7846" y="866"/>
                  <a:pt x="7742" y="1856"/>
                </a:cubicBezTo>
                <a:cubicBezTo>
                  <a:pt x="7742" y="1888"/>
                  <a:pt x="7735" y="1921"/>
                  <a:pt x="7735" y="1953"/>
                </a:cubicBezTo>
                <a:cubicBezTo>
                  <a:pt x="7670" y="3119"/>
                  <a:pt x="7188" y="4226"/>
                  <a:pt x="6368" y="5052"/>
                </a:cubicBezTo>
                <a:lnTo>
                  <a:pt x="4239" y="7175"/>
                </a:lnTo>
                <a:cubicBezTo>
                  <a:pt x="4091" y="7323"/>
                  <a:pt x="3900" y="7395"/>
                  <a:pt x="3712" y="7395"/>
                </a:cubicBezTo>
                <a:cubicBezTo>
                  <a:pt x="3461" y="7395"/>
                  <a:pt x="3215" y="7269"/>
                  <a:pt x="3074" y="7032"/>
                </a:cubicBezTo>
                <a:cubicBezTo>
                  <a:pt x="2872" y="6687"/>
                  <a:pt x="2761" y="6296"/>
                  <a:pt x="2768" y="5899"/>
                </a:cubicBezTo>
                <a:lnTo>
                  <a:pt x="2768" y="5456"/>
                </a:lnTo>
                <a:cubicBezTo>
                  <a:pt x="2774" y="4786"/>
                  <a:pt x="3113" y="4154"/>
                  <a:pt x="3666" y="3776"/>
                </a:cubicBezTo>
                <a:cubicBezTo>
                  <a:pt x="4408" y="3262"/>
                  <a:pt x="4727" y="2325"/>
                  <a:pt x="4460" y="1459"/>
                </a:cubicBezTo>
                <a:cubicBezTo>
                  <a:pt x="4193" y="599"/>
                  <a:pt x="3399" y="7"/>
                  <a:pt x="2494" y="0"/>
                </a:cubicBezTo>
                <a:cubicBezTo>
                  <a:pt x="2489" y="0"/>
                  <a:pt x="2484" y="0"/>
                  <a:pt x="24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476423" y="3665479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912248" y="4096303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439247" y="3665361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76423" y="3234596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/>
          <p:nvPr/>
        </p:nvSpPr>
        <p:spPr>
          <a:xfrm>
            <a:off x="596875" y="484133"/>
            <a:ext cx="1143264" cy="244241"/>
          </a:xfrm>
          <a:custGeom>
            <a:avLst/>
            <a:gdLst/>
            <a:ahLst/>
            <a:cxnLst/>
            <a:rect l="l" t="t" r="r" b="b"/>
            <a:pathLst>
              <a:path w="19435" h="4152" extrusionOk="0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3"/>
          <p:cNvSpPr/>
          <p:nvPr/>
        </p:nvSpPr>
        <p:spPr>
          <a:xfrm rot="-5400000">
            <a:off x="4208178" y="4104771"/>
            <a:ext cx="244418" cy="244359"/>
          </a:xfrm>
          <a:custGeom>
            <a:avLst/>
            <a:gdLst/>
            <a:ahLst/>
            <a:cxnLst/>
            <a:rect l="l" t="t" r="r" b="b"/>
            <a:pathLst>
              <a:path w="4155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3"/>
          <p:cNvSpPr/>
          <p:nvPr/>
        </p:nvSpPr>
        <p:spPr>
          <a:xfrm rot="-5400000">
            <a:off x="4618090" y="3668789"/>
            <a:ext cx="717018" cy="67513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2" r:id="rId5"/>
    <p:sldLayoutId id="2147483672" r:id="rId6"/>
    <p:sldLayoutId id="2147483675" r:id="rId7"/>
    <p:sldLayoutId id="2147483678" r:id="rId8"/>
    <p:sldLayoutId id="2147483679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5.png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ctrTitle"/>
          </p:nvPr>
        </p:nvSpPr>
        <p:spPr>
          <a:xfrm>
            <a:off x="742050" y="1311025"/>
            <a:ext cx="5210700" cy="11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of Exposure in Rankings</a:t>
            </a:r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"/>
          </p:nvPr>
        </p:nvSpPr>
        <p:spPr>
          <a:xfrm>
            <a:off x="1030525" y="4052637"/>
            <a:ext cx="38619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Phoenix</a:t>
            </a: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2"/>
          </p:nvPr>
        </p:nvSpPr>
        <p:spPr>
          <a:xfrm>
            <a:off x="837345" y="2789274"/>
            <a:ext cx="3959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ranking matters</a:t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829725" y="420216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6977850" y="539225"/>
            <a:ext cx="1424400" cy="41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RecSys</a:t>
            </a:r>
            <a:endParaRPr sz="9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a Ranking</a:t>
            </a:r>
            <a:endParaRPr/>
          </a:p>
        </p:txBody>
      </p:sp>
      <p:sp>
        <p:nvSpPr>
          <p:cNvPr id="2" name="Google Shape;419;p38">
            <a:extLst>
              <a:ext uri="{FF2B5EF4-FFF2-40B4-BE49-F238E27FC236}">
                <a16:creationId xmlns:a16="http://schemas.microsoft.com/office/drawing/2014/main" id="{2F3D5C82-45A3-2C12-DDD6-8A578E037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266" y="2086248"/>
            <a:ext cx="7027468" cy="552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Here, </a:t>
            </a:r>
            <a:r>
              <a:rPr lang="en-US" sz="1400">
                <a:latin typeface="Jsmath-cmsy10" panose="02000603000000000000" pitchFamily="2" charset="0"/>
                <a:ea typeface="Cambria Math" panose="02040503050406030204" pitchFamily="18" charset="0"/>
              </a:rPr>
              <a:t>U   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 is set of all users, </a:t>
            </a:r>
            <a:r>
              <a:rPr lang="en-US" sz="1400">
                <a:latin typeface="Jsmath-cmsy10" panose="02000603000000000000" pitchFamily="2" charset="0"/>
                <a:ea typeface="Cambria Math" panose="02040503050406030204" pitchFamily="18" charset="0"/>
              </a:rPr>
              <a:t>D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 is set of all documents (items),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is query given by the user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and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is ranked list given by the recommendation system.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Google Shape;475;p43">
            <a:extLst>
              <a:ext uri="{FF2B5EF4-FFF2-40B4-BE49-F238E27FC236}">
                <a16:creationId xmlns:a16="http://schemas.microsoft.com/office/drawing/2014/main" id="{C5917FE4-2292-7EF9-0B8E-29B340D6DF40}"/>
              </a:ext>
            </a:extLst>
          </p:cNvPr>
          <p:cNvSpPr/>
          <p:nvPr/>
        </p:nvSpPr>
        <p:spPr>
          <a:xfrm>
            <a:off x="944866" y="215463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F7479-2318-8580-BDCC-EB4CBC75D85F}"/>
                  </a:ext>
                </a:extLst>
              </p:cNvPr>
              <p:cNvSpPr txBox="1"/>
              <p:nvPr/>
            </p:nvSpPr>
            <p:spPr>
              <a:xfrm>
                <a:off x="2314652" y="1320128"/>
                <a:ext cx="4345228" cy="55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smtClean="0">
                              <a:effectLst/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Jsmath-cmsy10" panose="02000603000000000000" pitchFamily="2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IN"/>
                                <m:t> </m:t>
                              </m:r>
                            </m:sub>
                            <m:sup/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F7479-2318-8580-BDCC-EB4CBC75D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52" y="1320128"/>
                <a:ext cx="4345228" cy="552524"/>
              </a:xfrm>
              <a:prstGeom prst="rect">
                <a:avLst/>
              </a:prstGeom>
              <a:blipFill>
                <a:blip r:embed="rId3"/>
                <a:stretch>
                  <a:fillRect t="-138889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5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a Ranking</a:t>
            </a:r>
            <a:endParaRPr/>
          </a:p>
        </p:txBody>
      </p:sp>
      <p:sp>
        <p:nvSpPr>
          <p:cNvPr id="3" name="Google Shape;475;p43">
            <a:extLst>
              <a:ext uri="{FF2B5EF4-FFF2-40B4-BE49-F238E27FC236}">
                <a16:creationId xmlns:a16="http://schemas.microsoft.com/office/drawing/2014/main" id="{C5917FE4-2292-7EF9-0B8E-29B340D6DF40}"/>
              </a:ext>
            </a:extLst>
          </p:cNvPr>
          <p:cNvSpPr/>
          <p:nvPr/>
        </p:nvSpPr>
        <p:spPr>
          <a:xfrm>
            <a:off x="944866" y="215463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EE9CBCBE-6A2D-370F-34BC-288940ED1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266" y="2086248"/>
            <a:ext cx="7027468" cy="552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Here, </a:t>
            </a:r>
            <a:r>
              <a:rPr lang="en-US" sz="1400">
                <a:latin typeface="Jsmath-cmsy10" panose="02000603000000000000" pitchFamily="2" charset="0"/>
                <a:ea typeface="Cambria Math" panose="02040503050406030204" pitchFamily="18" charset="0"/>
              </a:rPr>
              <a:t>U   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 is set of all users, </a:t>
            </a:r>
            <a:r>
              <a:rPr lang="en-US" sz="1400">
                <a:latin typeface="Jsmath-cmsy10" panose="02000603000000000000" pitchFamily="2" charset="0"/>
                <a:ea typeface="Cambria Math" panose="02040503050406030204" pitchFamily="18" charset="0"/>
              </a:rPr>
              <a:t>D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 is set of all documents (items),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is query given by the user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and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is ranked list given by the recommendation system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419;p38">
                <a:extLst>
                  <a:ext uri="{FF2B5EF4-FFF2-40B4-BE49-F238E27FC236}">
                    <a16:creationId xmlns:a16="http://schemas.microsoft.com/office/drawing/2014/main" id="{07FCEC77-8E8B-AFA8-2FB4-A1BADF781A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266" y="2530386"/>
                <a:ext cx="7027468" cy="552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Font typeface="Tenor Sans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represents the probability of encountering the query for a user.</a:t>
                </a:r>
                <a:endParaRPr lang="en-US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Google Shape;419;p38">
                <a:extLst>
                  <a:ext uri="{FF2B5EF4-FFF2-40B4-BE49-F238E27FC236}">
                    <a16:creationId xmlns:a16="http://schemas.microsoft.com/office/drawing/2014/main" id="{07FCEC77-8E8B-AFA8-2FB4-A1BADF78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66" y="2530386"/>
                <a:ext cx="7027468" cy="55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475;p43">
            <a:extLst>
              <a:ext uri="{FF2B5EF4-FFF2-40B4-BE49-F238E27FC236}">
                <a16:creationId xmlns:a16="http://schemas.microsoft.com/office/drawing/2014/main" id="{D0CDEBF1-0CD7-72D5-74D0-A395FDC731B8}"/>
              </a:ext>
            </a:extLst>
          </p:cNvPr>
          <p:cNvSpPr/>
          <p:nvPr/>
        </p:nvSpPr>
        <p:spPr>
          <a:xfrm>
            <a:off x="944866" y="2747441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5E2BE6-72DC-CF31-DABD-F8A8BB09C040}"/>
                  </a:ext>
                </a:extLst>
              </p:cNvPr>
              <p:cNvSpPr txBox="1"/>
              <p:nvPr/>
            </p:nvSpPr>
            <p:spPr>
              <a:xfrm>
                <a:off x="2314652" y="1320128"/>
                <a:ext cx="4345228" cy="55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smtClean="0">
                              <a:effectLst/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Jsmath-cmsy10" panose="02000603000000000000" pitchFamily="2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IN"/>
                                <m:t> </m:t>
                              </m:r>
                            </m:sub>
                            <m:sup/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5E2BE6-72DC-CF31-DABD-F8A8BB09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52" y="1320128"/>
                <a:ext cx="4345228" cy="552524"/>
              </a:xfrm>
              <a:prstGeom prst="rect">
                <a:avLst/>
              </a:prstGeom>
              <a:blipFill>
                <a:blip r:embed="rId4"/>
                <a:stretch>
                  <a:fillRect t="-138889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76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12966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a Ranking</a:t>
            </a:r>
            <a:endParaRPr/>
          </a:p>
        </p:txBody>
      </p:sp>
      <p:sp>
        <p:nvSpPr>
          <p:cNvPr id="3" name="Google Shape;475;p43">
            <a:extLst>
              <a:ext uri="{FF2B5EF4-FFF2-40B4-BE49-F238E27FC236}">
                <a16:creationId xmlns:a16="http://schemas.microsoft.com/office/drawing/2014/main" id="{C5917FE4-2292-7EF9-0B8E-29B340D6DF40}"/>
              </a:ext>
            </a:extLst>
          </p:cNvPr>
          <p:cNvSpPr/>
          <p:nvPr/>
        </p:nvSpPr>
        <p:spPr>
          <a:xfrm>
            <a:off x="944866" y="215463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19;p38">
            <a:extLst>
              <a:ext uri="{FF2B5EF4-FFF2-40B4-BE49-F238E27FC236}">
                <a16:creationId xmlns:a16="http://schemas.microsoft.com/office/drawing/2014/main" id="{EE9CBCBE-6A2D-370F-34BC-288940ED1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266" y="2086248"/>
            <a:ext cx="7027468" cy="552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Here, </a:t>
            </a:r>
            <a:r>
              <a:rPr lang="en-US" sz="1400">
                <a:latin typeface="Jsmath-cmsy10" panose="02000603000000000000" pitchFamily="2" charset="0"/>
                <a:ea typeface="Cambria Math" panose="02040503050406030204" pitchFamily="18" charset="0"/>
              </a:rPr>
              <a:t>U   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 is set of all users, </a:t>
            </a:r>
            <a:r>
              <a:rPr lang="en-US" sz="1400">
                <a:latin typeface="Jsmath-cmsy10" panose="02000603000000000000" pitchFamily="2" charset="0"/>
                <a:ea typeface="Cambria Math" panose="02040503050406030204" pitchFamily="18" charset="0"/>
              </a:rPr>
              <a:t>D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 is set of all documents (items),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is query given by the user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and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is ranked list given by the recommendation system.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419;p38">
                <a:extLst>
                  <a:ext uri="{FF2B5EF4-FFF2-40B4-BE49-F238E27FC236}">
                    <a16:creationId xmlns:a16="http://schemas.microsoft.com/office/drawing/2014/main" id="{07FCEC77-8E8B-AFA8-2FB4-A1BADF781A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266" y="2530386"/>
                <a:ext cx="7027468" cy="552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represents the probability of encountering the query </a:t>
                </a:r>
                <a:r>
                  <a:rPr lang="en-US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 for a user.</a:t>
                </a:r>
                <a:endParaRPr lang="en-US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Google Shape;419;p38">
                <a:extLst>
                  <a:ext uri="{FF2B5EF4-FFF2-40B4-BE49-F238E27FC236}">
                    <a16:creationId xmlns:a16="http://schemas.microsoft.com/office/drawing/2014/main" id="{07FCEC77-8E8B-AFA8-2FB4-A1BADF78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66" y="2530386"/>
                <a:ext cx="7027468" cy="55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475;p43">
            <a:extLst>
              <a:ext uri="{FF2B5EF4-FFF2-40B4-BE49-F238E27FC236}">
                <a16:creationId xmlns:a16="http://schemas.microsoft.com/office/drawing/2014/main" id="{D0CDEBF1-0CD7-72D5-74D0-A395FDC731B8}"/>
              </a:ext>
            </a:extLst>
          </p:cNvPr>
          <p:cNvSpPr/>
          <p:nvPr/>
        </p:nvSpPr>
        <p:spPr>
          <a:xfrm>
            <a:off x="944866" y="2747441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419;p38">
                <a:extLst>
                  <a:ext uri="{FF2B5EF4-FFF2-40B4-BE49-F238E27FC236}">
                    <a16:creationId xmlns:a16="http://schemas.microsoft.com/office/drawing/2014/main" id="{9B26E168-839D-3A5E-4482-E31225F74E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266" y="2956740"/>
                <a:ext cx="7027468" cy="552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None/>
                </a:pPr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rank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models how much attention document d gets at its position.</a:t>
                </a:r>
              </a:p>
            </p:txBody>
          </p:sp>
        </mc:Choice>
        <mc:Fallback>
          <p:sp>
            <p:nvSpPr>
              <p:cNvPr id="2" name="Google Shape;419;p38">
                <a:extLst>
                  <a:ext uri="{FF2B5EF4-FFF2-40B4-BE49-F238E27FC236}">
                    <a16:creationId xmlns:a16="http://schemas.microsoft.com/office/drawing/2014/main" id="{9B26E168-839D-3A5E-4482-E31225F7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66" y="2956740"/>
                <a:ext cx="7027468" cy="552524"/>
              </a:xfrm>
              <a:prstGeom prst="rect">
                <a:avLst/>
              </a:prstGeom>
              <a:blipFill>
                <a:blip r:embed="rId4"/>
                <a:stretch>
                  <a:fillRect l="-260" b="-131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419;p38">
                <a:extLst>
                  <a:ext uri="{FF2B5EF4-FFF2-40B4-BE49-F238E27FC236}">
                    <a16:creationId xmlns:a16="http://schemas.microsoft.com/office/drawing/2014/main" id="{04D02E97-AED2-0D7D-A153-B50123551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266" y="3467798"/>
                <a:ext cx="7027468" cy="552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None/>
                </a:pPr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 maps the relevance of the document for a user to its utility.</a:t>
                </a:r>
              </a:p>
            </p:txBody>
          </p:sp>
        </mc:Choice>
        <mc:Fallback>
          <p:sp>
            <p:nvSpPr>
              <p:cNvPr id="5" name="Google Shape;419;p38">
                <a:extLst>
                  <a:ext uri="{FF2B5EF4-FFF2-40B4-BE49-F238E27FC236}">
                    <a16:creationId xmlns:a16="http://schemas.microsoft.com/office/drawing/2014/main" id="{04D02E97-AED2-0D7D-A153-B5012355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66" y="3467798"/>
                <a:ext cx="7027468" cy="552524"/>
              </a:xfrm>
              <a:prstGeom prst="rect">
                <a:avLst/>
              </a:prstGeom>
              <a:blipFill>
                <a:blip r:embed="rId5"/>
                <a:stretch>
                  <a:fillRect l="-260" b="-98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475;p43">
            <a:extLst>
              <a:ext uri="{FF2B5EF4-FFF2-40B4-BE49-F238E27FC236}">
                <a16:creationId xmlns:a16="http://schemas.microsoft.com/office/drawing/2014/main" id="{B7B72DFA-087F-E241-45B4-8BD7187DC813}"/>
              </a:ext>
            </a:extLst>
          </p:cNvPr>
          <p:cNvSpPr/>
          <p:nvPr/>
        </p:nvSpPr>
        <p:spPr>
          <a:xfrm>
            <a:off x="944866" y="308644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5;p43">
            <a:extLst>
              <a:ext uri="{FF2B5EF4-FFF2-40B4-BE49-F238E27FC236}">
                <a16:creationId xmlns:a16="http://schemas.microsoft.com/office/drawing/2014/main" id="{03992C35-5DB6-7E66-CA77-FBA719FBACD3}"/>
              </a:ext>
            </a:extLst>
          </p:cNvPr>
          <p:cNvSpPr/>
          <p:nvPr/>
        </p:nvSpPr>
        <p:spPr>
          <a:xfrm>
            <a:off x="942655" y="360516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C6C3F-05D9-D8C8-F6A5-8AF94FB4FEC0}"/>
                  </a:ext>
                </a:extLst>
              </p:cNvPr>
              <p:cNvSpPr txBox="1"/>
              <p:nvPr/>
            </p:nvSpPr>
            <p:spPr>
              <a:xfrm>
                <a:off x="2314652" y="1320128"/>
                <a:ext cx="4345228" cy="55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smtClean="0">
                              <a:effectLst/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Jsmath-cmsy10" panose="02000603000000000000" pitchFamily="2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IN"/>
                                <m:t> </m:t>
                              </m:r>
                            </m:sub>
                            <m:sup/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C6C3F-05D9-D8C8-F6A5-8AF94FB4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52" y="1320128"/>
                <a:ext cx="4345228" cy="552524"/>
              </a:xfrm>
              <a:prstGeom prst="rect">
                <a:avLst/>
              </a:prstGeom>
              <a:blipFill>
                <a:blip r:embed="rId6"/>
                <a:stretch>
                  <a:fillRect t="-138889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49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a Ranking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38CDCC1-6139-87EC-A845-7E485F2C0CE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1000" y="2330576"/>
                <a:ext cx="3248545" cy="661726"/>
              </a:xfrm>
            </p:spPr>
            <p:txBody>
              <a:bodyPr/>
              <a:lstStyle/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rank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rank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38CDCC1-6139-87EC-A845-7E485F2C0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1000" y="2330576"/>
                <a:ext cx="3248545" cy="6617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3157E-2D34-0E68-6B7E-845E5BB58B46}"/>
                  </a:ext>
                </a:extLst>
              </p:cNvPr>
              <p:cNvSpPr txBox="1"/>
              <p:nvPr/>
            </p:nvSpPr>
            <p:spPr>
              <a:xfrm>
                <a:off x="2230621" y="3256951"/>
                <a:ext cx="4682757" cy="662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𝐷𝐶𝐺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i="0" smtClean="0">
                              <a:effectLst/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Jsmath-cmsy10" panose="02000603000000000000" pitchFamily="2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IN" sz="1600"/>
                                <m:t> 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rel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⁡(1+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rank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3157E-2D34-0E68-6B7E-845E5BB5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621" y="3256951"/>
                <a:ext cx="4682757" cy="662874"/>
              </a:xfrm>
              <a:prstGeom prst="rect">
                <a:avLst/>
              </a:prstGeom>
              <a:blipFill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E4715-226E-6FE8-4ED1-9A04F8938A62}"/>
                  </a:ext>
                </a:extLst>
              </p:cNvPr>
              <p:cNvSpPr txBox="1"/>
              <p:nvPr/>
            </p:nvSpPr>
            <p:spPr>
              <a:xfrm>
                <a:off x="995980" y="1145047"/>
                <a:ext cx="599192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The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depends on the specific characteristics of the relevance rating system being used. </a:t>
                </a:r>
              </a:p>
              <a:p>
                <a:pPr lvl="0"/>
                <a:endParaRPr lang="en-US" sz="1400">
                  <a:latin typeface="Quicksand" panose="020B0604020202020204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>
                    <a:latin typeface="Quicksand" panose="020B0604020202020204" charset="0"/>
                    <a:ea typeface="Cambria Math" panose="02040503050406030204" pitchFamily="18" charset="0"/>
                  </a:rPr>
                  <a:t>For example, In the case of </a:t>
                </a:r>
                <a:r>
                  <a:rPr lang="en-US" b="1">
                    <a:latin typeface="Quicksand" panose="020B0604020202020204" charset="0"/>
                    <a:ea typeface="Cambria Math" panose="02040503050406030204" pitchFamily="18" charset="0"/>
                  </a:rPr>
                  <a:t>Discounted Cumulative Gain</a:t>
                </a:r>
                <a:r>
                  <a:rPr lang="en-US">
                    <a:latin typeface="Quicksand" panose="020B0604020202020204" charset="0"/>
                    <a:ea typeface="Cambria Math" panose="02040503050406030204" pitchFamily="18" charset="0"/>
                  </a:rPr>
                  <a:t> (DCG):</a:t>
                </a:r>
                <a:endParaRPr lang="en-US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E4715-226E-6FE8-4ED1-9A04F893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80" y="1145047"/>
                <a:ext cx="5991923" cy="954107"/>
              </a:xfrm>
              <a:prstGeom prst="rect">
                <a:avLst/>
              </a:prstGeom>
              <a:blipFill>
                <a:blip r:embed="rId5"/>
                <a:stretch>
                  <a:fillRect l="-305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475;p43">
            <a:extLst>
              <a:ext uri="{FF2B5EF4-FFF2-40B4-BE49-F238E27FC236}">
                <a16:creationId xmlns:a16="http://schemas.microsoft.com/office/drawing/2014/main" id="{D981E0AC-5364-5671-F58A-396553338AE6}"/>
              </a:ext>
            </a:extLst>
          </p:cNvPr>
          <p:cNvSpPr/>
          <p:nvPr/>
        </p:nvSpPr>
        <p:spPr>
          <a:xfrm>
            <a:off x="874783" y="1247111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75;p43">
            <a:extLst>
              <a:ext uri="{FF2B5EF4-FFF2-40B4-BE49-F238E27FC236}">
                <a16:creationId xmlns:a16="http://schemas.microsoft.com/office/drawing/2014/main" id="{3300516F-3FD1-9514-8836-E9684F5099E0}"/>
              </a:ext>
            </a:extLst>
          </p:cNvPr>
          <p:cNvSpPr/>
          <p:nvPr/>
        </p:nvSpPr>
        <p:spPr>
          <a:xfrm>
            <a:off x="874783" y="186702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4ED72D-41D3-2055-C0C2-585824A7C79F}"/>
                  </a:ext>
                </a:extLst>
              </p:cNvPr>
              <p:cNvSpPr txBox="1"/>
              <p:nvPr/>
            </p:nvSpPr>
            <p:spPr>
              <a:xfrm>
                <a:off x="4961438" y="2493701"/>
                <a:ext cx="3122738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rel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rel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IN" sz="1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4ED72D-41D3-2055-C0C2-585824A7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38" y="2493701"/>
                <a:ext cx="3122738" cy="335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434;p40">
            <a:extLst>
              <a:ext uri="{FF2B5EF4-FFF2-40B4-BE49-F238E27FC236}">
                <a16:creationId xmlns:a16="http://schemas.microsoft.com/office/drawing/2014/main" id="{CB06CCFF-1A53-1100-6A9A-917A89FA142C}"/>
              </a:ext>
            </a:extLst>
          </p:cNvPr>
          <p:cNvSpPr txBox="1">
            <a:spLocks/>
          </p:cNvSpPr>
          <p:nvPr/>
        </p:nvSpPr>
        <p:spPr>
          <a:xfrm>
            <a:off x="4473050" y="2526928"/>
            <a:ext cx="404883" cy="2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Tenor Sans"/>
              <a:buNone/>
            </a:pPr>
            <a:r>
              <a:rPr lang="en-US" sz="2400">
                <a:latin typeface="Tenor Sans" panose="020B060402020202020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72276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7996125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a Ranking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AC2D9C-1F15-3CB9-77C6-961F8B2776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67558" y="1053558"/>
                <a:ext cx="4756195" cy="348132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sz="1400"/>
                  <a:t>The utility is linear in both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IN" sz="1400"/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1400"/>
                  <a:t>. So, we can write,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AC2D9C-1F15-3CB9-77C6-961F8B277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7558" y="1053558"/>
                <a:ext cx="4756195" cy="348132"/>
              </a:xfr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/>
              <p:nvPr/>
            </p:nvSpPr>
            <p:spPr>
              <a:xfrm>
                <a:off x="2004772" y="1552918"/>
                <a:ext cx="4680508" cy="772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rank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Jsmath-cmsy10" panose="02000603000000000000" pitchFamily="2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rel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/>
              </a:p>
              <a:p>
                <a:endParaRPr lang="en-IN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72" y="1552918"/>
                <a:ext cx="4680508" cy="772263"/>
              </a:xfrm>
              <a:prstGeom prst="rect">
                <a:avLst/>
              </a:prstGeom>
              <a:blipFill>
                <a:blip r:embed="rId4"/>
                <a:stretch>
                  <a:fillRect t="-99206" b="-1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EE6E36-AD33-FE73-D913-884B173A463C}"/>
                  </a:ext>
                </a:extLst>
              </p:cNvPr>
              <p:cNvSpPr txBox="1"/>
              <p:nvPr/>
            </p:nvSpPr>
            <p:spPr>
              <a:xfrm>
                <a:off x="2669080" y="2267289"/>
                <a:ext cx="2183492" cy="5482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EE6E36-AD33-FE73-D913-884B173A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80" y="2267289"/>
                <a:ext cx="2183492" cy="548292"/>
              </a:xfrm>
              <a:prstGeom prst="rect">
                <a:avLst/>
              </a:prstGeom>
              <a:blipFill>
                <a:blip r:embed="rId5"/>
                <a:stretch>
                  <a:fillRect l="-17877" t="-138889" r="-1955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475;p43">
            <a:extLst>
              <a:ext uri="{FF2B5EF4-FFF2-40B4-BE49-F238E27FC236}">
                <a16:creationId xmlns:a16="http://schemas.microsoft.com/office/drawing/2014/main" id="{7B08FA86-825B-182B-8F2D-02806F7DB219}"/>
              </a:ext>
            </a:extLst>
          </p:cNvPr>
          <p:cNvSpPr/>
          <p:nvPr/>
        </p:nvSpPr>
        <p:spPr>
          <a:xfrm>
            <a:off x="854158" y="118897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a Ranking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50F32A-0B71-4ED7-5F34-F28B3AA4F258}"/>
              </a:ext>
            </a:extLst>
          </p:cNvPr>
          <p:cNvSpPr txBox="1">
            <a:spLocks/>
          </p:cNvSpPr>
          <p:nvPr/>
        </p:nvSpPr>
        <p:spPr>
          <a:xfrm>
            <a:off x="967558" y="2885537"/>
            <a:ext cx="993192" cy="31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Font typeface="Tenor Sans"/>
              <a:buNone/>
            </a:pPr>
            <a:r>
              <a:rPr lang="en-US" sz="1400"/>
              <a:t>where,</a:t>
            </a:r>
            <a:endParaRPr lang="en-I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051B83-E228-89C9-1622-F321215AB0CB}"/>
                  </a:ext>
                </a:extLst>
              </p:cNvPr>
              <p:cNvSpPr txBox="1"/>
              <p:nvPr/>
            </p:nvSpPr>
            <p:spPr>
              <a:xfrm>
                <a:off x="2226722" y="3043779"/>
                <a:ext cx="3152756" cy="552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rel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051B83-E228-89C9-1622-F321215AB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22" y="3043779"/>
                <a:ext cx="3152756" cy="552524"/>
              </a:xfrm>
              <a:prstGeom prst="rect">
                <a:avLst/>
              </a:prstGeom>
              <a:blipFill>
                <a:blip r:embed="rId3"/>
                <a:stretch>
                  <a:fillRect t="-136264" b="-187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EFFF406-C81B-5C09-154A-8D03E8837C47}"/>
              </a:ext>
            </a:extLst>
          </p:cNvPr>
          <p:cNvSpPr txBox="1">
            <a:spLocks/>
          </p:cNvSpPr>
          <p:nvPr/>
        </p:nvSpPr>
        <p:spPr>
          <a:xfrm>
            <a:off x="2226722" y="3692910"/>
            <a:ext cx="4835137" cy="31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Font typeface="Tenor Sans"/>
              <a:buNone/>
            </a:pPr>
            <a:r>
              <a:rPr lang="en-US" sz="1400"/>
              <a:t>is the </a:t>
            </a:r>
            <a:r>
              <a:rPr lang="en-US" sz="1400" b="1"/>
              <a:t>expected utility of a document d for query q</a:t>
            </a:r>
            <a:r>
              <a:rPr lang="en-US" sz="1400"/>
              <a:t>.</a:t>
            </a:r>
            <a:endParaRPr lang="en-IN" sz="1050"/>
          </a:p>
        </p:txBody>
      </p:sp>
      <p:sp>
        <p:nvSpPr>
          <p:cNvPr id="2" name="Google Shape;475;p43">
            <a:extLst>
              <a:ext uri="{FF2B5EF4-FFF2-40B4-BE49-F238E27FC236}">
                <a16:creationId xmlns:a16="http://schemas.microsoft.com/office/drawing/2014/main" id="{7B08FA86-825B-182B-8F2D-02806F7DB219}"/>
              </a:ext>
            </a:extLst>
          </p:cNvPr>
          <p:cNvSpPr/>
          <p:nvPr/>
        </p:nvSpPr>
        <p:spPr>
          <a:xfrm>
            <a:off x="854158" y="118897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F16FC1-A7FF-E8E0-D700-D575988F9AF2}"/>
                  </a:ext>
                </a:extLst>
              </p:cNvPr>
              <p:cNvSpPr txBox="1"/>
              <p:nvPr/>
            </p:nvSpPr>
            <p:spPr>
              <a:xfrm>
                <a:off x="2669080" y="2267289"/>
                <a:ext cx="2183492" cy="5482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F16FC1-A7FF-E8E0-D700-D575988F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80" y="2267289"/>
                <a:ext cx="2183492" cy="548292"/>
              </a:xfrm>
              <a:prstGeom prst="rect">
                <a:avLst/>
              </a:prstGeom>
              <a:blipFill>
                <a:blip r:embed="rId4"/>
                <a:stretch>
                  <a:fillRect l="-17877" t="-138889" r="-1955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1828B-065E-4740-DA6D-39AC08026F58}"/>
                  </a:ext>
                </a:extLst>
              </p:cNvPr>
              <p:cNvSpPr txBox="1"/>
              <p:nvPr/>
            </p:nvSpPr>
            <p:spPr>
              <a:xfrm>
                <a:off x="2004772" y="1552918"/>
                <a:ext cx="4680508" cy="772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rank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Jsmath-cmsy10" panose="02000603000000000000" pitchFamily="2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rel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/>
              </a:p>
              <a:p>
                <a:endParaRPr lang="en-IN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1828B-065E-4740-DA6D-39AC08026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72" y="1552918"/>
                <a:ext cx="4680508" cy="772263"/>
              </a:xfrm>
              <a:prstGeom prst="rect">
                <a:avLst/>
              </a:prstGeom>
              <a:blipFill>
                <a:blip r:embed="rId5"/>
                <a:stretch>
                  <a:fillRect t="-99206" b="-1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6ED29457-A71F-9C50-0BF6-C3037CEBE93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67558" y="1053558"/>
                <a:ext cx="4756195" cy="348132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sz="1400"/>
                  <a:t>The utility is linear in both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IN" sz="1400"/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1400"/>
                  <a:t>. So, we can write,</a:t>
                </a: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6ED29457-A71F-9C50-0BF6-C3037CEBE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7558" y="1053558"/>
                <a:ext cx="4756195" cy="348132"/>
              </a:xfr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23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Ranking Principle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2D9C-1F15-3CB9-77C6-961F8B27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808" y="2532090"/>
            <a:ext cx="6519521" cy="509699"/>
          </a:xfrm>
        </p:spPr>
        <p:txBody>
          <a:bodyPr/>
          <a:lstStyle/>
          <a:p>
            <a:pPr marL="139700" indent="0">
              <a:buNone/>
            </a:pPr>
            <a:r>
              <a:rPr lang="en-US" sz="1400"/>
              <a:t>We can see that, sorting the documents by their expected utility will lead to maximum utility.</a:t>
            </a:r>
            <a:endParaRPr lang="en-I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EE6E36-AD33-FE73-D913-884B173A463C}"/>
                  </a:ext>
                </a:extLst>
              </p:cNvPr>
              <p:cNvSpPr txBox="1"/>
              <p:nvPr/>
            </p:nvSpPr>
            <p:spPr>
              <a:xfrm>
                <a:off x="2641577" y="1797390"/>
                <a:ext cx="3298583" cy="76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rank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/>
              </a:p>
              <a:p>
                <a:endParaRPr lang="en-IN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EE6E36-AD33-FE73-D913-884B173A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77" y="1797390"/>
                <a:ext cx="3298583" cy="763735"/>
              </a:xfrm>
              <a:prstGeom prst="rect">
                <a:avLst/>
              </a:prstGeom>
              <a:blipFill>
                <a:blip r:embed="rId3"/>
                <a:stretch>
                  <a:fillRect t="-100000" b="-10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BCB67-A201-E09F-96A2-D5CB7C1189C1}"/>
                  </a:ext>
                </a:extLst>
              </p:cNvPr>
              <p:cNvSpPr txBox="1"/>
              <p:nvPr/>
            </p:nvSpPr>
            <p:spPr>
              <a:xfrm>
                <a:off x="2641577" y="3125934"/>
                <a:ext cx="3298583" cy="5605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argsort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Jsmath-cmsy10" panose="02000603000000000000" pitchFamily="2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/>
              </a:p>
              <a:p>
                <a:endParaRPr lang="en-IN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0BCB67-A201-E09F-96A2-D5CB7C118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77" y="3125934"/>
                <a:ext cx="3298583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3C7FC0-C144-3A78-E185-9DB77FB8E7BC}"/>
              </a:ext>
            </a:extLst>
          </p:cNvPr>
          <p:cNvSpPr txBox="1"/>
          <p:nvPr/>
        </p:nvSpPr>
        <p:spPr>
          <a:xfrm>
            <a:off x="953808" y="1144852"/>
            <a:ext cx="6519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buNone/>
            </a:pPr>
            <a:r>
              <a:rPr lang="en-IN" sz="1400">
                <a:latin typeface="Quicksand" panose="020B0604020202020204" charset="0"/>
              </a:rPr>
              <a:t>The </a:t>
            </a:r>
            <a:r>
              <a:rPr lang="en" sz="1400">
                <a:latin typeface="Quicksand" panose="020B0604020202020204" charset="0"/>
              </a:rPr>
              <a:t>Probabilistic Ranking Principle</a:t>
            </a:r>
            <a:r>
              <a:rPr lang="en" sz="1400" b="1">
                <a:latin typeface="Quicksand" panose="020B0604020202020204" charset="0"/>
              </a:rPr>
              <a:t> </a:t>
            </a:r>
            <a:r>
              <a:rPr lang="en" sz="1400">
                <a:latin typeface="Quicksand" panose="020B0604020202020204" charset="0"/>
              </a:rPr>
              <a:t>suggests that sorting documents by their expected utility maximizes the overall relevance of the items</a:t>
            </a:r>
            <a:r>
              <a:rPr lang="en">
                <a:latin typeface="Quicksand" panose="020B0604020202020204" charset="0"/>
              </a:rPr>
              <a:t>.</a:t>
            </a:r>
            <a:endParaRPr lang="en-IN" sz="1400">
              <a:latin typeface="Quicksand" panose="020B0604020202020204" charset="0"/>
            </a:endParaRPr>
          </a:p>
        </p:txBody>
      </p:sp>
      <p:sp>
        <p:nvSpPr>
          <p:cNvPr id="9" name="Google Shape;475;p43">
            <a:extLst>
              <a:ext uri="{FF2B5EF4-FFF2-40B4-BE49-F238E27FC236}">
                <a16:creationId xmlns:a16="http://schemas.microsoft.com/office/drawing/2014/main" id="{8F2B74A2-B8D7-100B-FA53-85E571CC351E}"/>
              </a:ext>
            </a:extLst>
          </p:cNvPr>
          <p:cNvSpPr/>
          <p:nvPr/>
        </p:nvSpPr>
        <p:spPr>
          <a:xfrm>
            <a:off x="840408" y="124786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75;p43">
            <a:extLst>
              <a:ext uri="{FF2B5EF4-FFF2-40B4-BE49-F238E27FC236}">
                <a16:creationId xmlns:a16="http://schemas.microsoft.com/office/drawing/2014/main" id="{8A8C1EFA-908A-248D-9157-28259887094A}"/>
              </a:ext>
            </a:extLst>
          </p:cNvPr>
          <p:cNvSpPr/>
          <p:nvPr/>
        </p:nvSpPr>
        <p:spPr>
          <a:xfrm>
            <a:off x="840408" y="262211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75;p43">
            <a:extLst>
              <a:ext uri="{FF2B5EF4-FFF2-40B4-BE49-F238E27FC236}">
                <a16:creationId xmlns:a16="http://schemas.microsoft.com/office/drawing/2014/main" id="{29E46A91-BF1C-753F-DEFA-1865E4857A68}"/>
              </a:ext>
            </a:extLst>
          </p:cNvPr>
          <p:cNvSpPr/>
          <p:nvPr/>
        </p:nvSpPr>
        <p:spPr>
          <a:xfrm>
            <a:off x="840408" y="369551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AEEFD8DC-2375-30AF-932C-B7CEBDCE67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3808" y="3481513"/>
                <a:ext cx="6519521" cy="1201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139700" indent="0">
                  <a:buNone/>
                </a:pPr>
                <a:r>
                  <a: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E2E2E"/>
                    </a:solidFill>
                    <a:effectLst/>
                    <a:uLnTx/>
                    <a:uFillTx/>
                    <a:latin typeface="Quicksand"/>
                    <a:sym typeface="Quicksand"/>
                  </a:rPr>
                  <a:t>The condition is that the function</a:t>
                </a:r>
                <a:r>
                  <a:rPr kumimoji="0" lang="en-IN" sz="1400" b="0" i="0" u="none" strike="noStrike" kern="0" cap="none" spc="0" normalizeH="0" noProof="0">
                    <a:ln>
                      <a:noFill/>
                    </a:ln>
                    <a:solidFill>
                      <a:srgbClr val="2E2E2E"/>
                    </a:solidFill>
                    <a:effectLst/>
                    <a:uLnTx/>
                    <a:uFillTx/>
                    <a:latin typeface="Quicksand"/>
                    <a:sym typeface="Quicksand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400"/>
                  <a:t>) </a:t>
                </a:r>
                <a:r>
                  <a: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E2E2E"/>
                    </a:solidFill>
                    <a:effectLst/>
                    <a:uLnTx/>
                    <a:uFillTx/>
                    <a:latin typeface="Quicksand"/>
                    <a:sym typeface="Quicksand"/>
                  </a:rPr>
                  <a:t>should decrease</a:t>
                </a:r>
                <a:r>
                  <a:rPr kumimoji="0" lang="en-IN" sz="1400" b="0" i="0" u="none" strike="noStrike" kern="0" cap="none" spc="0" normalizeH="0" noProof="0">
                    <a:ln>
                      <a:noFill/>
                    </a:ln>
                    <a:solidFill>
                      <a:srgbClr val="2E2E2E"/>
                    </a:solidFill>
                    <a:effectLst/>
                    <a:uLnTx/>
                    <a:uFillTx/>
                    <a:latin typeface="Quicksand"/>
                    <a:sym typeface="Quicksand"/>
                  </a:rPr>
                  <a:t> as the rank of the document increases, implying that the documents appearing higher in the ranking should receive more attention that those appearing lower down.</a:t>
                </a: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Quicksand"/>
                  <a:sym typeface="Quicksand"/>
                </a:endParaRPr>
              </a:p>
            </p:txBody>
          </p:sp>
        </mc:Choice>
        <mc:Fallback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AEEFD8DC-2375-30AF-932C-B7CEBDCE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08" y="3481513"/>
                <a:ext cx="6519521" cy="1201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Ranking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2D9C-1F15-3CB9-77C6-961F8B27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809" y="1111107"/>
            <a:ext cx="6602024" cy="737837"/>
          </a:xfrm>
        </p:spPr>
        <p:txBody>
          <a:bodyPr/>
          <a:lstStyle/>
          <a:p>
            <a:pPr marL="139700" indent="0">
              <a:buNone/>
            </a:pPr>
            <a:r>
              <a:rPr lang="en-US" sz="1400"/>
              <a:t>There can be n! possible rankings for the top-n recommendations. Hence, finding the maximum utility ranking that also satisfies the fairness constraints can take exponential time.</a:t>
            </a:r>
            <a:endParaRPr lang="en-IN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6B1322C-B156-9AC7-883B-319258BE4AB8}"/>
              </a:ext>
            </a:extLst>
          </p:cNvPr>
          <p:cNvSpPr txBox="1">
            <a:spLocks/>
          </p:cNvSpPr>
          <p:nvPr/>
        </p:nvSpPr>
        <p:spPr>
          <a:xfrm>
            <a:off x="953808" y="1823463"/>
            <a:ext cx="6602025" cy="5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To optimize the problem, we consider a distribution over rankings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/>
              <a:t> instead of a single deterministic ranking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/>
              <a:t>.</a:t>
            </a:r>
            <a:endParaRPr lang="en-US" sz="1400">
              <a:latin typeface="Quicksand" panose="020B0604020202020204" charset="0"/>
              <a:ea typeface="Cambria Math" panose="02040503050406030204" pitchFamily="18" charset="0"/>
            </a:endParaRPr>
          </a:p>
        </p:txBody>
      </p:sp>
      <p:sp>
        <p:nvSpPr>
          <p:cNvPr id="6" name="Google Shape;475;p43">
            <a:extLst>
              <a:ext uri="{FF2B5EF4-FFF2-40B4-BE49-F238E27FC236}">
                <a16:creationId xmlns:a16="http://schemas.microsoft.com/office/drawing/2014/main" id="{E1CF9957-FE78-A728-18BA-12522C77F862}"/>
              </a:ext>
            </a:extLst>
          </p:cNvPr>
          <p:cNvSpPr/>
          <p:nvPr/>
        </p:nvSpPr>
        <p:spPr>
          <a:xfrm>
            <a:off x="840408" y="124786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5;p43">
            <a:extLst>
              <a:ext uri="{FF2B5EF4-FFF2-40B4-BE49-F238E27FC236}">
                <a16:creationId xmlns:a16="http://schemas.microsoft.com/office/drawing/2014/main" id="{323BCCF1-B69C-F3AA-10D1-D7386C055F19}"/>
              </a:ext>
            </a:extLst>
          </p:cNvPr>
          <p:cNvSpPr/>
          <p:nvPr/>
        </p:nvSpPr>
        <p:spPr>
          <a:xfrm>
            <a:off x="840408" y="1957059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39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Ranking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2D9C-1F15-3CB9-77C6-961F8B27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809" y="1111107"/>
            <a:ext cx="6602024" cy="737837"/>
          </a:xfrm>
        </p:spPr>
        <p:txBody>
          <a:bodyPr/>
          <a:lstStyle/>
          <a:p>
            <a:pPr marL="139700" indent="0">
              <a:buNone/>
            </a:pPr>
            <a:r>
              <a:rPr lang="en-US" sz="1400"/>
              <a:t>There can be n! possible rankings for the top-n recommendations. Hence, finding the maximum utility ranking that also satisfies the fairness constraints can take exponential time.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/>
              <p:nvPr/>
            </p:nvSpPr>
            <p:spPr>
              <a:xfrm>
                <a:off x="1887893" y="2976020"/>
                <a:ext cx="4925418" cy="772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b="0"/>
              </a:p>
              <a:p>
                <a:endParaRPr lang="en-IN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93" y="2976020"/>
                <a:ext cx="4925418" cy="772263"/>
              </a:xfrm>
              <a:prstGeom prst="rect">
                <a:avLst/>
              </a:prstGeom>
              <a:blipFill>
                <a:blip r:embed="rId3"/>
                <a:stretch>
                  <a:fillRect t="-97638" b="-10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6B1322C-B156-9AC7-883B-319258BE4AB8}"/>
              </a:ext>
            </a:extLst>
          </p:cNvPr>
          <p:cNvSpPr txBox="1">
            <a:spLocks/>
          </p:cNvSpPr>
          <p:nvPr/>
        </p:nvSpPr>
        <p:spPr>
          <a:xfrm>
            <a:off x="953808" y="1823463"/>
            <a:ext cx="6602025" cy="5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To optimize the problem, we consider a distribution over rankings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/>
              <a:t> instead of a single deterministic ranking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/>
              <a:t>.</a:t>
            </a:r>
            <a:endParaRPr lang="en-US" sz="1400">
              <a:latin typeface="Quicksand" panose="020B0604020202020204" charset="0"/>
              <a:ea typeface="Cambria Math" panose="020405030504060302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BA2C4E-E125-E986-FBCE-7E04DFC71602}"/>
              </a:ext>
            </a:extLst>
          </p:cNvPr>
          <p:cNvSpPr txBox="1">
            <a:spLocks/>
          </p:cNvSpPr>
          <p:nvPr/>
        </p:nvSpPr>
        <p:spPr>
          <a:xfrm>
            <a:off x="953807" y="2308932"/>
            <a:ext cx="6602024" cy="5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We can define utility of this probabilistic ranking 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/>
              <a:t> for a given query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1400"/>
              <a:t> as,</a:t>
            </a:r>
            <a:endParaRPr lang="en-US" sz="1400">
              <a:latin typeface="Quicksand" panose="020B0604020202020204" charset="0"/>
              <a:ea typeface="Cambria Math" panose="02040503050406030204" pitchFamily="18" charset="0"/>
            </a:endParaRPr>
          </a:p>
        </p:txBody>
      </p:sp>
      <p:sp>
        <p:nvSpPr>
          <p:cNvPr id="6" name="Google Shape;475;p43">
            <a:extLst>
              <a:ext uri="{FF2B5EF4-FFF2-40B4-BE49-F238E27FC236}">
                <a16:creationId xmlns:a16="http://schemas.microsoft.com/office/drawing/2014/main" id="{E1CF9957-FE78-A728-18BA-12522C77F862}"/>
              </a:ext>
            </a:extLst>
          </p:cNvPr>
          <p:cNvSpPr/>
          <p:nvPr/>
        </p:nvSpPr>
        <p:spPr>
          <a:xfrm>
            <a:off x="840408" y="124786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5;p43">
            <a:extLst>
              <a:ext uri="{FF2B5EF4-FFF2-40B4-BE49-F238E27FC236}">
                <a16:creationId xmlns:a16="http://schemas.microsoft.com/office/drawing/2014/main" id="{323BCCF1-B69C-F3AA-10D1-D7386C055F19}"/>
              </a:ext>
            </a:extLst>
          </p:cNvPr>
          <p:cNvSpPr/>
          <p:nvPr/>
        </p:nvSpPr>
        <p:spPr>
          <a:xfrm>
            <a:off x="840408" y="1957059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5;p43">
            <a:extLst>
              <a:ext uri="{FF2B5EF4-FFF2-40B4-BE49-F238E27FC236}">
                <a16:creationId xmlns:a16="http://schemas.microsoft.com/office/drawing/2014/main" id="{6E187B63-E15C-A2D4-E8F8-61D7D188EDD5}"/>
              </a:ext>
            </a:extLst>
          </p:cNvPr>
          <p:cNvSpPr/>
          <p:nvPr/>
        </p:nvSpPr>
        <p:spPr>
          <a:xfrm>
            <a:off x="840408" y="254895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89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Ranking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2D9C-1F15-3CB9-77C6-961F8B27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809" y="1111107"/>
            <a:ext cx="6602024" cy="737837"/>
          </a:xfrm>
        </p:spPr>
        <p:txBody>
          <a:bodyPr/>
          <a:lstStyle/>
          <a:p>
            <a:pPr marL="139700" indent="0">
              <a:buNone/>
            </a:pPr>
            <a:r>
              <a:rPr lang="en-US" sz="1400"/>
              <a:t>There can be n! possible rankings for the top-n recommendations. Hence, finding the maximum utility ranking that also satisfies the fairness constraints can take exponential time.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/>
              <p:nvPr/>
            </p:nvSpPr>
            <p:spPr>
              <a:xfrm>
                <a:off x="1887893" y="2976020"/>
                <a:ext cx="4925418" cy="772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b="0"/>
              </a:p>
              <a:p>
                <a:endParaRPr lang="en-IN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93" y="2976020"/>
                <a:ext cx="4925418" cy="772263"/>
              </a:xfrm>
              <a:prstGeom prst="rect">
                <a:avLst/>
              </a:prstGeom>
              <a:blipFill>
                <a:blip r:embed="rId3"/>
                <a:stretch>
                  <a:fillRect t="-97638" b="-10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6B1322C-B156-9AC7-883B-319258BE4AB8}"/>
              </a:ext>
            </a:extLst>
          </p:cNvPr>
          <p:cNvSpPr txBox="1">
            <a:spLocks/>
          </p:cNvSpPr>
          <p:nvPr/>
        </p:nvSpPr>
        <p:spPr>
          <a:xfrm>
            <a:off x="953808" y="1823463"/>
            <a:ext cx="6602025" cy="5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To optimize the problem, we consider a distribution over rankings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/>
              <a:t> instead of a single deterministic ranking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/>
              <a:t>.</a:t>
            </a:r>
            <a:endParaRPr lang="en-US" sz="1400">
              <a:latin typeface="Quicksand" panose="020B0604020202020204" charset="0"/>
              <a:ea typeface="Cambria Math" panose="020405030504060302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BA2C4E-E125-E986-FBCE-7E04DFC71602}"/>
              </a:ext>
            </a:extLst>
          </p:cNvPr>
          <p:cNvSpPr txBox="1">
            <a:spLocks/>
          </p:cNvSpPr>
          <p:nvPr/>
        </p:nvSpPr>
        <p:spPr>
          <a:xfrm>
            <a:off x="953807" y="2308932"/>
            <a:ext cx="6602024" cy="5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We can define utility of this probabilistic ranking </a:t>
            </a:r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/>
              <a:t> for a given query 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1400"/>
              <a:t> as,</a:t>
            </a:r>
            <a:endParaRPr lang="en-US" sz="1400">
              <a:latin typeface="Quicksand" panose="020B0604020202020204" charset="0"/>
              <a:ea typeface="Cambria Math" panose="020405030504060302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CA7747-A0AA-4CC8-BDCF-F096A67A58AB}"/>
              </a:ext>
            </a:extLst>
          </p:cNvPr>
          <p:cNvSpPr txBox="1">
            <a:spLocks/>
          </p:cNvSpPr>
          <p:nvPr/>
        </p:nvSpPr>
        <p:spPr>
          <a:xfrm>
            <a:off x="953807" y="3735668"/>
            <a:ext cx="6353214" cy="5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Font typeface="Tenor Sans"/>
              <a:buNone/>
            </a:pPr>
            <a:r>
              <a:rPr lang="en-US" sz="1400"/>
              <a:t>But, this can also lead to exponential time complexity. So, now what?</a:t>
            </a:r>
            <a:endParaRPr lang="en-US" sz="1400">
              <a:latin typeface="Quicksand" panose="020B0604020202020204" charset="0"/>
              <a:ea typeface="Cambria Math" panose="02040503050406030204" pitchFamily="18" charset="0"/>
            </a:endParaRPr>
          </a:p>
        </p:txBody>
      </p:sp>
      <p:sp>
        <p:nvSpPr>
          <p:cNvPr id="6" name="Google Shape;475;p43">
            <a:extLst>
              <a:ext uri="{FF2B5EF4-FFF2-40B4-BE49-F238E27FC236}">
                <a16:creationId xmlns:a16="http://schemas.microsoft.com/office/drawing/2014/main" id="{E1CF9957-FE78-A728-18BA-12522C77F862}"/>
              </a:ext>
            </a:extLst>
          </p:cNvPr>
          <p:cNvSpPr/>
          <p:nvPr/>
        </p:nvSpPr>
        <p:spPr>
          <a:xfrm>
            <a:off x="840408" y="124786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5;p43">
            <a:extLst>
              <a:ext uri="{FF2B5EF4-FFF2-40B4-BE49-F238E27FC236}">
                <a16:creationId xmlns:a16="http://schemas.microsoft.com/office/drawing/2014/main" id="{323BCCF1-B69C-F3AA-10D1-D7386C055F19}"/>
              </a:ext>
            </a:extLst>
          </p:cNvPr>
          <p:cNvSpPr/>
          <p:nvPr/>
        </p:nvSpPr>
        <p:spPr>
          <a:xfrm>
            <a:off x="840408" y="1957059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5;p43">
            <a:extLst>
              <a:ext uri="{FF2B5EF4-FFF2-40B4-BE49-F238E27FC236}">
                <a16:creationId xmlns:a16="http://schemas.microsoft.com/office/drawing/2014/main" id="{6E187B63-E15C-A2D4-E8F8-61D7D188EDD5}"/>
              </a:ext>
            </a:extLst>
          </p:cNvPr>
          <p:cNvSpPr/>
          <p:nvPr/>
        </p:nvSpPr>
        <p:spPr>
          <a:xfrm>
            <a:off x="840408" y="254895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75;p43">
            <a:extLst>
              <a:ext uri="{FF2B5EF4-FFF2-40B4-BE49-F238E27FC236}">
                <a16:creationId xmlns:a16="http://schemas.microsoft.com/office/drawing/2014/main" id="{3EC5B600-0E37-AC41-1F80-9141EACF66FC}"/>
              </a:ext>
            </a:extLst>
          </p:cNvPr>
          <p:cNvSpPr/>
          <p:nvPr/>
        </p:nvSpPr>
        <p:spPr>
          <a:xfrm>
            <a:off x="840408" y="397569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7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1371902" y="901597"/>
            <a:ext cx="42348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Ranking ?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subTitle" idx="1"/>
          </p:nvPr>
        </p:nvSpPr>
        <p:spPr>
          <a:xfrm>
            <a:off x="1678589" y="1994646"/>
            <a:ext cx="42348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Ranking refers to the process of ordering or prioritizing items (such as search results, products, job applicants, etc.) based on their relevance or some other criterion. </a:t>
            </a:r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1431375" y="217473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9875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Ranking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2D9C-1F15-3CB9-77C6-961F8B27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433" y="1136339"/>
            <a:ext cx="6560773" cy="328068"/>
          </a:xfrm>
        </p:spPr>
        <p:txBody>
          <a:bodyPr/>
          <a:lstStyle/>
          <a:p>
            <a:pPr marL="139700" indent="0">
              <a:buNone/>
            </a:pPr>
            <a:r>
              <a:rPr lang="en-US" sz="1400"/>
              <a:t>We can compute utility from the marginal rank distribution of documents.</a:t>
            </a:r>
            <a:endParaRPr lang="en-I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/>
              <p:nvPr/>
            </p:nvSpPr>
            <p:spPr>
              <a:xfrm>
                <a:off x="1792109" y="3226570"/>
                <a:ext cx="4925418" cy="64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dirty="0" smtClean="0"/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09" y="3226570"/>
                <a:ext cx="4925418" cy="641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96B1322C-B156-9AC7-883B-319258BE4A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4432" y="1550949"/>
                <a:ext cx="6560773" cy="593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139700" indent="0">
                  <a:buNone/>
                </a:pPr>
                <a:r>
                  <a:rPr lang="en-US" sz="140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 be the probability that </a:t>
                </a:r>
                <a:r>
                  <a:rPr 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places document di at rank j, then P forms a doubly stochastic matrix of size </a:t>
                </a:r>
                <a:r>
                  <a:rPr 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en-IN" sz="1400"/>
                  <a:t>×</a:t>
                </a:r>
                <a:r>
                  <a:rPr 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</a:t>
                </a:r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, where </a:t>
                </a:r>
                <a:r>
                  <a:rPr 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1400">
                    <a:latin typeface="Quicksand" panose="020B0604020202020204" charset="0"/>
                    <a:ea typeface="Cambria Math" panose="02040503050406030204" pitchFamily="18" charset="0"/>
                  </a:rPr>
                  <a:t> is the number of documents</a:t>
                </a:r>
                <a:r>
                  <a:rPr lang="en-US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96B1322C-B156-9AC7-883B-319258BE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32" y="1550949"/>
                <a:ext cx="6560773" cy="593450"/>
              </a:xfrm>
              <a:prstGeom prst="rect">
                <a:avLst/>
              </a:prstGeom>
              <a:blipFill>
                <a:blip r:embed="rId4"/>
                <a:stretch>
                  <a:fillRect t="-15306" b="-23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3595E5-21FF-F039-8FEF-0B015EF60E10}"/>
              </a:ext>
            </a:extLst>
          </p:cNvPr>
          <p:cNvSpPr txBox="1">
            <a:spLocks/>
          </p:cNvSpPr>
          <p:nvPr/>
        </p:nvSpPr>
        <p:spPr>
          <a:xfrm>
            <a:off x="974432" y="2154928"/>
            <a:ext cx="6353215" cy="5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Doubly stochastic matrix is a matrix whose sum of each row and column is equal to 1.</a:t>
            </a:r>
            <a:endParaRPr lang="en-US" sz="1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Google Shape;475;p43">
            <a:extLst>
              <a:ext uri="{FF2B5EF4-FFF2-40B4-BE49-F238E27FC236}">
                <a16:creationId xmlns:a16="http://schemas.microsoft.com/office/drawing/2014/main" id="{EBF5D52E-7705-54FA-654E-95773F789DFA}"/>
              </a:ext>
            </a:extLst>
          </p:cNvPr>
          <p:cNvSpPr/>
          <p:nvPr/>
        </p:nvSpPr>
        <p:spPr>
          <a:xfrm>
            <a:off x="861033" y="124367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5;p43">
            <a:extLst>
              <a:ext uri="{FF2B5EF4-FFF2-40B4-BE49-F238E27FC236}">
                <a16:creationId xmlns:a16="http://schemas.microsoft.com/office/drawing/2014/main" id="{42DA30E9-0553-3322-544B-B1792A06FEBB}"/>
              </a:ext>
            </a:extLst>
          </p:cNvPr>
          <p:cNvSpPr/>
          <p:nvPr/>
        </p:nvSpPr>
        <p:spPr>
          <a:xfrm>
            <a:off x="861033" y="1587551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5;p43">
            <a:extLst>
              <a:ext uri="{FF2B5EF4-FFF2-40B4-BE49-F238E27FC236}">
                <a16:creationId xmlns:a16="http://schemas.microsoft.com/office/drawing/2014/main" id="{E3EEC93C-E4BE-80CE-116A-B54F50189E5B}"/>
              </a:ext>
            </a:extLst>
          </p:cNvPr>
          <p:cNvSpPr/>
          <p:nvPr/>
        </p:nvSpPr>
        <p:spPr>
          <a:xfrm>
            <a:off x="861032" y="229276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25A264C-1FC6-B13C-7A91-8F62DE059667}"/>
              </a:ext>
            </a:extLst>
          </p:cNvPr>
          <p:cNvSpPr txBox="1">
            <a:spLocks/>
          </p:cNvSpPr>
          <p:nvPr/>
        </p:nvSpPr>
        <p:spPr>
          <a:xfrm>
            <a:off x="974432" y="2736347"/>
            <a:ext cx="6353215" cy="3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>
                <a:latin typeface="Quicksand" panose="020B0604020202020204" charset="0"/>
              </a:rPr>
              <a:t>The expected utility for a probabilistic ranking can then be computed as:</a:t>
            </a:r>
            <a:endParaRPr lang="en-IN" sz="1400">
              <a:latin typeface="Quicksand" panose="020B0604020202020204" charset="0"/>
            </a:endParaRPr>
          </a:p>
        </p:txBody>
      </p:sp>
      <p:sp>
        <p:nvSpPr>
          <p:cNvPr id="11" name="Google Shape;475;p43">
            <a:extLst>
              <a:ext uri="{FF2B5EF4-FFF2-40B4-BE49-F238E27FC236}">
                <a16:creationId xmlns:a16="http://schemas.microsoft.com/office/drawing/2014/main" id="{EFD7FC02-675F-FEF5-82A7-63A50CBE5E47}"/>
              </a:ext>
            </a:extLst>
          </p:cNvPr>
          <p:cNvSpPr/>
          <p:nvPr/>
        </p:nvSpPr>
        <p:spPr>
          <a:xfrm>
            <a:off x="861032" y="285240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3830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Ranking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2D9C-1F15-3CB9-77C6-961F8B27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257" y="2155550"/>
            <a:ext cx="6560773" cy="328068"/>
          </a:xfrm>
        </p:spPr>
        <p:txBody>
          <a:bodyPr/>
          <a:lstStyle/>
          <a:p>
            <a:pPr marL="139700" indent="0">
              <a:buNone/>
            </a:pPr>
            <a:r>
              <a:rPr lang="en-US" sz="1400">
                <a:latin typeface="Quicksand" panose="020B0604020202020204" charset="0"/>
              </a:rPr>
              <a:t>We can rewrite the utility of the ranking as a matrix product as:</a:t>
            </a:r>
            <a:endParaRPr lang="en-IN" sz="1400">
              <a:latin typeface="Quicksand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/>
              <p:nvPr/>
            </p:nvSpPr>
            <p:spPr>
              <a:xfrm>
                <a:off x="3287874" y="2698486"/>
                <a:ext cx="17263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𝐏𝐯</m:t>
                      </m:r>
                    </m:oMath>
                  </m:oMathPara>
                </a14:m>
                <a:endParaRPr lang="en-US" sz="1600" b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74" y="2698486"/>
                <a:ext cx="1726329" cy="246221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75;p43">
            <a:extLst>
              <a:ext uri="{FF2B5EF4-FFF2-40B4-BE49-F238E27FC236}">
                <a16:creationId xmlns:a16="http://schemas.microsoft.com/office/drawing/2014/main" id="{EBF5D52E-7705-54FA-654E-95773F789DFA}"/>
              </a:ext>
            </a:extLst>
          </p:cNvPr>
          <p:cNvSpPr/>
          <p:nvPr/>
        </p:nvSpPr>
        <p:spPr>
          <a:xfrm>
            <a:off x="855857" y="226288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75;p43">
            <a:extLst>
              <a:ext uri="{FF2B5EF4-FFF2-40B4-BE49-F238E27FC236}">
                <a16:creationId xmlns:a16="http://schemas.microsoft.com/office/drawing/2014/main" id="{55DAFED3-C8A8-39B9-41BD-DBBDB140B597}"/>
              </a:ext>
            </a:extLst>
          </p:cNvPr>
          <p:cNvSpPr/>
          <p:nvPr/>
        </p:nvSpPr>
        <p:spPr>
          <a:xfrm>
            <a:off x="855857" y="137898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5F0AFFB-3EF2-B8C1-23BF-2FCE304CC6D5}"/>
              </a:ext>
            </a:extLst>
          </p:cNvPr>
          <p:cNvSpPr txBox="1">
            <a:spLocks/>
          </p:cNvSpPr>
          <p:nvPr/>
        </p:nvSpPr>
        <p:spPr>
          <a:xfrm>
            <a:off x="974432" y="1211432"/>
            <a:ext cx="6353215" cy="86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>
                <a:latin typeface="Quicksand" panose="020B0604020202020204" charset="0"/>
                <a:ea typeface="Cambria Math" panose="02040503050406030204" pitchFamily="18" charset="0"/>
              </a:rPr>
              <a:t>This utility function provides a computationally efficient way to evaluate the utility of probabilistic rankings without exhaustively searching through all possible rankings.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8844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Optimizing Fair Rankings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2D9C-1F15-3CB9-77C6-961F8B27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257" y="1969922"/>
            <a:ext cx="6560773" cy="328068"/>
          </a:xfrm>
        </p:spPr>
        <p:txBody>
          <a:bodyPr/>
          <a:lstStyle/>
          <a:p>
            <a:pPr marL="139700" indent="0">
              <a:buNone/>
            </a:pPr>
            <a:r>
              <a:rPr lang="en-US" sz="1400">
                <a:latin typeface="Quicksand" panose="020B0604020202020204" charset="0"/>
              </a:rPr>
              <a:t>Objective: Maximize expected utility</a:t>
            </a:r>
            <a:endParaRPr lang="en-IN" sz="1400">
              <a:latin typeface="Quicksand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/>
              <p:nvPr/>
            </p:nvSpPr>
            <p:spPr>
              <a:xfrm>
                <a:off x="3282699" y="2445700"/>
                <a:ext cx="1726329" cy="27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IN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160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1600" b="1" i="0">
                          <a:latin typeface="Cambria Math" panose="02040503050406030204" pitchFamily="18" charset="0"/>
                        </a:rPr>
                        <m:t>𝐏𝐯</m:t>
                      </m:r>
                    </m:oMath>
                  </m:oMathPara>
                </a14:m>
                <a:endParaRPr lang="en-US" sz="1600" b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2EE8E-1D08-0428-F0F9-1B0E597D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99" y="2445700"/>
                <a:ext cx="1726329" cy="270267"/>
              </a:xfrm>
              <a:prstGeom prst="rect">
                <a:avLst/>
              </a:prstGeom>
              <a:blipFill>
                <a:blip r:embed="rId3"/>
                <a:stretch>
                  <a:fillRect l="-1060" r="-70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75;p43">
            <a:extLst>
              <a:ext uri="{FF2B5EF4-FFF2-40B4-BE49-F238E27FC236}">
                <a16:creationId xmlns:a16="http://schemas.microsoft.com/office/drawing/2014/main" id="{EBF5D52E-7705-54FA-654E-95773F789DFA}"/>
              </a:ext>
            </a:extLst>
          </p:cNvPr>
          <p:cNvSpPr/>
          <p:nvPr/>
        </p:nvSpPr>
        <p:spPr>
          <a:xfrm>
            <a:off x="855857" y="207725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75;p43">
            <a:extLst>
              <a:ext uri="{FF2B5EF4-FFF2-40B4-BE49-F238E27FC236}">
                <a16:creationId xmlns:a16="http://schemas.microsoft.com/office/drawing/2014/main" id="{55DAFED3-C8A8-39B9-41BD-DBBDB140B597}"/>
              </a:ext>
            </a:extLst>
          </p:cNvPr>
          <p:cNvSpPr/>
          <p:nvPr/>
        </p:nvSpPr>
        <p:spPr>
          <a:xfrm>
            <a:off x="855857" y="137898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5F0AFFB-3EF2-B8C1-23BF-2FCE304CC6D5}"/>
              </a:ext>
            </a:extLst>
          </p:cNvPr>
          <p:cNvSpPr txBox="1">
            <a:spLocks/>
          </p:cNvSpPr>
          <p:nvPr/>
        </p:nvSpPr>
        <p:spPr>
          <a:xfrm>
            <a:off x="969257" y="1208189"/>
            <a:ext cx="6353215" cy="65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From the equation of the utility, we can use linear programming to find the fair rankings.</a:t>
            </a:r>
            <a:endParaRPr lang="en-I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3B68C3-2E6A-9636-9639-DA70C1BDA99C}"/>
                  </a:ext>
                </a:extLst>
              </p:cNvPr>
              <p:cNvSpPr txBox="1"/>
              <p:nvPr/>
            </p:nvSpPr>
            <p:spPr>
              <a:xfrm>
                <a:off x="2784164" y="2856378"/>
                <a:ext cx="2220480" cy="10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    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latin typeface="Castellar" panose="020A0402060406010301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latin typeface="Castellar" panose="020A0402060406010301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m:rPr>
                          <m:nor/>
                        </m:rPr>
                        <a:rPr lang="en-US" sz="1600" dirty="0">
                          <a:latin typeface="Castellar" panose="020A0402060406010301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latin typeface="Castellar" panose="020A0402060406010301" pitchFamily="18" charset="0"/>
                        </a:rPr>
                        <m:t>1</m:t>
                      </m:r>
                    </m:oMath>
                  </m:oMathPara>
                </a14:m>
                <a:endParaRPr lang="en-IN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       0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n-US" sz="16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𝑓𝑎𝑖𝑟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3B68C3-2E6A-9636-9639-DA70C1BDA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64" y="2856378"/>
                <a:ext cx="2220480" cy="1004699"/>
              </a:xfrm>
              <a:prstGeom prst="rect">
                <a:avLst/>
              </a:prstGeom>
              <a:blipFill>
                <a:blip r:embed="rId4"/>
                <a:stretch>
                  <a:fillRect r="-1374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F40C434-401E-C24A-CB7E-D5EC7B665432}"/>
              </a:ext>
            </a:extLst>
          </p:cNvPr>
          <p:cNvSpPr txBox="1">
            <a:spLocks/>
          </p:cNvSpPr>
          <p:nvPr/>
        </p:nvSpPr>
        <p:spPr>
          <a:xfrm>
            <a:off x="5103897" y="2811366"/>
            <a:ext cx="3703385" cy="3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Font typeface="Tenor Sans"/>
              <a:buNone/>
            </a:pPr>
            <a:r>
              <a:rPr lang="en-US" sz="1400">
                <a:latin typeface="Quicksand" panose="020B0604020202020204" charset="0"/>
              </a:rPr>
              <a:t>( sum of </a:t>
            </a:r>
            <a:r>
              <a:rPr lang="en-IN" sz="1400"/>
              <a:t>probabilities</a:t>
            </a:r>
            <a:r>
              <a:rPr lang="en-US" sz="1400">
                <a:latin typeface="Quicksand" panose="020B0604020202020204" charset="0"/>
              </a:rPr>
              <a:t> for each position )</a:t>
            </a:r>
            <a:endParaRPr lang="en-IN" sz="1400">
              <a:latin typeface="Quicksand" panose="020B0604020202020204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A5FF8B7-DCFB-A6FD-92FF-E6A6781E03A8}"/>
              </a:ext>
            </a:extLst>
          </p:cNvPr>
          <p:cNvSpPr txBox="1">
            <a:spLocks/>
          </p:cNvSpPr>
          <p:nvPr/>
        </p:nvSpPr>
        <p:spPr>
          <a:xfrm>
            <a:off x="4922170" y="3043974"/>
            <a:ext cx="3812350" cy="3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Font typeface="Tenor Sans"/>
              <a:buNone/>
            </a:pPr>
            <a:r>
              <a:rPr lang="en-US" sz="1400">
                <a:latin typeface="Quicksand" panose="020B0604020202020204" charset="0"/>
              </a:rPr>
              <a:t>( sum of probabilities for each document )</a:t>
            </a:r>
            <a:endParaRPr lang="en-IN" sz="1400">
              <a:latin typeface="Quicksand" panose="020B060402020202020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F9A820F-6404-32BA-E6A9-19DEBF0E2A75}"/>
              </a:ext>
            </a:extLst>
          </p:cNvPr>
          <p:cNvSpPr txBox="1">
            <a:spLocks/>
          </p:cNvSpPr>
          <p:nvPr/>
        </p:nvSpPr>
        <p:spPr>
          <a:xfrm>
            <a:off x="6855650" y="3300722"/>
            <a:ext cx="3812350" cy="3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Font typeface="Tenor Sans"/>
              <a:buNone/>
            </a:pPr>
            <a:r>
              <a:rPr lang="en-US" sz="1400">
                <a:latin typeface="Quicksand" panose="020B0604020202020204" charset="0"/>
              </a:rPr>
              <a:t>( valid probability )</a:t>
            </a:r>
            <a:endParaRPr lang="en-IN" sz="1400">
              <a:latin typeface="Quicksand" panose="020B0604020202020204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98FAF27-C040-CBB5-C596-60CD1CD2D4DA}"/>
              </a:ext>
            </a:extLst>
          </p:cNvPr>
          <p:cNvSpPr txBox="1">
            <a:spLocks/>
          </p:cNvSpPr>
          <p:nvPr/>
        </p:nvSpPr>
        <p:spPr>
          <a:xfrm>
            <a:off x="6596570" y="3575042"/>
            <a:ext cx="3812350" cy="3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Font typeface="Tenor Sans"/>
              <a:buNone/>
            </a:pPr>
            <a:r>
              <a:rPr lang="en-US" sz="1400">
                <a:latin typeface="Quicksand" panose="020B0604020202020204" charset="0"/>
              </a:rPr>
              <a:t>( fairness constraints )</a:t>
            </a:r>
            <a:endParaRPr lang="en-IN" sz="140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0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Optimizing Fair Rankings</a:t>
            </a:r>
            <a:endParaRPr/>
          </a:p>
        </p:txBody>
      </p:sp>
      <p:sp>
        <p:nvSpPr>
          <p:cNvPr id="14" name="Google Shape;475;p43">
            <a:extLst>
              <a:ext uri="{FF2B5EF4-FFF2-40B4-BE49-F238E27FC236}">
                <a16:creationId xmlns:a16="http://schemas.microsoft.com/office/drawing/2014/main" id="{55DAFED3-C8A8-39B9-41BD-DBBDB140B597}"/>
              </a:ext>
            </a:extLst>
          </p:cNvPr>
          <p:cNvSpPr/>
          <p:nvPr/>
        </p:nvSpPr>
        <p:spPr>
          <a:xfrm>
            <a:off x="855857" y="137898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2F0BA8-B698-DAEE-E684-DD93267B3C2B}"/>
              </a:ext>
            </a:extLst>
          </p:cNvPr>
          <p:cNvSpPr txBox="1">
            <a:spLocks/>
          </p:cNvSpPr>
          <p:nvPr/>
        </p:nvSpPr>
        <p:spPr>
          <a:xfrm>
            <a:off x="969256" y="1211704"/>
            <a:ext cx="6605023" cy="65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The more convenient language to express fairness constraint would be linear constraints of the form,</a:t>
            </a:r>
            <a:endParaRPr lang="en-I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49BE7-8B89-EC5F-5C6A-D8A223270B06}"/>
                  </a:ext>
                </a:extLst>
              </p:cNvPr>
              <p:cNvSpPr txBox="1"/>
              <p:nvPr/>
            </p:nvSpPr>
            <p:spPr>
              <a:xfrm>
                <a:off x="3920764" y="1995351"/>
                <a:ext cx="8792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𝐏𝐠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49BE7-8B89-EC5F-5C6A-D8A22327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64" y="1995351"/>
                <a:ext cx="879215" cy="246221"/>
              </a:xfrm>
              <a:prstGeom prst="rect">
                <a:avLst/>
              </a:prstGeom>
              <a:blipFill>
                <a:blip r:embed="rId3"/>
                <a:stretch>
                  <a:fillRect l="-4861" r="-416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00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Optimizing Fair Rankings</a:t>
            </a:r>
            <a:endParaRPr/>
          </a:p>
        </p:txBody>
      </p:sp>
      <p:sp>
        <p:nvSpPr>
          <p:cNvPr id="14" name="Google Shape;475;p43">
            <a:extLst>
              <a:ext uri="{FF2B5EF4-FFF2-40B4-BE49-F238E27FC236}">
                <a16:creationId xmlns:a16="http://schemas.microsoft.com/office/drawing/2014/main" id="{55DAFED3-C8A8-39B9-41BD-DBBDB140B597}"/>
              </a:ext>
            </a:extLst>
          </p:cNvPr>
          <p:cNvSpPr/>
          <p:nvPr/>
        </p:nvSpPr>
        <p:spPr>
          <a:xfrm>
            <a:off x="855857" y="137898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2F0BA8-B698-DAEE-E684-DD93267B3C2B}"/>
              </a:ext>
            </a:extLst>
          </p:cNvPr>
          <p:cNvSpPr txBox="1">
            <a:spLocks/>
          </p:cNvSpPr>
          <p:nvPr/>
        </p:nvSpPr>
        <p:spPr>
          <a:xfrm>
            <a:off x="969256" y="1211704"/>
            <a:ext cx="6605023" cy="65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The more convenient language to express fairness constraint would be linear constraints of the form,</a:t>
            </a:r>
            <a:endParaRPr lang="en-I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49BE7-8B89-EC5F-5C6A-D8A223270B06}"/>
                  </a:ext>
                </a:extLst>
              </p:cNvPr>
              <p:cNvSpPr txBox="1"/>
              <p:nvPr/>
            </p:nvSpPr>
            <p:spPr>
              <a:xfrm>
                <a:off x="3920764" y="1995351"/>
                <a:ext cx="8792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𝐏𝐠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49BE7-8B89-EC5F-5C6A-D8A22327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64" y="1995351"/>
                <a:ext cx="879215" cy="246221"/>
              </a:xfrm>
              <a:prstGeom prst="rect">
                <a:avLst/>
              </a:prstGeom>
              <a:blipFill>
                <a:blip r:embed="rId3"/>
                <a:stretch>
                  <a:fillRect l="-4861" r="-416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475;p43">
            <a:extLst>
              <a:ext uri="{FF2B5EF4-FFF2-40B4-BE49-F238E27FC236}">
                <a16:creationId xmlns:a16="http://schemas.microsoft.com/office/drawing/2014/main" id="{C69D54DF-0D2F-E0A0-5BFC-D9B7DA4BB724}"/>
              </a:ext>
            </a:extLst>
          </p:cNvPr>
          <p:cNvSpPr/>
          <p:nvPr/>
        </p:nvSpPr>
        <p:spPr>
          <a:xfrm>
            <a:off x="855857" y="2539701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0893DA49-B5ED-EEE4-667B-514CB5ED96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256" y="2372422"/>
                <a:ext cx="6605023" cy="65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139700" indent="0">
                  <a:buNone/>
                </a:pPr>
                <a:r>
                  <a:rPr lang="en-US" sz="1400"/>
                  <a:t>The vectors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sz="1400"/>
                  <a:t>,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US" sz="1400"/>
                  <a:t> and the scalar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/>
                  <a:t> can be chosen to implement a range of different fairness constraints.</a:t>
                </a:r>
                <a:endParaRPr lang="en-IN" sz="1400"/>
              </a:p>
            </p:txBody>
          </p:sp>
        </mc:Choice>
        <mc:Fallback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0893DA49-B5ED-EEE4-667B-514CB5ED9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6" y="2372422"/>
                <a:ext cx="6605023" cy="652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475;p43">
            <a:extLst>
              <a:ext uri="{FF2B5EF4-FFF2-40B4-BE49-F238E27FC236}">
                <a16:creationId xmlns:a16="http://schemas.microsoft.com/office/drawing/2014/main" id="{8FFB79CF-AC04-C2A9-C621-6E2A179BE890}"/>
              </a:ext>
            </a:extLst>
          </p:cNvPr>
          <p:cNvSpPr/>
          <p:nvPr/>
        </p:nvSpPr>
        <p:spPr>
          <a:xfrm>
            <a:off x="855856" y="3095961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C9BFAEA6-A969-615D-729E-47D73BC6D5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256" y="2928682"/>
                <a:ext cx="6605023" cy="65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139700" indent="0">
                  <a:buNone/>
                </a:pPr>
                <a:r>
                  <a:rPr lang="en-US" sz="1400"/>
                  <a:t>The vector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sz="1400"/>
                  <a:t> can be used to encode group identity and/or relevance of each document.</a:t>
                </a:r>
                <a:endParaRPr lang="en-IN" sz="1400"/>
              </a:p>
            </p:txBody>
          </p:sp>
        </mc:Choice>
        <mc:Fallback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C9BFAEA6-A969-615D-729E-47D73BC6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6" y="2928682"/>
                <a:ext cx="6605023" cy="65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475;p43">
            <a:extLst>
              <a:ext uri="{FF2B5EF4-FFF2-40B4-BE49-F238E27FC236}">
                <a16:creationId xmlns:a16="http://schemas.microsoft.com/office/drawing/2014/main" id="{0C97A91D-13AC-4B27-6BEC-EA540DCD535B}"/>
              </a:ext>
            </a:extLst>
          </p:cNvPr>
          <p:cNvSpPr/>
          <p:nvPr/>
        </p:nvSpPr>
        <p:spPr>
          <a:xfrm>
            <a:off x="855856" y="362182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B3513658-937C-3A03-90D8-DB694F2C0F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254" y="3429491"/>
                <a:ext cx="6605023" cy="490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139700" indent="0">
                  <a:buNone/>
                </a:pPr>
                <a:r>
                  <a:rPr lang="en-US" sz="1400"/>
                  <a:t>The vector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US" sz="1400"/>
                  <a:t> can be used to reflect the importance of each position.</a:t>
                </a:r>
                <a:endParaRPr lang="en-IN" sz="1400"/>
              </a:p>
            </p:txBody>
          </p:sp>
        </mc:Choice>
        <mc:Fallback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B3513658-937C-3A03-90D8-DB694F2C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4" y="3429491"/>
                <a:ext cx="6605023" cy="490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0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Sampling Rankings</a:t>
            </a:r>
            <a:endParaRPr/>
          </a:p>
        </p:txBody>
      </p:sp>
      <p:sp>
        <p:nvSpPr>
          <p:cNvPr id="14" name="Google Shape;475;p43">
            <a:extLst>
              <a:ext uri="{FF2B5EF4-FFF2-40B4-BE49-F238E27FC236}">
                <a16:creationId xmlns:a16="http://schemas.microsoft.com/office/drawing/2014/main" id="{55DAFED3-C8A8-39B9-41BD-DBBDB140B597}"/>
              </a:ext>
            </a:extLst>
          </p:cNvPr>
          <p:cNvSpPr/>
          <p:nvPr/>
        </p:nvSpPr>
        <p:spPr>
          <a:xfrm>
            <a:off x="855857" y="137898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A2F0BA8-B698-DAEE-E684-DD93267B3C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256" y="1211704"/>
                <a:ext cx="6605023" cy="65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139700" indent="0">
                  <a:buNone/>
                </a:pPr>
                <a:r>
                  <a:rPr lang="en-US" sz="1400"/>
                  <a:t>From the linear program, we get the matrix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1400"/>
                  <a:t> containing probabilities of each document at each position.</a:t>
                </a:r>
                <a:endParaRPr lang="en-IN" sz="1400"/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A2F0BA8-B698-DAEE-E684-DD93267B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6" y="1211704"/>
                <a:ext cx="6605023" cy="652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75;p43">
            <a:extLst>
              <a:ext uri="{FF2B5EF4-FFF2-40B4-BE49-F238E27FC236}">
                <a16:creationId xmlns:a16="http://schemas.microsoft.com/office/drawing/2014/main" id="{FBEEE8A3-4F31-D669-DB2E-245D1781F951}"/>
              </a:ext>
            </a:extLst>
          </p:cNvPr>
          <p:cNvSpPr/>
          <p:nvPr/>
        </p:nvSpPr>
        <p:spPr>
          <a:xfrm>
            <a:off x="855857" y="194883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60DA8D-14D6-A329-5019-2EF1E85761B2}"/>
              </a:ext>
            </a:extLst>
          </p:cNvPr>
          <p:cNvSpPr txBox="1">
            <a:spLocks/>
          </p:cNvSpPr>
          <p:nvPr/>
        </p:nvSpPr>
        <p:spPr>
          <a:xfrm>
            <a:off x="969256" y="1802867"/>
            <a:ext cx="6605023" cy="40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But, how to get the optimal ranking from the matrix ?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296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Sampling Rankings</a:t>
            </a:r>
            <a:endParaRPr/>
          </a:p>
        </p:txBody>
      </p:sp>
      <p:sp>
        <p:nvSpPr>
          <p:cNvPr id="14" name="Google Shape;475;p43">
            <a:extLst>
              <a:ext uri="{FF2B5EF4-FFF2-40B4-BE49-F238E27FC236}">
                <a16:creationId xmlns:a16="http://schemas.microsoft.com/office/drawing/2014/main" id="{55DAFED3-C8A8-39B9-41BD-DBBDB140B597}"/>
              </a:ext>
            </a:extLst>
          </p:cNvPr>
          <p:cNvSpPr/>
          <p:nvPr/>
        </p:nvSpPr>
        <p:spPr>
          <a:xfrm>
            <a:off x="855857" y="137898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A2F0BA8-B698-DAEE-E684-DD93267B3C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256" y="1211704"/>
                <a:ext cx="6605023" cy="65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enor Sans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rabi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alpha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AutoNum type="romanLcPeriod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139700" indent="0">
                  <a:buNone/>
                </a:pPr>
                <a:r>
                  <a:rPr lang="en-US" sz="1400"/>
                  <a:t>From the linear program, we get the matrix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1400"/>
                  <a:t> containing probabilities of each document at each position.</a:t>
                </a:r>
                <a:endParaRPr lang="en-IN" sz="1400"/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A2F0BA8-B698-DAEE-E684-DD93267B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6" y="1211704"/>
                <a:ext cx="6605023" cy="652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75;p43">
            <a:extLst>
              <a:ext uri="{FF2B5EF4-FFF2-40B4-BE49-F238E27FC236}">
                <a16:creationId xmlns:a16="http://schemas.microsoft.com/office/drawing/2014/main" id="{FBEEE8A3-4F31-D669-DB2E-245D1781F951}"/>
              </a:ext>
            </a:extLst>
          </p:cNvPr>
          <p:cNvSpPr/>
          <p:nvPr/>
        </p:nvSpPr>
        <p:spPr>
          <a:xfrm>
            <a:off x="855857" y="194883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60DA8D-14D6-A329-5019-2EF1E85761B2}"/>
              </a:ext>
            </a:extLst>
          </p:cNvPr>
          <p:cNvSpPr txBox="1">
            <a:spLocks/>
          </p:cNvSpPr>
          <p:nvPr/>
        </p:nvSpPr>
        <p:spPr>
          <a:xfrm>
            <a:off x="969256" y="1795322"/>
            <a:ext cx="6605023" cy="65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To find the optimal ranking, first we need to compute probabilistic ranking R that corresponds to P.</a:t>
            </a:r>
            <a:endParaRPr lang="en-IN" sz="1400"/>
          </a:p>
        </p:txBody>
      </p:sp>
      <p:sp>
        <p:nvSpPr>
          <p:cNvPr id="6" name="Google Shape;475;p43">
            <a:extLst>
              <a:ext uri="{FF2B5EF4-FFF2-40B4-BE49-F238E27FC236}">
                <a16:creationId xmlns:a16="http://schemas.microsoft.com/office/drawing/2014/main" id="{5E6F4D98-D29B-E545-C71F-901DEAEBFE03}"/>
              </a:ext>
            </a:extLst>
          </p:cNvPr>
          <p:cNvSpPr/>
          <p:nvPr/>
        </p:nvSpPr>
        <p:spPr>
          <a:xfrm>
            <a:off x="855857" y="2478374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FA09191-41CC-FEE5-0897-AE87F691E7CF}"/>
              </a:ext>
            </a:extLst>
          </p:cNvPr>
          <p:cNvSpPr txBox="1">
            <a:spLocks/>
          </p:cNvSpPr>
          <p:nvPr/>
        </p:nvSpPr>
        <p:spPr>
          <a:xfrm>
            <a:off x="984495" y="2695382"/>
            <a:ext cx="6605023" cy="3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We can then sample r ~ R to present to the user.</a:t>
            </a:r>
            <a:endParaRPr lang="en-IN" sz="1400"/>
          </a:p>
        </p:txBody>
      </p:sp>
      <p:sp>
        <p:nvSpPr>
          <p:cNvPr id="9" name="Google Shape;475;p43">
            <a:extLst>
              <a:ext uri="{FF2B5EF4-FFF2-40B4-BE49-F238E27FC236}">
                <a16:creationId xmlns:a16="http://schemas.microsoft.com/office/drawing/2014/main" id="{AC3A2478-9B1B-DC5A-71B5-AAA00B5C3F85}"/>
              </a:ext>
            </a:extLst>
          </p:cNvPr>
          <p:cNvSpPr/>
          <p:nvPr/>
        </p:nvSpPr>
        <p:spPr>
          <a:xfrm>
            <a:off x="855857" y="279993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836C7F1-6878-0B4E-36F8-A642B07CB9F5}"/>
              </a:ext>
            </a:extLst>
          </p:cNvPr>
          <p:cNvSpPr txBox="1">
            <a:spLocks/>
          </p:cNvSpPr>
          <p:nvPr/>
        </p:nvSpPr>
        <p:spPr>
          <a:xfrm>
            <a:off x="984495" y="2350831"/>
            <a:ext cx="6795524" cy="3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en-US" sz="1400"/>
              <a:t>We can compute R from P via </a:t>
            </a:r>
            <a:r>
              <a:rPr lang="en-US" sz="1400" b="1"/>
              <a:t>Birkhoff-von Neumann(BvN) decomposition</a:t>
            </a:r>
            <a:r>
              <a:rPr lang="en-US" sz="1400"/>
              <a:t>.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409382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>
            <a:spLocks noGrp="1"/>
          </p:cNvSpPr>
          <p:nvPr>
            <p:ph type="title"/>
          </p:nvPr>
        </p:nvSpPr>
        <p:spPr>
          <a:xfrm>
            <a:off x="1424664" y="788407"/>
            <a:ext cx="4588425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BvN Decomposition</a:t>
            </a:r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subTitle" idx="1"/>
          </p:nvPr>
        </p:nvSpPr>
        <p:spPr>
          <a:xfrm>
            <a:off x="1664886" y="1823321"/>
            <a:ext cx="4234800" cy="809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BvN decompositon transforms a doubly stochastic matrix into a convex sum of permutation matrix.</a:t>
            </a:r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1488075" y="190710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4;p40">
            <a:extLst>
              <a:ext uri="{FF2B5EF4-FFF2-40B4-BE49-F238E27FC236}">
                <a16:creationId xmlns:a16="http://schemas.microsoft.com/office/drawing/2014/main" id="{1A27B405-84FE-5A19-7472-0AC85CA0A8EB}"/>
              </a:ext>
            </a:extLst>
          </p:cNvPr>
          <p:cNvSpPr txBox="1">
            <a:spLocks/>
          </p:cNvSpPr>
          <p:nvPr/>
        </p:nvSpPr>
        <p:spPr>
          <a:xfrm>
            <a:off x="1664886" y="2636542"/>
            <a:ext cx="4234800" cy="4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/>
              <a:t>Let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/>
              <a:t> be a doubly stochastic matrix,</a:t>
            </a:r>
          </a:p>
        </p:txBody>
      </p:sp>
      <p:sp>
        <p:nvSpPr>
          <p:cNvPr id="5" name="Google Shape;436;p40">
            <a:extLst>
              <a:ext uri="{FF2B5EF4-FFF2-40B4-BE49-F238E27FC236}">
                <a16:creationId xmlns:a16="http://schemas.microsoft.com/office/drawing/2014/main" id="{9DFC0DA3-7118-FD43-AFD3-0430FA7EE858}"/>
              </a:ext>
            </a:extLst>
          </p:cNvPr>
          <p:cNvSpPr/>
          <p:nvPr/>
        </p:nvSpPr>
        <p:spPr>
          <a:xfrm>
            <a:off x="1424664" y="2779999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53BF6D-DE09-6172-6AFD-291838548DB3}"/>
                  </a:ext>
                </a:extLst>
              </p:cNvPr>
              <p:cNvSpPr txBox="1"/>
              <p:nvPr/>
            </p:nvSpPr>
            <p:spPr>
              <a:xfrm>
                <a:off x="3058980" y="3177256"/>
                <a:ext cx="26075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+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53BF6D-DE09-6172-6AFD-291838548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980" y="3177256"/>
                <a:ext cx="2607509" cy="246221"/>
              </a:xfrm>
              <a:prstGeom prst="rect">
                <a:avLst/>
              </a:prstGeom>
              <a:blipFill>
                <a:blip r:embed="rId3"/>
                <a:stretch>
                  <a:fillRect l="-4907" t="-26829" r="-234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5D7A71-4014-1A50-C7BB-BFCCF7D47AAC}"/>
                  </a:ext>
                </a:extLst>
              </p:cNvPr>
              <p:cNvSpPr txBox="1"/>
              <p:nvPr/>
            </p:nvSpPr>
            <p:spPr>
              <a:xfrm>
                <a:off x="3050927" y="3539666"/>
                <a:ext cx="3076868" cy="431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latin typeface="Quicksand" panose="020B0604020202020204" charset="0"/>
                  </a:rPr>
                  <a:t>Where,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≤1,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/>
                  <a:t> </a:t>
                </a:r>
                <a:r>
                  <a:rPr lang="en-IN">
                    <a:latin typeface="Quicksand" panose="020B0604020202020204" charset="0"/>
                  </a:rPr>
                  <a:t>and</a:t>
                </a:r>
                <a:r>
                  <a:rPr lang="en-IN"/>
                  <a:t> </a:t>
                </a:r>
              </a:p>
              <a:p>
                <a:r>
                  <a:rPr lang="en-IN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>
                    <a:latin typeface="Quicksand" panose="020B0604020202020204" charset="0"/>
                  </a:rPr>
                  <a:t> are permutation matrices.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5D7A71-4014-1A50-C7BB-BFCCF7D4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27" y="3539666"/>
                <a:ext cx="3076868" cy="431080"/>
              </a:xfrm>
              <a:prstGeom prst="rect">
                <a:avLst/>
              </a:prstGeom>
              <a:blipFill>
                <a:blip r:embed="rId4"/>
                <a:stretch>
                  <a:fillRect l="-3564" t="-84286" r="-198" b="-7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722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28</a:t>
            </a:r>
          </a:p>
        </p:txBody>
      </p:sp>
      <p:sp>
        <p:nvSpPr>
          <p:cNvPr id="827" name="Google Shape;827;p58"/>
          <p:cNvSpPr txBox="1"/>
          <p:nvPr/>
        </p:nvSpPr>
        <p:spPr>
          <a:xfrm>
            <a:off x="1744630" y="1381975"/>
            <a:ext cx="6035389" cy="5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Setup the vectors u, v as welll as the vectors f, g and the scalar h for the fairness constraints.	 </a:t>
            </a:r>
            <a:endParaRPr sz="16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9" name="Google Shape;1675;p75">
            <a:extLst>
              <a:ext uri="{FF2B5EF4-FFF2-40B4-BE49-F238E27FC236}">
                <a16:creationId xmlns:a16="http://schemas.microsoft.com/office/drawing/2014/main" id="{AC49C374-7432-8C5C-B0E8-3D288FCF9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438" y="493552"/>
            <a:ext cx="3435124" cy="5666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" name="Google Shape;644;p50">
            <a:extLst>
              <a:ext uri="{FF2B5EF4-FFF2-40B4-BE49-F238E27FC236}">
                <a16:creationId xmlns:a16="http://schemas.microsoft.com/office/drawing/2014/main" id="{DFF9CA89-BBDC-F1F3-517E-8752B7119F5E}"/>
              </a:ext>
            </a:extLst>
          </p:cNvPr>
          <p:cNvSpPr/>
          <p:nvPr/>
        </p:nvSpPr>
        <p:spPr>
          <a:xfrm>
            <a:off x="889001" y="1337554"/>
            <a:ext cx="688339" cy="688339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Tenor Sans" panose="020B0604020202020204" charset="0"/>
              </a:rPr>
              <a:t>01</a:t>
            </a:r>
            <a:endParaRPr>
              <a:solidFill>
                <a:schemeClr val="tx1"/>
              </a:solidFill>
              <a:latin typeface="Tenor Sans" panose="020B0604020202020204" charset="0"/>
            </a:endParaRPr>
          </a:p>
        </p:txBody>
      </p:sp>
      <p:sp>
        <p:nvSpPr>
          <p:cNvPr id="13" name="Google Shape;827;p58">
            <a:extLst>
              <a:ext uri="{FF2B5EF4-FFF2-40B4-BE49-F238E27FC236}">
                <a16:creationId xmlns:a16="http://schemas.microsoft.com/office/drawing/2014/main" id="{45055FEA-BD36-71B5-B9B1-ABE664C0A9B0}"/>
              </a:ext>
            </a:extLst>
          </p:cNvPr>
          <p:cNvSpPr txBox="1"/>
          <p:nvPr/>
        </p:nvSpPr>
        <p:spPr>
          <a:xfrm>
            <a:off x="1744630" y="2204935"/>
            <a:ext cx="6035389" cy="5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Solve the linear program for matrix P</a:t>
            </a:r>
            <a:endParaRPr sz="16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4" name="Google Shape;644;p50">
            <a:extLst>
              <a:ext uri="{FF2B5EF4-FFF2-40B4-BE49-F238E27FC236}">
                <a16:creationId xmlns:a16="http://schemas.microsoft.com/office/drawing/2014/main" id="{05043316-8410-ADB6-FFEC-2A819E69301E}"/>
              </a:ext>
            </a:extLst>
          </p:cNvPr>
          <p:cNvSpPr/>
          <p:nvPr/>
        </p:nvSpPr>
        <p:spPr>
          <a:xfrm>
            <a:off x="889001" y="2160514"/>
            <a:ext cx="688339" cy="688339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Tenor Sans" panose="020B0604020202020204" charset="0"/>
              </a:rPr>
              <a:t>02</a:t>
            </a:r>
            <a:endParaRPr>
              <a:solidFill>
                <a:schemeClr val="tx1"/>
              </a:solidFill>
              <a:latin typeface="Tenor Sans" panose="020B0604020202020204" charset="0"/>
            </a:endParaRPr>
          </a:p>
        </p:txBody>
      </p:sp>
      <p:sp>
        <p:nvSpPr>
          <p:cNvPr id="15" name="Google Shape;827;p58">
            <a:extLst>
              <a:ext uri="{FF2B5EF4-FFF2-40B4-BE49-F238E27FC236}">
                <a16:creationId xmlns:a16="http://schemas.microsoft.com/office/drawing/2014/main" id="{8CF27F94-0920-64DA-B3FD-E0AA634014C6}"/>
              </a:ext>
            </a:extLst>
          </p:cNvPr>
          <p:cNvSpPr txBox="1"/>
          <p:nvPr/>
        </p:nvSpPr>
        <p:spPr>
          <a:xfrm>
            <a:off x="1744630" y="3027895"/>
            <a:ext cx="6035389" cy="5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Compute BvN decomposition for matrix P</a:t>
            </a:r>
            <a:endParaRPr sz="16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6" name="Google Shape;644;p50">
            <a:extLst>
              <a:ext uri="{FF2B5EF4-FFF2-40B4-BE49-F238E27FC236}">
                <a16:creationId xmlns:a16="http://schemas.microsoft.com/office/drawing/2014/main" id="{E25962AF-EC77-D69C-2A8A-F8ECC1887C26}"/>
              </a:ext>
            </a:extLst>
          </p:cNvPr>
          <p:cNvSpPr/>
          <p:nvPr/>
        </p:nvSpPr>
        <p:spPr>
          <a:xfrm>
            <a:off x="889001" y="2983474"/>
            <a:ext cx="688339" cy="688339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Tenor Sans" panose="020B0604020202020204" charset="0"/>
              </a:rPr>
              <a:t>03</a:t>
            </a:r>
            <a:endParaRPr>
              <a:solidFill>
                <a:schemeClr val="tx1"/>
              </a:solidFill>
              <a:latin typeface="Tenor Sans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827;p58">
                <a:extLst>
                  <a:ext uri="{FF2B5EF4-FFF2-40B4-BE49-F238E27FC236}">
                    <a16:creationId xmlns:a16="http://schemas.microsoft.com/office/drawing/2014/main" id="{BB817DA7-3BD2-620A-FDCE-BEDABDAFF3BB}"/>
                  </a:ext>
                </a:extLst>
              </p:cNvPr>
              <p:cNvSpPr txBox="1"/>
              <p:nvPr/>
            </p:nvSpPr>
            <p:spPr>
              <a:xfrm>
                <a:off x="1744630" y="3820904"/>
                <a:ext cx="6035389" cy="599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Tenor Sans"/>
                    <a:ea typeface="Tenor Sans"/>
                    <a:cs typeface="Tenor Sans"/>
                    <a:sym typeface="Tenor Sans"/>
                  </a:rPr>
                  <a:t>Sample permutation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enor Sans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enor Sans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enor Sans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Tenor Sans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dk1"/>
                    </a:solidFill>
                    <a:latin typeface="Tenor Sans"/>
                    <a:ea typeface="Tenor Sans"/>
                    <a:cs typeface="Tenor Sans"/>
                    <a:sym typeface="Tenor Sans"/>
                  </a:rPr>
                  <a:t>with probability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enor Sans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Tenor Sans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enor San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>
                    <a:solidFill>
                      <a:schemeClr val="dk1"/>
                    </a:solidFill>
                    <a:latin typeface="Tenor Sans"/>
                    <a:ea typeface="Tenor Sans"/>
                    <a:cs typeface="Tenor Sans"/>
                    <a:sym typeface="Tenor Sans"/>
                  </a:rPr>
                  <a:t> and the corresponding ranking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enor Sans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enor Sans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enor Sans"/>
                          </a:rPr>
                          <m:t>𝑖</m:t>
                        </m:r>
                      </m:sub>
                    </m:sSub>
                  </m:oMath>
                </a14:m>
                <a:endParaRPr sz="1600">
                  <a:solidFill>
                    <a:schemeClr val="dk1"/>
                  </a:solidFill>
                  <a:latin typeface="Tenor Sans"/>
                  <a:ea typeface="Tenor Sans"/>
                  <a:cs typeface="Tenor Sans"/>
                  <a:sym typeface="Tenor Sans"/>
                </a:endParaRPr>
              </a:p>
            </p:txBody>
          </p:sp>
        </mc:Choice>
        <mc:Fallback>
          <p:sp>
            <p:nvSpPr>
              <p:cNvPr id="17" name="Google Shape;827;p58">
                <a:extLst>
                  <a:ext uri="{FF2B5EF4-FFF2-40B4-BE49-F238E27FC236}">
                    <a16:creationId xmlns:a16="http://schemas.microsoft.com/office/drawing/2014/main" id="{BB817DA7-3BD2-620A-FDCE-BEDABDAF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30" y="3820904"/>
                <a:ext cx="6035389" cy="599496"/>
              </a:xfrm>
              <a:prstGeom prst="rect">
                <a:avLst/>
              </a:prstGeom>
              <a:blipFill>
                <a:blip r:embed="rId3"/>
                <a:stretch>
                  <a:fillRect l="-505" t="-2041" b="-1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44;p50">
            <a:extLst>
              <a:ext uri="{FF2B5EF4-FFF2-40B4-BE49-F238E27FC236}">
                <a16:creationId xmlns:a16="http://schemas.microsoft.com/office/drawing/2014/main" id="{C2EEB6C3-806D-4CD2-05C8-BF5FDBD3DDD3}"/>
              </a:ext>
            </a:extLst>
          </p:cNvPr>
          <p:cNvSpPr/>
          <p:nvPr/>
        </p:nvSpPr>
        <p:spPr>
          <a:xfrm>
            <a:off x="889001" y="3776483"/>
            <a:ext cx="688339" cy="688339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Tenor Sans" panose="020B0604020202020204" charset="0"/>
              </a:rPr>
              <a:t>04</a:t>
            </a:r>
            <a:endParaRPr>
              <a:solidFill>
                <a:schemeClr val="tx1"/>
              </a:solidFill>
              <a:latin typeface="Tenor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9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1431375" y="1097250"/>
            <a:ext cx="42348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Exposure, again?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Google Shape;412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556829" y="2073606"/>
                <a:ext cx="4234800" cy="5787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/>
                <a:r>
                  <a:rPr lang="en"/>
                  <a:t>We define exposure for a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/>
                  <a:t> under a probabilstic ranking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"/>
                  <a:t> as,	</a:t>
                </a:r>
                <a:endParaRPr/>
              </a:p>
            </p:txBody>
          </p:sp>
        </mc:Choice>
        <mc:Fallback>
          <p:sp>
            <p:nvSpPr>
              <p:cNvPr id="412" name="Google Shape;412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56829" y="2073606"/>
                <a:ext cx="4234800" cy="578727"/>
              </a:xfrm>
              <a:prstGeom prst="rect">
                <a:avLst/>
              </a:prstGeom>
              <a:blipFill>
                <a:blip r:embed="rId3"/>
                <a:stretch>
                  <a:fillRect l="-719" t="-3158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29</a:t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1431375" y="217473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B1A5-1055-4463-6160-B2B9158DA26F}"/>
                  </a:ext>
                </a:extLst>
              </p:cNvPr>
              <p:cNvSpPr txBox="1"/>
              <p:nvPr/>
            </p:nvSpPr>
            <p:spPr>
              <a:xfrm>
                <a:off x="3035396" y="2818853"/>
                <a:ext cx="2543389" cy="720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B1A5-1055-4463-6160-B2B9158DA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96" y="2818853"/>
                <a:ext cx="2543389" cy="720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1401637" y="772589"/>
            <a:ext cx="4500033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Exposure ?</a:t>
            </a:r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1506608" y="244232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IN"/>
          </a:p>
        </p:txBody>
      </p:sp>
      <p:sp>
        <p:nvSpPr>
          <p:cNvPr id="2" name="Google Shape;412;p37">
            <a:extLst>
              <a:ext uri="{FF2B5EF4-FFF2-40B4-BE49-F238E27FC236}">
                <a16:creationId xmlns:a16="http://schemas.microsoft.com/office/drawing/2014/main" id="{CFC3A876-1596-BAF6-8F80-A23EB64435D0}"/>
              </a:ext>
            </a:extLst>
          </p:cNvPr>
          <p:cNvSpPr txBox="1">
            <a:spLocks/>
          </p:cNvSpPr>
          <p:nvPr/>
        </p:nvSpPr>
        <p:spPr>
          <a:xfrm>
            <a:off x="1619653" y="2926075"/>
            <a:ext cx="5481516" cy="79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lnSpc>
                <a:spcPct val="107000"/>
              </a:lnSpc>
              <a:spcAft>
                <a:spcPts val="800"/>
              </a:spcAft>
            </a:pPr>
            <a:r>
              <a:rPr lang="en-US" sz="1400" kern="100">
                <a:effectLst/>
                <a:latin typeface="Quicksan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Items that appear at the top of a ranking typically receive more attention and engagement from users compared to those appearing lower down the list. 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6BFC3514-9FBA-A5F1-F372-A4468D59E577}"/>
              </a:ext>
            </a:extLst>
          </p:cNvPr>
          <p:cNvSpPr/>
          <p:nvPr/>
        </p:nvSpPr>
        <p:spPr>
          <a:xfrm>
            <a:off x="1515391" y="296244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2;p37">
            <a:extLst>
              <a:ext uri="{FF2B5EF4-FFF2-40B4-BE49-F238E27FC236}">
                <a16:creationId xmlns:a16="http://schemas.microsoft.com/office/drawing/2014/main" id="{46CE4DAD-5C30-CA1C-27E2-DCC9EF513341}"/>
              </a:ext>
            </a:extLst>
          </p:cNvPr>
          <p:cNvSpPr txBox="1">
            <a:spLocks/>
          </p:cNvSpPr>
          <p:nvPr/>
        </p:nvSpPr>
        <p:spPr>
          <a:xfrm>
            <a:off x="1262510" y="1764075"/>
            <a:ext cx="6126639" cy="57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lnSpc>
                <a:spcPct val="107000"/>
              </a:lnSpc>
              <a:spcAft>
                <a:spcPts val="800"/>
              </a:spcAft>
            </a:pPr>
            <a:r>
              <a:rPr lang="en-US" kern="100">
                <a:latin typeface="Quicksan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Exposure refers to the visibility or prominence of items    within a ranking.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74075-DB6E-A55E-7069-DD8A0A4854C0}"/>
              </a:ext>
            </a:extLst>
          </p:cNvPr>
          <p:cNvSpPr txBox="1"/>
          <p:nvPr/>
        </p:nvSpPr>
        <p:spPr>
          <a:xfrm>
            <a:off x="1619654" y="3653926"/>
            <a:ext cx="5769496" cy="538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107000"/>
              </a:lnSpc>
              <a:spcAft>
                <a:spcPts val="800"/>
              </a:spcAft>
            </a:pPr>
            <a:r>
              <a:rPr lang="en-US" sz="1400" kern="100">
                <a:effectLst/>
                <a:latin typeface="Quicksan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Exposure is crucial because it directly impacts the likelihood of users interacting with or selecting the items presented to them.</a:t>
            </a:r>
            <a:endParaRPr lang="en-IN" sz="1400" kern="100">
              <a:effectLst/>
              <a:latin typeface="Quicksan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414;p37">
            <a:extLst>
              <a:ext uri="{FF2B5EF4-FFF2-40B4-BE49-F238E27FC236}">
                <a16:creationId xmlns:a16="http://schemas.microsoft.com/office/drawing/2014/main" id="{7EC1E80A-62E8-6E74-6E46-C6C86C1838B0}"/>
              </a:ext>
            </a:extLst>
          </p:cNvPr>
          <p:cNvSpPr/>
          <p:nvPr/>
        </p:nvSpPr>
        <p:spPr>
          <a:xfrm>
            <a:off x="1515391" y="374699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12;p37">
            <a:extLst>
              <a:ext uri="{FF2B5EF4-FFF2-40B4-BE49-F238E27FC236}">
                <a16:creationId xmlns:a16="http://schemas.microsoft.com/office/drawing/2014/main" id="{80B32FD8-B0EB-37CF-E9C1-A8986EEE4A46}"/>
              </a:ext>
            </a:extLst>
          </p:cNvPr>
          <p:cNvSpPr txBox="1">
            <a:spLocks/>
          </p:cNvSpPr>
          <p:nvPr/>
        </p:nvSpPr>
        <p:spPr>
          <a:xfrm>
            <a:off x="1631842" y="2343947"/>
            <a:ext cx="5481516" cy="64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lnSpc>
                <a:spcPct val="107000"/>
              </a:lnSpc>
              <a:spcAft>
                <a:spcPts val="800"/>
              </a:spcAft>
            </a:pPr>
            <a:r>
              <a:rPr lang="en-US" sz="1400" kern="100">
                <a:effectLst/>
                <a:latin typeface="Quicksan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In online systems, the position of an item in a ranking significantly influences its exposure to users. </a:t>
            </a:r>
          </a:p>
        </p:txBody>
      </p:sp>
    </p:spTree>
    <p:extLst>
      <p:ext uri="{BB962C8B-B14F-4D97-AF65-F5344CB8AC3E}">
        <p14:creationId xmlns:p14="http://schemas.microsoft.com/office/powerpoint/2010/main" val="366210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815" name="Google Shape;815;p5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Constraints</a:t>
            </a:r>
            <a:endParaRPr/>
          </a:p>
        </p:txBody>
      </p:sp>
      <p:sp>
        <p:nvSpPr>
          <p:cNvPr id="827" name="Google Shape;827;p58"/>
          <p:cNvSpPr txBox="1"/>
          <p:nvPr/>
        </p:nvSpPr>
        <p:spPr>
          <a:xfrm>
            <a:off x="1797971" y="1381976"/>
            <a:ext cx="2311674" cy="5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Demographic Parity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55" name="Google Shape;855;p58"/>
          <p:cNvSpPr/>
          <p:nvPr/>
        </p:nvSpPr>
        <p:spPr>
          <a:xfrm rot="-5400000">
            <a:off x="4439467" y="3808465"/>
            <a:ext cx="265065" cy="674899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44;p50">
            <a:extLst>
              <a:ext uri="{FF2B5EF4-FFF2-40B4-BE49-F238E27FC236}">
                <a16:creationId xmlns:a16="http://schemas.microsoft.com/office/drawing/2014/main" id="{9886DA2C-4B19-E756-5AEE-3838FA3B8271}"/>
              </a:ext>
            </a:extLst>
          </p:cNvPr>
          <p:cNvSpPr/>
          <p:nvPr/>
        </p:nvSpPr>
        <p:spPr>
          <a:xfrm>
            <a:off x="866141" y="1321690"/>
            <a:ext cx="720069" cy="720069"/>
          </a:xfrm>
          <a:prstGeom prst="ellipse">
            <a:avLst/>
          </a:prstGeom>
          <a:solidFill>
            <a:srgbClr val="2E2E2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Tenor Sans" panose="020B0604020202020204" charset="0"/>
              </a:rPr>
              <a:t>01</a:t>
            </a:r>
            <a:endParaRPr>
              <a:solidFill>
                <a:schemeClr val="accent5"/>
              </a:solidFill>
              <a:latin typeface="Tenor Sans" panose="020B0604020202020204" charset="0"/>
            </a:endParaRPr>
          </a:p>
        </p:txBody>
      </p:sp>
      <p:sp>
        <p:nvSpPr>
          <p:cNvPr id="4" name="Google Shape;827;p58">
            <a:extLst>
              <a:ext uri="{FF2B5EF4-FFF2-40B4-BE49-F238E27FC236}">
                <a16:creationId xmlns:a16="http://schemas.microsoft.com/office/drawing/2014/main" id="{104E11DE-CC82-EBEC-3937-0EB185504E79}"/>
              </a:ext>
            </a:extLst>
          </p:cNvPr>
          <p:cNvSpPr txBox="1"/>
          <p:nvPr/>
        </p:nvSpPr>
        <p:spPr>
          <a:xfrm>
            <a:off x="1797971" y="2303289"/>
            <a:ext cx="2311674" cy="5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Disparate Treatment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" name="Google Shape;644;p50">
            <a:extLst>
              <a:ext uri="{FF2B5EF4-FFF2-40B4-BE49-F238E27FC236}">
                <a16:creationId xmlns:a16="http://schemas.microsoft.com/office/drawing/2014/main" id="{DEBAB28A-24C9-5557-113E-422EC603E45A}"/>
              </a:ext>
            </a:extLst>
          </p:cNvPr>
          <p:cNvSpPr/>
          <p:nvPr/>
        </p:nvSpPr>
        <p:spPr>
          <a:xfrm>
            <a:off x="866141" y="2243003"/>
            <a:ext cx="720069" cy="720069"/>
          </a:xfrm>
          <a:prstGeom prst="ellipse">
            <a:avLst/>
          </a:prstGeom>
          <a:solidFill>
            <a:srgbClr val="2E2E2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Tenor Sans" panose="020B0604020202020204" charset="0"/>
              </a:rPr>
              <a:t>02</a:t>
            </a:r>
            <a:endParaRPr>
              <a:solidFill>
                <a:schemeClr val="accent5"/>
              </a:solidFill>
              <a:latin typeface="Tenor Sans" panose="020B0604020202020204" charset="0"/>
            </a:endParaRPr>
          </a:p>
        </p:txBody>
      </p:sp>
      <p:sp>
        <p:nvSpPr>
          <p:cNvPr id="6" name="Google Shape;827;p58">
            <a:extLst>
              <a:ext uri="{FF2B5EF4-FFF2-40B4-BE49-F238E27FC236}">
                <a16:creationId xmlns:a16="http://schemas.microsoft.com/office/drawing/2014/main" id="{CAF0FDE2-8123-2863-B648-F82D6F18DB32}"/>
              </a:ext>
            </a:extLst>
          </p:cNvPr>
          <p:cNvSpPr txBox="1"/>
          <p:nvPr/>
        </p:nvSpPr>
        <p:spPr>
          <a:xfrm>
            <a:off x="1797971" y="3224602"/>
            <a:ext cx="2311674" cy="5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Disparate   Impact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" name="Google Shape;644;p50">
            <a:extLst>
              <a:ext uri="{FF2B5EF4-FFF2-40B4-BE49-F238E27FC236}">
                <a16:creationId xmlns:a16="http://schemas.microsoft.com/office/drawing/2014/main" id="{4A301010-E5CB-0723-5015-019746DA41A6}"/>
              </a:ext>
            </a:extLst>
          </p:cNvPr>
          <p:cNvSpPr/>
          <p:nvPr/>
        </p:nvSpPr>
        <p:spPr>
          <a:xfrm>
            <a:off x="866141" y="3164316"/>
            <a:ext cx="720069" cy="720069"/>
          </a:xfrm>
          <a:prstGeom prst="ellipse">
            <a:avLst/>
          </a:prstGeom>
          <a:solidFill>
            <a:srgbClr val="2E2E2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Tenor Sans" panose="020B0604020202020204" charset="0"/>
              </a:rPr>
              <a:t>03</a:t>
            </a:r>
            <a:endParaRPr>
              <a:solidFill>
                <a:schemeClr val="accent5"/>
              </a:solidFill>
              <a:latin typeface="Tenor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9875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Parity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060713"/>
            <a:ext cx="5562132" cy="851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Arguably the simplest way of defining fairness of exposure between groups is to enforce that the average exposure of the documents in each groups is equal.</a:t>
            </a:r>
            <a:endParaRPr sz="1400"/>
          </a:p>
        </p:txBody>
      </p:sp>
      <p:sp>
        <p:nvSpPr>
          <p:cNvPr id="2" name="Google Shape;1118;p68">
            <a:extLst>
              <a:ext uri="{FF2B5EF4-FFF2-40B4-BE49-F238E27FC236}">
                <a16:creationId xmlns:a16="http://schemas.microsoft.com/office/drawing/2014/main" id="{923475EC-0255-FC89-AF49-4DEFC7A05CB8}"/>
              </a:ext>
            </a:extLst>
          </p:cNvPr>
          <p:cNvSpPr txBox="1">
            <a:spLocks/>
          </p:cNvSpPr>
          <p:nvPr/>
        </p:nvSpPr>
        <p:spPr>
          <a:xfrm>
            <a:off x="1847634" y="2090927"/>
            <a:ext cx="6115668" cy="48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/>
              <a:t>Average exposure of group can be defined as,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118;p68">
                <a:extLst>
                  <a:ext uri="{FF2B5EF4-FFF2-40B4-BE49-F238E27FC236}">
                    <a16:creationId xmlns:a16="http://schemas.microsoft.com/office/drawing/2014/main" id="{2968F946-5E3B-6233-1628-12AE9D365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0980" y="2618877"/>
                <a:ext cx="4594792" cy="703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Font typeface="Quicksand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Google Shape;1118;p68">
                <a:extLst>
                  <a:ext uri="{FF2B5EF4-FFF2-40B4-BE49-F238E27FC236}">
                    <a16:creationId xmlns:a16="http://schemas.microsoft.com/office/drawing/2014/main" id="{2968F946-5E3B-6233-1628-12AE9D365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80" y="2618877"/>
                <a:ext cx="4594792" cy="703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672FFEA2-0281-3924-8CF1-A5B48E441FF6}"/>
              </a:ext>
            </a:extLst>
          </p:cNvPr>
          <p:cNvSpPr/>
          <p:nvPr/>
        </p:nvSpPr>
        <p:spPr>
          <a:xfrm>
            <a:off x="1734234" y="227463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61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32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Demographic Parity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7634" y="1118923"/>
            <a:ext cx="6115668" cy="328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From the constraint,</a:t>
            </a:r>
            <a:endParaRPr sz="1400">
              <a:latin typeface="Castellar" panose="020A0402060406010301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118;p68">
                <a:extLst>
                  <a:ext uri="{FF2B5EF4-FFF2-40B4-BE49-F238E27FC236}">
                    <a16:creationId xmlns:a16="http://schemas.microsoft.com/office/drawing/2014/main" id="{404A2C32-DF09-CDF5-8026-71243009C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6489" y="1404160"/>
                <a:ext cx="2853005" cy="408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" name="Google Shape;1118;p68">
                <a:extLst>
                  <a:ext uri="{FF2B5EF4-FFF2-40B4-BE49-F238E27FC236}">
                    <a16:creationId xmlns:a16="http://schemas.microsoft.com/office/drawing/2014/main" id="{404A2C32-DF09-CDF5-8026-71243009C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89" y="1404160"/>
                <a:ext cx="2853005" cy="408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12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33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Demographic Parity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7634" y="1118923"/>
            <a:ext cx="6115668" cy="328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From the constraint,</a:t>
            </a:r>
            <a:endParaRPr sz="1400">
              <a:latin typeface="Castellar" panose="020A0402060406010301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118;p68">
                <a:extLst>
                  <a:ext uri="{FF2B5EF4-FFF2-40B4-BE49-F238E27FC236}">
                    <a16:creationId xmlns:a16="http://schemas.microsoft.com/office/drawing/2014/main" id="{404A2C32-DF09-CDF5-8026-71243009C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6489" y="1404160"/>
                <a:ext cx="2853005" cy="408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" name="Google Shape;1118;p68">
                <a:extLst>
                  <a:ext uri="{FF2B5EF4-FFF2-40B4-BE49-F238E27FC236}">
                    <a16:creationId xmlns:a16="http://schemas.microsoft.com/office/drawing/2014/main" id="{404A2C32-DF09-CDF5-8026-71243009C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89" y="1404160"/>
                <a:ext cx="2853005" cy="408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2DAC0-1150-1641-4FF6-48BACCA6705E}"/>
                  </a:ext>
                </a:extLst>
              </p:cNvPr>
              <p:cNvSpPr txBox="1"/>
              <p:nvPr/>
            </p:nvSpPr>
            <p:spPr>
              <a:xfrm>
                <a:off x="2475411" y="1812641"/>
                <a:ext cx="352051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2DAC0-1150-1641-4FF6-48BACCA67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11" y="1812641"/>
                <a:ext cx="3520516" cy="633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10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Demographic Parity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7634" y="1118923"/>
            <a:ext cx="6115668" cy="328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From the constraint,</a:t>
            </a:r>
            <a:endParaRPr sz="1400">
              <a:latin typeface="Castellar" panose="020A0402060406010301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118;p68">
                <a:extLst>
                  <a:ext uri="{FF2B5EF4-FFF2-40B4-BE49-F238E27FC236}">
                    <a16:creationId xmlns:a16="http://schemas.microsoft.com/office/drawing/2014/main" id="{404A2C32-DF09-CDF5-8026-71243009C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6489" y="1404160"/>
                <a:ext cx="2853005" cy="408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" name="Google Shape;1118;p68">
                <a:extLst>
                  <a:ext uri="{FF2B5EF4-FFF2-40B4-BE49-F238E27FC236}">
                    <a16:creationId xmlns:a16="http://schemas.microsoft.com/office/drawing/2014/main" id="{404A2C32-DF09-CDF5-8026-71243009C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89" y="1404160"/>
                <a:ext cx="2853005" cy="408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2DAC0-1150-1641-4FF6-48BACCA6705E}"/>
                  </a:ext>
                </a:extLst>
              </p:cNvPr>
              <p:cNvSpPr txBox="1"/>
              <p:nvPr/>
            </p:nvSpPr>
            <p:spPr>
              <a:xfrm>
                <a:off x="2475411" y="1812641"/>
                <a:ext cx="352051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2DAC0-1150-1641-4FF6-48BACCA67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11" y="1812641"/>
                <a:ext cx="3520516" cy="633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448CD4-E94A-F134-C373-23D39B1F98BE}"/>
                  </a:ext>
                </a:extLst>
              </p:cNvPr>
              <p:cNvSpPr txBox="1"/>
              <p:nvPr/>
            </p:nvSpPr>
            <p:spPr>
              <a:xfrm>
                <a:off x="2475411" y="2644718"/>
                <a:ext cx="315355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448CD4-E94A-F134-C373-23D39B1F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11" y="2644718"/>
                <a:ext cx="3153556" cy="633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116;p68">
            <a:extLst>
              <a:ext uri="{FF2B5EF4-FFF2-40B4-BE49-F238E27FC236}">
                <a16:creationId xmlns:a16="http://schemas.microsoft.com/office/drawing/2014/main" id="{930E1248-EF53-1B45-4181-A36AA68F7C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5346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35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Demographic Parity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7634" y="1118923"/>
            <a:ext cx="6115668" cy="328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From the constraint,</a:t>
            </a:r>
            <a:endParaRPr sz="1400">
              <a:latin typeface="Castellar" panose="020A0402060406010301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118;p68">
                <a:extLst>
                  <a:ext uri="{FF2B5EF4-FFF2-40B4-BE49-F238E27FC236}">
                    <a16:creationId xmlns:a16="http://schemas.microsoft.com/office/drawing/2014/main" id="{404A2C32-DF09-CDF5-8026-71243009C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6489" y="1404160"/>
                <a:ext cx="2853005" cy="408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Exposure</m:t>
                      </m:r>
                      <m:d>
                        <m:dPr>
                          <m:endChr m:val="|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" name="Google Shape;1118;p68">
                <a:extLst>
                  <a:ext uri="{FF2B5EF4-FFF2-40B4-BE49-F238E27FC236}">
                    <a16:creationId xmlns:a16="http://schemas.microsoft.com/office/drawing/2014/main" id="{404A2C32-DF09-CDF5-8026-71243009C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89" y="1404160"/>
                <a:ext cx="2853005" cy="408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1118;p68">
                <a:extLst>
                  <a:ext uri="{FF2B5EF4-FFF2-40B4-BE49-F238E27FC236}">
                    <a16:creationId xmlns:a16="http://schemas.microsoft.com/office/drawing/2014/main" id="{19C51650-FD11-CAB1-8A5C-611D93573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7634" y="3946287"/>
                <a:ext cx="6115668" cy="480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None/>
                </a:pPr>
                <a:r>
                  <a:rPr lang="en-US" sz="1400"/>
                  <a:t>So, now we can plug in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400"/>
                  <a:t> and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1400"/>
                  <a:t>, into the linear program obtained earlier.  </a:t>
                </a:r>
                <a:endParaRPr lang="en-US" sz="1400">
                  <a:latin typeface="Castellar" panose="020A0402060406010301" pitchFamily="18" charset="0"/>
                </a:endParaRPr>
              </a:p>
            </p:txBody>
          </p:sp>
        </mc:Choice>
        <mc:Fallback>
          <p:sp>
            <p:nvSpPr>
              <p:cNvPr id="10" name="Google Shape;1118;p68">
                <a:extLst>
                  <a:ext uri="{FF2B5EF4-FFF2-40B4-BE49-F238E27FC236}">
                    <a16:creationId xmlns:a16="http://schemas.microsoft.com/office/drawing/2014/main" id="{19C51650-FD11-CAB1-8A5C-611D93573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34" y="3946287"/>
                <a:ext cx="6115668" cy="480824"/>
              </a:xfrm>
              <a:prstGeom prst="rect">
                <a:avLst/>
              </a:prstGeom>
              <a:blipFill>
                <a:blip r:embed="rId4"/>
                <a:stretch>
                  <a:fillRect l="-299" t="-5063" b="-16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414;p37">
            <a:extLst>
              <a:ext uri="{FF2B5EF4-FFF2-40B4-BE49-F238E27FC236}">
                <a16:creationId xmlns:a16="http://schemas.microsoft.com/office/drawing/2014/main" id="{FA1E8358-3DB7-0161-9BE3-640670361907}"/>
              </a:ext>
            </a:extLst>
          </p:cNvPr>
          <p:cNvSpPr/>
          <p:nvPr/>
        </p:nvSpPr>
        <p:spPr>
          <a:xfrm>
            <a:off x="1734234" y="402457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81E8B-B0AA-7AAF-D594-BB7848972266}"/>
                  </a:ext>
                </a:extLst>
              </p:cNvPr>
              <p:cNvSpPr txBox="1"/>
              <p:nvPr/>
            </p:nvSpPr>
            <p:spPr>
              <a:xfrm>
                <a:off x="5159181" y="3342079"/>
                <a:ext cx="2580775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stellar" panose="020A0402060406010301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stellar" panose="020A0402060406010301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81E8B-B0AA-7AAF-D594-BB7848972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181" y="3342079"/>
                <a:ext cx="2580775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2DAC0-1150-1641-4FF6-48BACCA6705E}"/>
                  </a:ext>
                </a:extLst>
              </p:cNvPr>
              <p:cNvSpPr txBox="1"/>
              <p:nvPr/>
            </p:nvSpPr>
            <p:spPr>
              <a:xfrm>
                <a:off x="2475411" y="1812641"/>
                <a:ext cx="352051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2DAC0-1150-1641-4FF6-48BACCA67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11" y="1812641"/>
                <a:ext cx="3520516" cy="633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448CD4-E94A-F134-C373-23D39B1F98BE}"/>
                  </a:ext>
                </a:extLst>
              </p:cNvPr>
              <p:cNvSpPr txBox="1"/>
              <p:nvPr/>
            </p:nvSpPr>
            <p:spPr>
              <a:xfrm>
                <a:off x="2475411" y="2644718"/>
                <a:ext cx="315355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448CD4-E94A-F134-C373-23D39B1F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11" y="2644718"/>
                <a:ext cx="3153556" cy="6338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63A146-0AAF-7763-7E6F-C2F64011D9FD}"/>
                  </a:ext>
                </a:extLst>
              </p:cNvPr>
              <p:cNvSpPr txBox="1"/>
              <p:nvPr/>
            </p:nvSpPr>
            <p:spPr>
              <a:xfrm>
                <a:off x="2549752" y="3476795"/>
                <a:ext cx="992516" cy="28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63A146-0AAF-7763-7E6F-C2F64011D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52" y="3476795"/>
                <a:ext cx="992516" cy="282834"/>
              </a:xfrm>
              <a:prstGeom prst="rect">
                <a:avLst/>
              </a:prstGeom>
              <a:blipFill>
                <a:blip r:embed="rId8"/>
                <a:stretch>
                  <a:fillRect l="-15337" t="-48936" r="-3067" b="-76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5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>
            <a:spLocks noGrp="1"/>
          </p:cNvSpPr>
          <p:nvPr>
            <p:ph type="title"/>
          </p:nvPr>
        </p:nvSpPr>
        <p:spPr>
          <a:xfrm>
            <a:off x="1431375" y="842701"/>
            <a:ext cx="4831921" cy="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Parity ?</a:t>
            </a:r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subTitle" idx="1"/>
          </p:nvPr>
        </p:nvSpPr>
        <p:spPr>
          <a:xfrm>
            <a:off x="1544775" y="2054466"/>
            <a:ext cx="4234800" cy="1077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Demographic parity refers to giving a recommendation independent of the sensitive attribute, which is, in our case, relevant.</a:t>
            </a:r>
          </a:p>
        </p:txBody>
      </p:sp>
      <p:sp>
        <p:nvSpPr>
          <p:cNvPr id="435" name="Google Shape;435;p40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1431375" y="217473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4;p40">
            <a:extLst>
              <a:ext uri="{FF2B5EF4-FFF2-40B4-BE49-F238E27FC236}">
                <a16:creationId xmlns:a16="http://schemas.microsoft.com/office/drawing/2014/main" id="{D735E98D-86CF-1131-8806-DC3235CD37AC}"/>
              </a:ext>
            </a:extLst>
          </p:cNvPr>
          <p:cNvSpPr txBox="1">
            <a:spLocks/>
          </p:cNvSpPr>
          <p:nvPr/>
        </p:nvSpPr>
        <p:spPr>
          <a:xfrm>
            <a:off x="1544775" y="3159383"/>
            <a:ext cx="4234800" cy="60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constraint can lead to loss in utility when the difference in relevance is high.</a:t>
            </a:r>
          </a:p>
        </p:txBody>
      </p:sp>
      <p:sp>
        <p:nvSpPr>
          <p:cNvPr id="5" name="Google Shape;436;p40">
            <a:extLst>
              <a:ext uri="{FF2B5EF4-FFF2-40B4-BE49-F238E27FC236}">
                <a16:creationId xmlns:a16="http://schemas.microsoft.com/office/drawing/2014/main" id="{AD9E0312-C3B3-6001-1361-1B29453A4866}"/>
              </a:ext>
            </a:extLst>
          </p:cNvPr>
          <p:cNvSpPr/>
          <p:nvPr/>
        </p:nvSpPr>
        <p:spPr>
          <a:xfrm>
            <a:off x="1431375" y="328204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302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Parity</a:t>
            </a: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15937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7634" y="1114920"/>
            <a:ext cx="6115668" cy="39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 matrix of Job seeker example, after applying demographic parity constraint,</a:t>
            </a:r>
            <a:endParaRPr sz="1400">
              <a:latin typeface="Castellar" panose="020A0402060406010301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55C95-C1CD-52C8-125E-288B3D08B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8" t="12875" r="19842" b="4742"/>
          <a:stretch/>
        </p:blipFill>
        <p:spPr>
          <a:xfrm>
            <a:off x="5296902" y="2060769"/>
            <a:ext cx="1527749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76A48-DB72-20FF-BC28-EBAAFFBF3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9" t="14754" r="18990" b="6047"/>
          <a:stretch/>
        </p:blipFill>
        <p:spPr>
          <a:xfrm>
            <a:off x="2739460" y="2053614"/>
            <a:ext cx="1573532" cy="1800000"/>
          </a:xfrm>
          <a:prstGeom prst="rect">
            <a:avLst/>
          </a:prstGeom>
        </p:spPr>
      </p:pic>
      <p:sp>
        <p:nvSpPr>
          <p:cNvPr id="7" name="Google Shape;1117;p68">
            <a:extLst>
              <a:ext uri="{FF2B5EF4-FFF2-40B4-BE49-F238E27FC236}">
                <a16:creationId xmlns:a16="http://schemas.microsoft.com/office/drawing/2014/main" id="{79B637D2-11C7-4ABF-F0E3-80426B8642BC}"/>
              </a:ext>
            </a:extLst>
          </p:cNvPr>
          <p:cNvSpPr txBox="1">
            <a:spLocks/>
          </p:cNvSpPr>
          <p:nvPr/>
        </p:nvSpPr>
        <p:spPr>
          <a:xfrm rot="16200000">
            <a:off x="2066519" y="2815389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</a:t>
            </a:r>
            <a:r>
              <a:rPr lang="en-IN" sz="1200"/>
              <a:t> </a:t>
            </a:r>
            <a:r>
              <a:rPr lang="en-IN" sz="1050"/>
              <a:t>id</a:t>
            </a:r>
            <a:endParaRPr lang="en-IN" sz="1200"/>
          </a:p>
        </p:txBody>
      </p:sp>
      <p:sp>
        <p:nvSpPr>
          <p:cNvPr id="12" name="Google Shape;1117;p68">
            <a:extLst>
              <a:ext uri="{FF2B5EF4-FFF2-40B4-BE49-F238E27FC236}">
                <a16:creationId xmlns:a16="http://schemas.microsoft.com/office/drawing/2014/main" id="{8FAC95F5-D47A-BFF8-0D07-F137121376C4}"/>
              </a:ext>
            </a:extLst>
          </p:cNvPr>
          <p:cNvSpPr txBox="1">
            <a:spLocks/>
          </p:cNvSpPr>
          <p:nvPr/>
        </p:nvSpPr>
        <p:spPr>
          <a:xfrm rot="16200000">
            <a:off x="4561214" y="280823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 id</a:t>
            </a:r>
          </a:p>
        </p:txBody>
      </p:sp>
      <p:sp>
        <p:nvSpPr>
          <p:cNvPr id="13" name="Google Shape;1117;p68">
            <a:extLst>
              <a:ext uri="{FF2B5EF4-FFF2-40B4-BE49-F238E27FC236}">
                <a16:creationId xmlns:a16="http://schemas.microsoft.com/office/drawing/2014/main" id="{21B7056D-2EE3-ECDD-2C75-76FA05554B96}"/>
              </a:ext>
            </a:extLst>
          </p:cNvPr>
          <p:cNvSpPr txBox="1">
            <a:spLocks/>
          </p:cNvSpPr>
          <p:nvPr/>
        </p:nvSpPr>
        <p:spPr>
          <a:xfrm>
            <a:off x="2935918" y="3804845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</a:p>
        </p:txBody>
      </p:sp>
      <p:sp>
        <p:nvSpPr>
          <p:cNvPr id="14" name="Google Shape;1117;p68">
            <a:extLst>
              <a:ext uri="{FF2B5EF4-FFF2-40B4-BE49-F238E27FC236}">
                <a16:creationId xmlns:a16="http://schemas.microsoft.com/office/drawing/2014/main" id="{EA5E5010-EB8A-D9BE-9623-667C23596EAB}"/>
              </a:ext>
            </a:extLst>
          </p:cNvPr>
          <p:cNvSpPr txBox="1">
            <a:spLocks/>
          </p:cNvSpPr>
          <p:nvPr/>
        </p:nvSpPr>
        <p:spPr>
          <a:xfrm>
            <a:off x="5570863" y="380484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  <a:endParaRPr lang="en-IN" sz="1200"/>
          </a:p>
        </p:txBody>
      </p:sp>
      <p:sp>
        <p:nvSpPr>
          <p:cNvPr id="17" name="Google Shape;1117;p68">
            <a:extLst>
              <a:ext uri="{FF2B5EF4-FFF2-40B4-BE49-F238E27FC236}">
                <a16:creationId xmlns:a16="http://schemas.microsoft.com/office/drawing/2014/main" id="{0DAB1F47-65B4-F065-EB0F-68FC1082DC30}"/>
              </a:ext>
            </a:extLst>
          </p:cNvPr>
          <p:cNvSpPr txBox="1">
            <a:spLocks/>
          </p:cNvSpPr>
          <p:nvPr/>
        </p:nvSpPr>
        <p:spPr>
          <a:xfrm>
            <a:off x="2704092" y="1780777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Unfair Ranking</a:t>
            </a:r>
          </a:p>
        </p:txBody>
      </p:sp>
      <p:sp>
        <p:nvSpPr>
          <p:cNvPr id="18" name="Google Shape;1117;p68">
            <a:extLst>
              <a:ext uri="{FF2B5EF4-FFF2-40B4-BE49-F238E27FC236}">
                <a16:creationId xmlns:a16="http://schemas.microsoft.com/office/drawing/2014/main" id="{7ED04963-8651-718F-B213-497E0CC01302}"/>
              </a:ext>
            </a:extLst>
          </p:cNvPr>
          <p:cNvSpPr txBox="1">
            <a:spLocks/>
          </p:cNvSpPr>
          <p:nvPr/>
        </p:nvSpPr>
        <p:spPr>
          <a:xfrm>
            <a:off x="5264486" y="1780628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DP Ranking</a:t>
            </a:r>
          </a:p>
        </p:txBody>
      </p:sp>
      <p:sp>
        <p:nvSpPr>
          <p:cNvPr id="21" name="Google Shape;1117;p68">
            <a:extLst>
              <a:ext uri="{FF2B5EF4-FFF2-40B4-BE49-F238E27FC236}">
                <a16:creationId xmlns:a16="http://schemas.microsoft.com/office/drawing/2014/main" id="{4290CF86-66F5-CB71-B3C7-40D6C85591B9}"/>
              </a:ext>
            </a:extLst>
          </p:cNvPr>
          <p:cNvSpPr txBox="1">
            <a:spLocks/>
          </p:cNvSpPr>
          <p:nvPr/>
        </p:nvSpPr>
        <p:spPr>
          <a:xfrm>
            <a:off x="1524603" y="166557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r</a:t>
            </a:r>
            <a:r>
              <a:rPr lang="en-IN" sz="1600"/>
              <a:t>ele</a:t>
            </a:r>
          </a:p>
        </p:txBody>
      </p:sp>
      <p:sp>
        <p:nvSpPr>
          <p:cNvPr id="22" name="Google Shape;1117;p68">
            <a:extLst>
              <a:ext uri="{FF2B5EF4-FFF2-40B4-BE49-F238E27FC236}">
                <a16:creationId xmlns:a16="http://schemas.microsoft.com/office/drawing/2014/main" id="{F63C9D55-5824-942D-AF12-5DAEA0A7A2E9}"/>
              </a:ext>
            </a:extLst>
          </p:cNvPr>
          <p:cNvSpPr txBox="1">
            <a:spLocks/>
          </p:cNvSpPr>
          <p:nvPr/>
        </p:nvSpPr>
        <p:spPr>
          <a:xfrm>
            <a:off x="1524603" y="2012347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0.82</a:t>
            </a:r>
            <a:endParaRPr lang="en-IN" sz="1600"/>
          </a:p>
        </p:txBody>
      </p:sp>
      <p:sp>
        <p:nvSpPr>
          <p:cNvPr id="23" name="Google Shape;1117;p68">
            <a:extLst>
              <a:ext uri="{FF2B5EF4-FFF2-40B4-BE49-F238E27FC236}">
                <a16:creationId xmlns:a16="http://schemas.microsoft.com/office/drawing/2014/main" id="{02213FD3-9358-E446-AF2A-05A034EFB41F}"/>
              </a:ext>
            </a:extLst>
          </p:cNvPr>
          <p:cNvSpPr txBox="1">
            <a:spLocks/>
          </p:cNvSpPr>
          <p:nvPr/>
        </p:nvSpPr>
        <p:spPr>
          <a:xfrm>
            <a:off x="1524603" y="2314482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0.81</a:t>
            </a:r>
            <a:endParaRPr lang="en-IN" sz="1600"/>
          </a:p>
        </p:txBody>
      </p:sp>
      <p:sp>
        <p:nvSpPr>
          <p:cNvPr id="25" name="Google Shape;1117;p68">
            <a:extLst>
              <a:ext uri="{FF2B5EF4-FFF2-40B4-BE49-F238E27FC236}">
                <a16:creationId xmlns:a16="http://schemas.microsoft.com/office/drawing/2014/main" id="{68268EB1-5110-C7E8-CBA1-2633AEB26C43}"/>
              </a:ext>
            </a:extLst>
          </p:cNvPr>
          <p:cNvSpPr txBox="1">
            <a:spLocks/>
          </p:cNvSpPr>
          <p:nvPr/>
        </p:nvSpPr>
        <p:spPr>
          <a:xfrm>
            <a:off x="1531406" y="2630778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0.80</a:t>
            </a:r>
            <a:endParaRPr lang="en-IN" sz="1600"/>
          </a:p>
        </p:txBody>
      </p:sp>
      <p:sp>
        <p:nvSpPr>
          <p:cNvPr id="26" name="Google Shape;1117;p68">
            <a:extLst>
              <a:ext uri="{FF2B5EF4-FFF2-40B4-BE49-F238E27FC236}">
                <a16:creationId xmlns:a16="http://schemas.microsoft.com/office/drawing/2014/main" id="{C7460E83-32B6-AFC5-9352-83253756755B}"/>
              </a:ext>
            </a:extLst>
          </p:cNvPr>
          <p:cNvSpPr txBox="1">
            <a:spLocks/>
          </p:cNvSpPr>
          <p:nvPr/>
        </p:nvSpPr>
        <p:spPr>
          <a:xfrm>
            <a:off x="1531406" y="2958729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0.79</a:t>
            </a:r>
            <a:endParaRPr lang="en-IN" sz="1600"/>
          </a:p>
        </p:txBody>
      </p:sp>
      <p:sp>
        <p:nvSpPr>
          <p:cNvPr id="27" name="Google Shape;1117;p68">
            <a:extLst>
              <a:ext uri="{FF2B5EF4-FFF2-40B4-BE49-F238E27FC236}">
                <a16:creationId xmlns:a16="http://schemas.microsoft.com/office/drawing/2014/main" id="{CEBAF884-5AF4-E8C9-9ACA-C160B2239BD9}"/>
              </a:ext>
            </a:extLst>
          </p:cNvPr>
          <p:cNvSpPr txBox="1">
            <a:spLocks/>
          </p:cNvSpPr>
          <p:nvPr/>
        </p:nvSpPr>
        <p:spPr>
          <a:xfrm>
            <a:off x="1537830" y="328112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0.78</a:t>
            </a:r>
            <a:endParaRPr lang="en-IN" sz="1600"/>
          </a:p>
        </p:txBody>
      </p:sp>
      <p:sp>
        <p:nvSpPr>
          <p:cNvPr id="28" name="Google Shape;1117;p68">
            <a:extLst>
              <a:ext uri="{FF2B5EF4-FFF2-40B4-BE49-F238E27FC236}">
                <a16:creationId xmlns:a16="http://schemas.microsoft.com/office/drawing/2014/main" id="{56BF9EE2-CA07-71EE-D53C-3534D3A19319}"/>
              </a:ext>
            </a:extLst>
          </p:cNvPr>
          <p:cNvSpPr txBox="1">
            <a:spLocks/>
          </p:cNvSpPr>
          <p:nvPr/>
        </p:nvSpPr>
        <p:spPr>
          <a:xfrm>
            <a:off x="1525496" y="3579030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0.77</a:t>
            </a:r>
            <a:endParaRPr lang="en-IN" sz="1600"/>
          </a:p>
        </p:txBody>
      </p:sp>
      <p:sp>
        <p:nvSpPr>
          <p:cNvPr id="29" name="Google Shape;1117;p68">
            <a:extLst>
              <a:ext uri="{FF2B5EF4-FFF2-40B4-BE49-F238E27FC236}">
                <a16:creationId xmlns:a16="http://schemas.microsoft.com/office/drawing/2014/main" id="{DF645817-6833-746F-86C8-E3BC51D1EEBC}"/>
              </a:ext>
            </a:extLst>
          </p:cNvPr>
          <p:cNvSpPr txBox="1">
            <a:spLocks/>
          </p:cNvSpPr>
          <p:nvPr/>
        </p:nvSpPr>
        <p:spPr>
          <a:xfrm>
            <a:off x="2661955" y="4037118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3.77</a:t>
            </a:r>
          </a:p>
        </p:txBody>
      </p:sp>
      <p:sp>
        <p:nvSpPr>
          <p:cNvPr id="30" name="Google Shape;1117;p68">
            <a:extLst>
              <a:ext uri="{FF2B5EF4-FFF2-40B4-BE49-F238E27FC236}">
                <a16:creationId xmlns:a16="http://schemas.microsoft.com/office/drawing/2014/main" id="{36514FC0-6F86-9A5B-E806-1BCE7A4381FE}"/>
              </a:ext>
            </a:extLst>
          </p:cNvPr>
          <p:cNvSpPr txBox="1">
            <a:spLocks/>
          </p:cNvSpPr>
          <p:nvPr/>
        </p:nvSpPr>
        <p:spPr>
          <a:xfrm>
            <a:off x="5296901" y="4032746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3.75</a:t>
            </a:r>
          </a:p>
        </p:txBody>
      </p:sp>
    </p:spTree>
    <p:extLst>
      <p:ext uri="{BB962C8B-B14F-4D97-AF65-F5344CB8AC3E}">
        <p14:creationId xmlns:p14="http://schemas.microsoft.com/office/powerpoint/2010/main" val="4017100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Parity</a:t>
            </a: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15937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53730" y="1023511"/>
            <a:ext cx="6115668" cy="39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BvN decomposition of previous P matrix,</a:t>
            </a:r>
            <a:endParaRPr sz="1400">
              <a:latin typeface="Castellar" panose="020A0402060406010301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55C95-C1CD-52C8-125E-288B3D08B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8" t="12875" r="19842" b="4742"/>
          <a:stretch/>
        </p:blipFill>
        <p:spPr>
          <a:xfrm>
            <a:off x="1644859" y="1823025"/>
            <a:ext cx="1527749" cy="1800000"/>
          </a:xfrm>
          <a:prstGeom prst="rect">
            <a:avLst/>
          </a:prstGeom>
        </p:spPr>
      </p:pic>
      <p:sp>
        <p:nvSpPr>
          <p:cNvPr id="12" name="Google Shape;1117;p68">
            <a:extLst>
              <a:ext uri="{FF2B5EF4-FFF2-40B4-BE49-F238E27FC236}">
                <a16:creationId xmlns:a16="http://schemas.microsoft.com/office/drawing/2014/main" id="{8FAC95F5-D47A-BFF8-0D07-F137121376C4}"/>
              </a:ext>
            </a:extLst>
          </p:cNvPr>
          <p:cNvSpPr txBox="1">
            <a:spLocks/>
          </p:cNvSpPr>
          <p:nvPr/>
        </p:nvSpPr>
        <p:spPr>
          <a:xfrm rot="16200000">
            <a:off x="913768" y="2577645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 id</a:t>
            </a:r>
          </a:p>
        </p:txBody>
      </p:sp>
      <p:sp>
        <p:nvSpPr>
          <p:cNvPr id="14" name="Google Shape;1117;p68">
            <a:extLst>
              <a:ext uri="{FF2B5EF4-FFF2-40B4-BE49-F238E27FC236}">
                <a16:creationId xmlns:a16="http://schemas.microsoft.com/office/drawing/2014/main" id="{EA5E5010-EB8A-D9BE-9623-667C23596EAB}"/>
              </a:ext>
            </a:extLst>
          </p:cNvPr>
          <p:cNvSpPr txBox="1">
            <a:spLocks/>
          </p:cNvSpPr>
          <p:nvPr/>
        </p:nvSpPr>
        <p:spPr>
          <a:xfrm>
            <a:off x="1818425" y="3557970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8DB53-FA77-CF4C-20DE-82ED87A0BF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8" t="8990" r="23619" b="8498"/>
          <a:stretch/>
        </p:blipFill>
        <p:spPr>
          <a:xfrm>
            <a:off x="4188376" y="1823025"/>
            <a:ext cx="1543586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347B9-77EF-4D9E-0286-CE416E5846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5" t="11049" r="15448" b="9883"/>
          <a:stretch/>
        </p:blipFill>
        <p:spPr>
          <a:xfrm>
            <a:off x="6530208" y="1878966"/>
            <a:ext cx="1520081" cy="1800000"/>
          </a:xfrm>
          <a:prstGeom prst="rect">
            <a:avLst/>
          </a:prstGeom>
        </p:spPr>
      </p:pic>
      <p:sp>
        <p:nvSpPr>
          <p:cNvPr id="11" name="Google Shape;1117;p68">
            <a:extLst>
              <a:ext uri="{FF2B5EF4-FFF2-40B4-BE49-F238E27FC236}">
                <a16:creationId xmlns:a16="http://schemas.microsoft.com/office/drawing/2014/main" id="{D1013E81-8E19-8E9F-2BFA-A24E185D1B53}"/>
              </a:ext>
            </a:extLst>
          </p:cNvPr>
          <p:cNvSpPr txBox="1">
            <a:spLocks/>
          </p:cNvSpPr>
          <p:nvPr/>
        </p:nvSpPr>
        <p:spPr>
          <a:xfrm>
            <a:off x="3252760" y="2562062"/>
            <a:ext cx="55076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=</a:t>
            </a:r>
            <a:endParaRPr lang="en-IN" sz="1600"/>
          </a:p>
        </p:txBody>
      </p:sp>
      <p:sp>
        <p:nvSpPr>
          <p:cNvPr id="15" name="Google Shape;1117;p68">
            <a:extLst>
              <a:ext uri="{FF2B5EF4-FFF2-40B4-BE49-F238E27FC236}">
                <a16:creationId xmlns:a16="http://schemas.microsoft.com/office/drawing/2014/main" id="{454FE9B6-ABEC-5D85-1222-0E8F37F2CA9C}"/>
              </a:ext>
            </a:extLst>
          </p:cNvPr>
          <p:cNvSpPr txBox="1">
            <a:spLocks/>
          </p:cNvSpPr>
          <p:nvPr/>
        </p:nvSpPr>
        <p:spPr>
          <a:xfrm>
            <a:off x="3655580" y="2562061"/>
            <a:ext cx="715676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0.5 </a:t>
            </a:r>
            <a:r>
              <a:rPr lang="en-IN" sz="1100"/>
              <a:t>×</a:t>
            </a:r>
            <a:endParaRPr lang="en-IN" sz="1600"/>
          </a:p>
        </p:txBody>
      </p:sp>
      <p:sp>
        <p:nvSpPr>
          <p:cNvPr id="16" name="Google Shape;1117;p68">
            <a:extLst>
              <a:ext uri="{FF2B5EF4-FFF2-40B4-BE49-F238E27FC236}">
                <a16:creationId xmlns:a16="http://schemas.microsoft.com/office/drawing/2014/main" id="{2A8B481A-1561-0964-3D91-4512C37E0C48}"/>
              </a:ext>
            </a:extLst>
          </p:cNvPr>
          <p:cNvSpPr txBox="1">
            <a:spLocks/>
          </p:cNvSpPr>
          <p:nvPr/>
        </p:nvSpPr>
        <p:spPr>
          <a:xfrm>
            <a:off x="6032054" y="2562059"/>
            <a:ext cx="715676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0.5 </a:t>
            </a:r>
            <a:r>
              <a:rPr lang="en-IN" sz="1100"/>
              <a:t>×</a:t>
            </a:r>
            <a:endParaRPr lang="en-IN" sz="1600"/>
          </a:p>
        </p:txBody>
      </p:sp>
      <p:sp>
        <p:nvSpPr>
          <p:cNvPr id="19" name="Google Shape;1117;p68">
            <a:extLst>
              <a:ext uri="{FF2B5EF4-FFF2-40B4-BE49-F238E27FC236}">
                <a16:creationId xmlns:a16="http://schemas.microsoft.com/office/drawing/2014/main" id="{41A96CEE-DA90-61AB-FAF0-FA9CCDD71B26}"/>
              </a:ext>
            </a:extLst>
          </p:cNvPr>
          <p:cNvSpPr txBox="1">
            <a:spLocks/>
          </p:cNvSpPr>
          <p:nvPr/>
        </p:nvSpPr>
        <p:spPr>
          <a:xfrm>
            <a:off x="5682425" y="2562060"/>
            <a:ext cx="55076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+</a:t>
            </a:r>
            <a:endParaRPr lang="en-IN" sz="1600"/>
          </a:p>
        </p:txBody>
      </p:sp>
      <p:sp>
        <p:nvSpPr>
          <p:cNvPr id="20" name="Google Shape;1117;p68">
            <a:extLst>
              <a:ext uri="{FF2B5EF4-FFF2-40B4-BE49-F238E27FC236}">
                <a16:creationId xmlns:a16="http://schemas.microsoft.com/office/drawing/2014/main" id="{6DF2C74C-032F-CC11-28C8-4874AB785FE0}"/>
              </a:ext>
            </a:extLst>
          </p:cNvPr>
          <p:cNvSpPr txBox="1">
            <a:spLocks/>
          </p:cNvSpPr>
          <p:nvPr/>
        </p:nvSpPr>
        <p:spPr>
          <a:xfrm>
            <a:off x="1544462" y="3787336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3.75</a:t>
            </a:r>
          </a:p>
        </p:txBody>
      </p:sp>
      <p:sp>
        <p:nvSpPr>
          <p:cNvPr id="24" name="Google Shape;1117;p68">
            <a:extLst>
              <a:ext uri="{FF2B5EF4-FFF2-40B4-BE49-F238E27FC236}">
                <a16:creationId xmlns:a16="http://schemas.microsoft.com/office/drawing/2014/main" id="{75FBE2A9-4475-87B6-6764-512EE70FE86A}"/>
              </a:ext>
            </a:extLst>
          </p:cNvPr>
          <p:cNvSpPr txBox="1">
            <a:spLocks/>
          </p:cNvSpPr>
          <p:nvPr/>
        </p:nvSpPr>
        <p:spPr>
          <a:xfrm>
            <a:off x="4174316" y="3787335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3.76</a:t>
            </a:r>
          </a:p>
        </p:txBody>
      </p:sp>
      <p:sp>
        <p:nvSpPr>
          <p:cNvPr id="29" name="Google Shape;1117;p68">
            <a:extLst>
              <a:ext uri="{FF2B5EF4-FFF2-40B4-BE49-F238E27FC236}">
                <a16:creationId xmlns:a16="http://schemas.microsoft.com/office/drawing/2014/main" id="{255FD3C5-D15A-1B06-CA3B-35BC7F658F58}"/>
              </a:ext>
            </a:extLst>
          </p:cNvPr>
          <p:cNvSpPr txBox="1">
            <a:spLocks/>
          </p:cNvSpPr>
          <p:nvPr/>
        </p:nvSpPr>
        <p:spPr>
          <a:xfrm>
            <a:off x="6461305" y="3787334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3.74</a:t>
            </a:r>
          </a:p>
        </p:txBody>
      </p:sp>
    </p:spTree>
    <p:extLst>
      <p:ext uri="{BB962C8B-B14F-4D97-AF65-F5344CB8AC3E}">
        <p14:creationId xmlns:p14="http://schemas.microsoft.com/office/powerpoint/2010/main" val="3002224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39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Parity</a:t>
            </a: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15937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7634" y="1055013"/>
            <a:ext cx="5771763" cy="52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Now let’s see what happens, in the case of substantial difference in relevance between two groups.</a:t>
            </a:r>
            <a:endParaRPr lang="en-US" sz="1400">
              <a:latin typeface="Castellar" panose="020A0402060406010301" pitchFamily="18" charset="0"/>
            </a:endParaRPr>
          </a:p>
        </p:txBody>
      </p:sp>
      <p:sp>
        <p:nvSpPr>
          <p:cNvPr id="39" name="Google Shape;1117;p68">
            <a:extLst>
              <a:ext uri="{FF2B5EF4-FFF2-40B4-BE49-F238E27FC236}">
                <a16:creationId xmlns:a16="http://schemas.microsoft.com/office/drawing/2014/main" id="{27F698AB-5EC2-454B-C29E-9D50AF29CC38}"/>
              </a:ext>
            </a:extLst>
          </p:cNvPr>
          <p:cNvSpPr txBox="1">
            <a:spLocks/>
          </p:cNvSpPr>
          <p:nvPr/>
        </p:nvSpPr>
        <p:spPr>
          <a:xfrm rot="16200000">
            <a:off x="2066519" y="2815389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</a:t>
            </a:r>
            <a:r>
              <a:rPr lang="en-IN" sz="1200"/>
              <a:t> </a:t>
            </a:r>
            <a:r>
              <a:rPr lang="en-IN" sz="1050"/>
              <a:t>id</a:t>
            </a:r>
            <a:endParaRPr lang="en-IN" sz="1200"/>
          </a:p>
        </p:txBody>
      </p:sp>
      <p:sp>
        <p:nvSpPr>
          <p:cNvPr id="40" name="Google Shape;1117;p68">
            <a:extLst>
              <a:ext uri="{FF2B5EF4-FFF2-40B4-BE49-F238E27FC236}">
                <a16:creationId xmlns:a16="http://schemas.microsoft.com/office/drawing/2014/main" id="{4D96C88C-3D4D-CA5F-9707-5FB82CA0CF2D}"/>
              </a:ext>
            </a:extLst>
          </p:cNvPr>
          <p:cNvSpPr txBox="1">
            <a:spLocks/>
          </p:cNvSpPr>
          <p:nvPr/>
        </p:nvSpPr>
        <p:spPr>
          <a:xfrm rot="16200000">
            <a:off x="4561214" y="280823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 id</a:t>
            </a:r>
          </a:p>
        </p:txBody>
      </p:sp>
      <p:sp>
        <p:nvSpPr>
          <p:cNvPr id="41" name="Google Shape;1117;p68">
            <a:extLst>
              <a:ext uri="{FF2B5EF4-FFF2-40B4-BE49-F238E27FC236}">
                <a16:creationId xmlns:a16="http://schemas.microsoft.com/office/drawing/2014/main" id="{479767E3-C95C-FA8C-28C7-35D3957BDDFD}"/>
              </a:ext>
            </a:extLst>
          </p:cNvPr>
          <p:cNvSpPr txBox="1">
            <a:spLocks/>
          </p:cNvSpPr>
          <p:nvPr/>
        </p:nvSpPr>
        <p:spPr>
          <a:xfrm>
            <a:off x="3076126" y="3804845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</a:p>
        </p:txBody>
      </p:sp>
      <p:sp>
        <p:nvSpPr>
          <p:cNvPr id="42" name="Google Shape;1117;p68">
            <a:extLst>
              <a:ext uri="{FF2B5EF4-FFF2-40B4-BE49-F238E27FC236}">
                <a16:creationId xmlns:a16="http://schemas.microsoft.com/office/drawing/2014/main" id="{A8C2EEE6-14B6-EEDB-FCC1-753010622F0E}"/>
              </a:ext>
            </a:extLst>
          </p:cNvPr>
          <p:cNvSpPr txBox="1">
            <a:spLocks/>
          </p:cNvSpPr>
          <p:nvPr/>
        </p:nvSpPr>
        <p:spPr>
          <a:xfrm>
            <a:off x="5570863" y="380484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  <a:endParaRPr lang="en-IN" sz="1200"/>
          </a:p>
        </p:txBody>
      </p:sp>
      <p:sp>
        <p:nvSpPr>
          <p:cNvPr id="43" name="Google Shape;1117;p68">
            <a:extLst>
              <a:ext uri="{FF2B5EF4-FFF2-40B4-BE49-F238E27FC236}">
                <a16:creationId xmlns:a16="http://schemas.microsoft.com/office/drawing/2014/main" id="{0F8C5FDB-5BFD-3D7D-1785-097E0D468516}"/>
              </a:ext>
            </a:extLst>
          </p:cNvPr>
          <p:cNvSpPr txBox="1">
            <a:spLocks/>
          </p:cNvSpPr>
          <p:nvPr/>
        </p:nvSpPr>
        <p:spPr>
          <a:xfrm>
            <a:off x="2704092" y="1780777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Unfair Ranking</a:t>
            </a:r>
          </a:p>
        </p:txBody>
      </p:sp>
      <p:sp>
        <p:nvSpPr>
          <p:cNvPr id="44" name="Google Shape;1117;p68">
            <a:extLst>
              <a:ext uri="{FF2B5EF4-FFF2-40B4-BE49-F238E27FC236}">
                <a16:creationId xmlns:a16="http://schemas.microsoft.com/office/drawing/2014/main" id="{D4A83640-A36E-ACAC-9BF6-E26A78907310}"/>
              </a:ext>
            </a:extLst>
          </p:cNvPr>
          <p:cNvSpPr txBox="1">
            <a:spLocks/>
          </p:cNvSpPr>
          <p:nvPr/>
        </p:nvSpPr>
        <p:spPr>
          <a:xfrm>
            <a:off x="5429078" y="1784775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DP Ranking</a:t>
            </a:r>
          </a:p>
        </p:txBody>
      </p:sp>
      <p:sp>
        <p:nvSpPr>
          <p:cNvPr id="45" name="Google Shape;1117;p68">
            <a:extLst>
              <a:ext uri="{FF2B5EF4-FFF2-40B4-BE49-F238E27FC236}">
                <a16:creationId xmlns:a16="http://schemas.microsoft.com/office/drawing/2014/main" id="{07BD8705-35FC-5DB5-DCD8-498A6E542372}"/>
              </a:ext>
            </a:extLst>
          </p:cNvPr>
          <p:cNvSpPr txBox="1">
            <a:spLocks/>
          </p:cNvSpPr>
          <p:nvPr/>
        </p:nvSpPr>
        <p:spPr>
          <a:xfrm>
            <a:off x="1524603" y="2012347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0.81</a:t>
            </a:r>
            <a:endParaRPr lang="en-IN" sz="1600"/>
          </a:p>
        </p:txBody>
      </p:sp>
      <p:sp>
        <p:nvSpPr>
          <p:cNvPr id="46" name="Google Shape;1117;p68">
            <a:extLst>
              <a:ext uri="{FF2B5EF4-FFF2-40B4-BE49-F238E27FC236}">
                <a16:creationId xmlns:a16="http://schemas.microsoft.com/office/drawing/2014/main" id="{692A57CC-91A7-4D31-9689-DD15AC95D29E}"/>
              </a:ext>
            </a:extLst>
          </p:cNvPr>
          <p:cNvSpPr txBox="1">
            <a:spLocks/>
          </p:cNvSpPr>
          <p:nvPr/>
        </p:nvSpPr>
        <p:spPr>
          <a:xfrm>
            <a:off x="1524603" y="2314482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0.6</a:t>
            </a:r>
            <a:endParaRPr lang="en-IN" sz="1600"/>
          </a:p>
        </p:txBody>
      </p:sp>
      <p:sp>
        <p:nvSpPr>
          <p:cNvPr id="47" name="Google Shape;1117;p68">
            <a:extLst>
              <a:ext uri="{FF2B5EF4-FFF2-40B4-BE49-F238E27FC236}">
                <a16:creationId xmlns:a16="http://schemas.microsoft.com/office/drawing/2014/main" id="{9B2B997C-2BBB-786A-4B4D-1368DB963DD2}"/>
              </a:ext>
            </a:extLst>
          </p:cNvPr>
          <p:cNvSpPr txBox="1">
            <a:spLocks/>
          </p:cNvSpPr>
          <p:nvPr/>
        </p:nvSpPr>
        <p:spPr>
          <a:xfrm>
            <a:off x="1531406" y="2630778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</a:t>
            </a:r>
            <a:endParaRPr lang="en-IN" sz="1600"/>
          </a:p>
        </p:txBody>
      </p:sp>
      <p:sp>
        <p:nvSpPr>
          <p:cNvPr id="48" name="Google Shape;1117;p68">
            <a:extLst>
              <a:ext uri="{FF2B5EF4-FFF2-40B4-BE49-F238E27FC236}">
                <a16:creationId xmlns:a16="http://schemas.microsoft.com/office/drawing/2014/main" id="{93E8CB18-650B-1719-837A-401E72556944}"/>
              </a:ext>
            </a:extLst>
          </p:cNvPr>
          <p:cNvSpPr txBox="1">
            <a:spLocks/>
          </p:cNvSpPr>
          <p:nvPr/>
        </p:nvSpPr>
        <p:spPr>
          <a:xfrm>
            <a:off x="1531406" y="2958729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0.4</a:t>
            </a:r>
            <a:endParaRPr lang="en-IN" sz="1600"/>
          </a:p>
        </p:txBody>
      </p:sp>
      <p:sp>
        <p:nvSpPr>
          <p:cNvPr id="49" name="Google Shape;1117;p68">
            <a:extLst>
              <a:ext uri="{FF2B5EF4-FFF2-40B4-BE49-F238E27FC236}">
                <a16:creationId xmlns:a16="http://schemas.microsoft.com/office/drawing/2014/main" id="{D28D5DE0-5F06-D03B-8AD1-7F49D85AC381}"/>
              </a:ext>
            </a:extLst>
          </p:cNvPr>
          <p:cNvSpPr txBox="1">
            <a:spLocks/>
          </p:cNvSpPr>
          <p:nvPr/>
        </p:nvSpPr>
        <p:spPr>
          <a:xfrm>
            <a:off x="1537830" y="328112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0.5</a:t>
            </a:r>
            <a:endParaRPr lang="en-IN" sz="1600"/>
          </a:p>
        </p:txBody>
      </p:sp>
      <p:sp>
        <p:nvSpPr>
          <p:cNvPr id="50" name="Google Shape;1117;p68">
            <a:extLst>
              <a:ext uri="{FF2B5EF4-FFF2-40B4-BE49-F238E27FC236}">
                <a16:creationId xmlns:a16="http://schemas.microsoft.com/office/drawing/2014/main" id="{FFB4EF4C-A535-B68C-D660-DCA8A988CA66}"/>
              </a:ext>
            </a:extLst>
          </p:cNvPr>
          <p:cNvSpPr txBox="1">
            <a:spLocks/>
          </p:cNvSpPr>
          <p:nvPr/>
        </p:nvSpPr>
        <p:spPr>
          <a:xfrm>
            <a:off x="1525496" y="3579030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0.3</a:t>
            </a:r>
            <a:endParaRPr lang="en-IN" sz="1600"/>
          </a:p>
        </p:txBody>
      </p:sp>
      <p:sp>
        <p:nvSpPr>
          <p:cNvPr id="51" name="Google Shape;1117;p68">
            <a:extLst>
              <a:ext uri="{FF2B5EF4-FFF2-40B4-BE49-F238E27FC236}">
                <a16:creationId xmlns:a16="http://schemas.microsoft.com/office/drawing/2014/main" id="{37AEA715-E005-6237-0E4F-B0B9EB1ED9B0}"/>
              </a:ext>
            </a:extLst>
          </p:cNvPr>
          <p:cNvSpPr txBox="1">
            <a:spLocks/>
          </p:cNvSpPr>
          <p:nvPr/>
        </p:nvSpPr>
        <p:spPr>
          <a:xfrm>
            <a:off x="2826547" y="4037118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2.92</a:t>
            </a:r>
          </a:p>
        </p:txBody>
      </p:sp>
      <p:sp>
        <p:nvSpPr>
          <p:cNvPr id="52" name="Google Shape;1117;p68">
            <a:extLst>
              <a:ext uri="{FF2B5EF4-FFF2-40B4-BE49-F238E27FC236}">
                <a16:creationId xmlns:a16="http://schemas.microsoft.com/office/drawing/2014/main" id="{66DA802D-D32E-4567-1199-135C38CFB6CD}"/>
              </a:ext>
            </a:extLst>
          </p:cNvPr>
          <p:cNvSpPr txBox="1">
            <a:spLocks/>
          </p:cNvSpPr>
          <p:nvPr/>
        </p:nvSpPr>
        <p:spPr>
          <a:xfrm>
            <a:off x="5296901" y="4002266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2.75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C258721-EE49-B9CB-0B63-AD91CCD20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5" t="8895" r="16670" b="7630"/>
          <a:stretch/>
        </p:blipFill>
        <p:spPr>
          <a:xfrm>
            <a:off x="5264486" y="2117778"/>
            <a:ext cx="1966225" cy="180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4666A60-E2C5-8DB8-77CF-5A69C10E17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9" t="9320" r="20253" b="6066"/>
          <a:stretch/>
        </p:blipFill>
        <p:spPr>
          <a:xfrm>
            <a:off x="2732257" y="2085152"/>
            <a:ext cx="1967611" cy="1800000"/>
          </a:xfrm>
          <a:prstGeom prst="rect">
            <a:avLst/>
          </a:prstGeom>
        </p:spPr>
      </p:pic>
      <p:sp>
        <p:nvSpPr>
          <p:cNvPr id="57" name="Google Shape;1117;p68">
            <a:extLst>
              <a:ext uri="{FF2B5EF4-FFF2-40B4-BE49-F238E27FC236}">
                <a16:creationId xmlns:a16="http://schemas.microsoft.com/office/drawing/2014/main" id="{01FDF203-6372-11E9-D845-9324AA28F524}"/>
              </a:ext>
            </a:extLst>
          </p:cNvPr>
          <p:cNvSpPr txBox="1">
            <a:spLocks/>
          </p:cNvSpPr>
          <p:nvPr/>
        </p:nvSpPr>
        <p:spPr>
          <a:xfrm>
            <a:off x="1524603" y="166557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r</a:t>
            </a:r>
            <a:r>
              <a:rPr lang="en-IN" sz="1600"/>
              <a:t>ele</a:t>
            </a:r>
          </a:p>
        </p:txBody>
      </p:sp>
    </p:spTree>
    <p:extLst>
      <p:ext uri="{BB962C8B-B14F-4D97-AF65-F5344CB8AC3E}">
        <p14:creationId xmlns:p14="http://schemas.microsoft.com/office/powerpoint/2010/main" val="314754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1260390" y="927266"/>
            <a:ext cx="5414434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What is Fairness ?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subTitle" idx="1"/>
          </p:nvPr>
        </p:nvSpPr>
        <p:spPr>
          <a:xfrm>
            <a:off x="1543251" y="2040813"/>
            <a:ext cx="5294938" cy="582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/>
              <a:t>Fairness in the context of ranking systems, refers to the equitable treatment of individuals or group being ranked. </a:t>
            </a:r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1431375" y="217473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12;p37">
            <a:extLst>
              <a:ext uri="{FF2B5EF4-FFF2-40B4-BE49-F238E27FC236}">
                <a16:creationId xmlns:a16="http://schemas.microsoft.com/office/drawing/2014/main" id="{31A5D533-04AA-53F3-C854-2971323EC428}"/>
              </a:ext>
            </a:extLst>
          </p:cNvPr>
          <p:cNvSpPr txBox="1">
            <a:spLocks/>
          </p:cNvSpPr>
          <p:nvPr/>
        </p:nvSpPr>
        <p:spPr>
          <a:xfrm>
            <a:off x="1550871" y="2695786"/>
            <a:ext cx="5294938" cy="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/>
              <a:t>It takes into considerations like avoiding bias,  ensuring equal opportunity, and promoting diversity and representation. 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FE28A3F9-69AE-FAF2-05A1-C0EF6C7FFA5B}"/>
              </a:ext>
            </a:extLst>
          </p:cNvPr>
          <p:cNvSpPr/>
          <p:nvPr/>
        </p:nvSpPr>
        <p:spPr>
          <a:xfrm>
            <a:off x="1431375" y="284616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016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5114794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110747"/>
            <a:ext cx="5562132" cy="581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Unlike demographic parity, disparate treatment depends on the relevance of the items being ranked.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8;p68">
            <a:extLst>
              <a:ext uri="{FF2B5EF4-FFF2-40B4-BE49-F238E27FC236}">
                <a16:creationId xmlns:a16="http://schemas.microsoft.com/office/drawing/2014/main" id="{20445F70-7239-CABD-E106-5E33044B2948}"/>
              </a:ext>
            </a:extLst>
          </p:cNvPr>
          <p:cNvSpPr txBox="1">
            <a:spLocks/>
          </p:cNvSpPr>
          <p:nvPr/>
        </p:nvSpPr>
        <p:spPr>
          <a:xfrm>
            <a:off x="1847634" y="1693557"/>
            <a:ext cx="5562132" cy="58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So, it can address the problem of very low relevant group getting high exposure.</a:t>
            </a:r>
          </a:p>
        </p:txBody>
      </p:sp>
      <p:sp>
        <p:nvSpPr>
          <p:cNvPr id="7" name="Google Shape;414;p37">
            <a:extLst>
              <a:ext uri="{FF2B5EF4-FFF2-40B4-BE49-F238E27FC236}">
                <a16:creationId xmlns:a16="http://schemas.microsoft.com/office/drawing/2014/main" id="{D2207C0D-E3F2-0CE8-C8F0-E1E325F474A2}"/>
              </a:ext>
            </a:extLst>
          </p:cNvPr>
          <p:cNvSpPr/>
          <p:nvPr/>
        </p:nvSpPr>
        <p:spPr>
          <a:xfrm>
            <a:off x="1734234" y="180923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8;p68">
            <a:extLst>
              <a:ext uri="{FF2B5EF4-FFF2-40B4-BE49-F238E27FC236}">
                <a16:creationId xmlns:a16="http://schemas.microsoft.com/office/drawing/2014/main" id="{54CF1347-78FA-0E31-26B0-7D17CB893F37}"/>
              </a:ext>
            </a:extLst>
          </p:cNvPr>
          <p:cNvSpPr txBox="1">
            <a:spLocks/>
          </p:cNvSpPr>
          <p:nvPr/>
        </p:nvSpPr>
        <p:spPr>
          <a:xfrm>
            <a:off x="1847634" y="2340265"/>
            <a:ext cx="5562132" cy="58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Instead of just exposure, it may be desirable to take account of relevance to achieve some form of unbiased statistical representation.</a:t>
            </a:r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DC3D9912-BB2A-D691-075E-BB9463BB1C9E}"/>
              </a:ext>
            </a:extLst>
          </p:cNvPr>
          <p:cNvSpPr/>
          <p:nvPr/>
        </p:nvSpPr>
        <p:spPr>
          <a:xfrm>
            <a:off x="1734234" y="238262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6;p68">
            <a:extLst>
              <a:ext uri="{FF2B5EF4-FFF2-40B4-BE49-F238E27FC236}">
                <a16:creationId xmlns:a16="http://schemas.microsoft.com/office/drawing/2014/main" id="{6F20B781-4622-DAB8-97C1-9DB9765B14E3}"/>
              </a:ext>
            </a:extLst>
          </p:cNvPr>
          <p:cNvSpPr txBox="1">
            <a:spLocks/>
          </p:cNvSpPr>
          <p:nvPr/>
        </p:nvSpPr>
        <p:spPr>
          <a:xfrm>
            <a:off x="8003000" y="4420400"/>
            <a:ext cx="3990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/>
              <a:t>40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44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5114794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110747"/>
            <a:ext cx="5562132" cy="581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Unlike demographic parity, disparate treatment depends on the relevance of the items being ranked.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18;p68">
            <a:extLst>
              <a:ext uri="{FF2B5EF4-FFF2-40B4-BE49-F238E27FC236}">
                <a16:creationId xmlns:a16="http://schemas.microsoft.com/office/drawing/2014/main" id="{20445F70-7239-CABD-E106-5E33044B2948}"/>
              </a:ext>
            </a:extLst>
          </p:cNvPr>
          <p:cNvSpPr txBox="1">
            <a:spLocks/>
          </p:cNvSpPr>
          <p:nvPr/>
        </p:nvSpPr>
        <p:spPr>
          <a:xfrm>
            <a:off x="1847634" y="1693557"/>
            <a:ext cx="5562132" cy="58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So, it can address the problem of very low relevant group getting high exposure.</a:t>
            </a:r>
          </a:p>
        </p:txBody>
      </p:sp>
      <p:sp>
        <p:nvSpPr>
          <p:cNvPr id="7" name="Google Shape;414;p37">
            <a:extLst>
              <a:ext uri="{FF2B5EF4-FFF2-40B4-BE49-F238E27FC236}">
                <a16:creationId xmlns:a16="http://schemas.microsoft.com/office/drawing/2014/main" id="{D2207C0D-E3F2-0CE8-C8F0-E1E325F474A2}"/>
              </a:ext>
            </a:extLst>
          </p:cNvPr>
          <p:cNvSpPr/>
          <p:nvPr/>
        </p:nvSpPr>
        <p:spPr>
          <a:xfrm>
            <a:off x="1734234" y="180923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8;p68">
            <a:extLst>
              <a:ext uri="{FF2B5EF4-FFF2-40B4-BE49-F238E27FC236}">
                <a16:creationId xmlns:a16="http://schemas.microsoft.com/office/drawing/2014/main" id="{598213EB-6DF3-CEBD-7255-531FC7D518B6}"/>
              </a:ext>
            </a:extLst>
          </p:cNvPr>
          <p:cNvSpPr txBox="1">
            <a:spLocks/>
          </p:cNvSpPr>
          <p:nvPr/>
        </p:nvSpPr>
        <p:spPr>
          <a:xfrm>
            <a:off x="1847634" y="3029334"/>
            <a:ext cx="5562132" cy="58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/>
              <a:t>But before the constraint, average utility of a group can be defined as,</a:t>
            </a:r>
          </a:p>
        </p:txBody>
      </p:sp>
      <p:sp>
        <p:nvSpPr>
          <p:cNvPr id="11" name="Google Shape;414;p37">
            <a:extLst>
              <a:ext uri="{FF2B5EF4-FFF2-40B4-BE49-F238E27FC236}">
                <a16:creationId xmlns:a16="http://schemas.microsoft.com/office/drawing/2014/main" id="{7AA24F62-5F7B-E828-99D1-244848F8A103}"/>
              </a:ext>
            </a:extLst>
          </p:cNvPr>
          <p:cNvSpPr/>
          <p:nvPr/>
        </p:nvSpPr>
        <p:spPr>
          <a:xfrm>
            <a:off x="1734234" y="3151341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984B7B-EEC2-738F-910A-784F0AFEE6AE}"/>
                  </a:ext>
                </a:extLst>
              </p:cNvPr>
              <p:cNvSpPr txBox="1"/>
              <p:nvPr/>
            </p:nvSpPr>
            <p:spPr>
              <a:xfrm>
                <a:off x="3273573" y="3726810"/>
                <a:ext cx="2198935" cy="629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984B7B-EEC2-738F-910A-784F0AFEE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573" y="3726810"/>
                <a:ext cx="2198935" cy="62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1118;p68">
            <a:extLst>
              <a:ext uri="{FF2B5EF4-FFF2-40B4-BE49-F238E27FC236}">
                <a16:creationId xmlns:a16="http://schemas.microsoft.com/office/drawing/2014/main" id="{54CF1347-78FA-0E31-26B0-7D17CB893F37}"/>
              </a:ext>
            </a:extLst>
          </p:cNvPr>
          <p:cNvSpPr txBox="1">
            <a:spLocks/>
          </p:cNvSpPr>
          <p:nvPr/>
        </p:nvSpPr>
        <p:spPr>
          <a:xfrm>
            <a:off x="1847634" y="2340265"/>
            <a:ext cx="5562132" cy="58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Instead of just exposure, it may be desirable to take account of relevance to achieve some form of unbiased statistical representation.</a:t>
            </a:r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DC3D9912-BB2A-D691-075E-BB9463BB1C9E}"/>
              </a:ext>
            </a:extLst>
          </p:cNvPr>
          <p:cNvSpPr/>
          <p:nvPr/>
        </p:nvSpPr>
        <p:spPr>
          <a:xfrm>
            <a:off x="1734234" y="238262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6;p68">
            <a:extLst>
              <a:ext uri="{FF2B5EF4-FFF2-40B4-BE49-F238E27FC236}">
                <a16:creationId xmlns:a16="http://schemas.microsoft.com/office/drawing/2014/main" id="{21C03BE8-29B0-3E5C-FEA1-9A25F65AA554}"/>
              </a:ext>
            </a:extLst>
          </p:cNvPr>
          <p:cNvSpPr txBox="1">
            <a:spLocks/>
          </p:cNvSpPr>
          <p:nvPr/>
        </p:nvSpPr>
        <p:spPr>
          <a:xfrm>
            <a:off x="8003000" y="4420400"/>
            <a:ext cx="3990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/>
              <a:t>4</a:t>
            </a:r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3323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996081"/>
            <a:ext cx="5562132" cy="581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Font typeface="Quicksand"/>
              <a:buNone/>
            </a:pPr>
            <a:r>
              <a:rPr lang="en-US" sz="1400"/>
              <a:t>The constraint of Disparate Treatment is,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90CEAA-5D91-25FF-6F4C-F8CDF5567A76}"/>
                  </a:ext>
                </a:extLst>
              </p:cNvPr>
              <p:cNvSpPr txBox="1"/>
              <p:nvPr/>
            </p:nvSpPr>
            <p:spPr>
              <a:xfrm>
                <a:off x="2947265" y="1728799"/>
                <a:ext cx="2791212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90CEAA-5D91-25FF-6F4C-F8CDF556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65" y="1728799"/>
                <a:ext cx="2791212" cy="448584"/>
              </a:xfrm>
              <a:prstGeom prst="rect">
                <a:avLst/>
              </a:prstGeom>
              <a:blipFill>
                <a:blip r:embed="rId3"/>
                <a:stretch>
                  <a:fillRect l="-437" t="-2740" r="-65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801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996081"/>
            <a:ext cx="5562132" cy="581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Font typeface="Quicksand"/>
              <a:buNone/>
            </a:pPr>
            <a:r>
              <a:rPr lang="en-US" sz="1400"/>
              <a:t>The constraint of Disparate Treatment is,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E1DA5-36F2-D091-D45C-422797D4BE58}"/>
                  </a:ext>
                </a:extLst>
              </p:cNvPr>
              <p:cNvSpPr txBox="1"/>
              <p:nvPr/>
            </p:nvSpPr>
            <p:spPr>
              <a:xfrm>
                <a:off x="2165765" y="2269420"/>
                <a:ext cx="4183261" cy="837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  <a:p>
                <a:endParaRPr lang="en-IN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E1DA5-36F2-D091-D45C-422797D4B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65" y="2269420"/>
                <a:ext cx="4183261" cy="837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CE8F34-57EF-DE3F-FF06-B480539E19E4}"/>
                  </a:ext>
                </a:extLst>
              </p:cNvPr>
              <p:cNvSpPr txBox="1"/>
              <p:nvPr/>
            </p:nvSpPr>
            <p:spPr>
              <a:xfrm>
                <a:off x="2947265" y="1728799"/>
                <a:ext cx="2791212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CE8F34-57EF-DE3F-FF06-B480539E1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65" y="1728799"/>
                <a:ext cx="2791212" cy="448584"/>
              </a:xfrm>
              <a:prstGeom prst="rect">
                <a:avLst/>
              </a:prstGeom>
              <a:blipFill>
                <a:blip r:embed="rId4"/>
                <a:stretch>
                  <a:fillRect l="-437" t="-2740" r="-65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8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996081"/>
            <a:ext cx="5562132" cy="581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Font typeface="Quicksand"/>
              <a:buNone/>
            </a:pPr>
            <a:r>
              <a:rPr lang="en-US" sz="1400"/>
              <a:t>The constraint of Disparate Treatment is,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AFF500-310F-4A95-92B6-70A12786FACB}"/>
                  </a:ext>
                </a:extLst>
              </p:cNvPr>
              <p:cNvSpPr txBox="1"/>
              <p:nvPr/>
            </p:nvSpPr>
            <p:spPr>
              <a:xfrm>
                <a:off x="2179514" y="2993817"/>
                <a:ext cx="3920817" cy="84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/>
              </a:p>
              <a:p>
                <a:endParaRPr lang="en-IN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AFF500-310F-4A95-92B6-70A12786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4" y="2993817"/>
                <a:ext cx="3920817" cy="845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F2D3F-5909-0D31-C0ED-F6467D10FE39}"/>
                  </a:ext>
                </a:extLst>
              </p:cNvPr>
              <p:cNvSpPr txBox="1"/>
              <p:nvPr/>
            </p:nvSpPr>
            <p:spPr>
              <a:xfrm>
                <a:off x="2947265" y="1728799"/>
                <a:ext cx="2791212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F2D3F-5909-0D31-C0ED-F6467D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65" y="1728799"/>
                <a:ext cx="2791212" cy="448584"/>
              </a:xfrm>
              <a:prstGeom prst="rect">
                <a:avLst/>
              </a:prstGeom>
              <a:blipFill>
                <a:blip r:embed="rId4"/>
                <a:stretch>
                  <a:fillRect l="-437" t="-2740" r="-65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F0553-99B7-44D2-7C56-F23C92AE16CF}"/>
                  </a:ext>
                </a:extLst>
              </p:cNvPr>
              <p:cNvSpPr txBox="1"/>
              <p:nvPr/>
            </p:nvSpPr>
            <p:spPr>
              <a:xfrm>
                <a:off x="2165765" y="2269420"/>
                <a:ext cx="4183261" cy="837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  <a:p>
                <a:endParaRPr lang="en-IN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F0553-99B7-44D2-7C56-F23C92AE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65" y="2269420"/>
                <a:ext cx="4183261" cy="837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878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996081"/>
            <a:ext cx="5562132" cy="581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Font typeface="Quicksand"/>
              <a:buNone/>
            </a:pPr>
            <a:r>
              <a:rPr lang="en-US" sz="1400"/>
              <a:t>The constraint of Disparate Treatment is,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4540D8-88F6-41E6-E751-09B77A5AA9A8}"/>
                  </a:ext>
                </a:extLst>
              </p:cNvPr>
              <p:cNvSpPr txBox="1"/>
              <p:nvPr/>
            </p:nvSpPr>
            <p:spPr>
              <a:xfrm>
                <a:off x="4410526" y="3663376"/>
                <a:ext cx="3306867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stellar" panose="020A0402060406010301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stellar" panose="020A0402060406010301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4540D8-88F6-41E6-E751-09B77A5AA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26" y="3663376"/>
                <a:ext cx="3306867" cy="484043"/>
              </a:xfrm>
              <a:prstGeom prst="rect">
                <a:avLst/>
              </a:prstGeom>
              <a:blipFill>
                <a:blip r:embed="rId3"/>
                <a:stretch>
                  <a:fillRect l="-1292" t="-1266" r="-1292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4562C6-5CE8-9858-8CF6-AC5B82B0887E}"/>
                  </a:ext>
                </a:extLst>
              </p:cNvPr>
              <p:cNvSpPr txBox="1"/>
              <p:nvPr/>
            </p:nvSpPr>
            <p:spPr>
              <a:xfrm>
                <a:off x="2179514" y="3825713"/>
                <a:ext cx="992516" cy="28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4562C6-5CE8-9858-8CF6-AC5B82B0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4" y="3825713"/>
                <a:ext cx="992516" cy="282834"/>
              </a:xfrm>
              <a:prstGeom prst="rect">
                <a:avLst/>
              </a:prstGeom>
              <a:blipFill>
                <a:blip r:embed="rId4"/>
                <a:stretch>
                  <a:fillRect l="-16049" t="-52174" r="-3704" b="-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3DA3D-2401-D5A0-11D4-762D02EE2E47}"/>
                  </a:ext>
                </a:extLst>
              </p:cNvPr>
              <p:cNvSpPr txBox="1"/>
              <p:nvPr/>
            </p:nvSpPr>
            <p:spPr>
              <a:xfrm>
                <a:off x="2179514" y="2993817"/>
                <a:ext cx="3877472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3DA3D-2401-D5A0-11D4-762D02EE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4" y="2993817"/>
                <a:ext cx="3877472" cy="630173"/>
              </a:xfrm>
              <a:prstGeom prst="rect">
                <a:avLst/>
              </a:prstGeom>
              <a:blipFill>
                <a:blip r:embed="rId5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8BFD73-F1D7-0BCC-43CC-3C1EC47BF81A}"/>
                  </a:ext>
                </a:extLst>
              </p:cNvPr>
              <p:cNvSpPr txBox="1"/>
              <p:nvPr/>
            </p:nvSpPr>
            <p:spPr>
              <a:xfrm>
                <a:off x="2947265" y="1728799"/>
                <a:ext cx="2791212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8BFD73-F1D7-0BCC-43CC-3C1EC47B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65" y="1728799"/>
                <a:ext cx="2791212" cy="448584"/>
              </a:xfrm>
              <a:prstGeom prst="rect">
                <a:avLst/>
              </a:prstGeom>
              <a:blipFill>
                <a:blip r:embed="rId6"/>
                <a:stretch>
                  <a:fillRect l="-437" t="-2740" r="-65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AA9955-1903-9C38-794A-D46B3560B20A}"/>
                  </a:ext>
                </a:extLst>
              </p:cNvPr>
              <p:cNvSpPr txBox="1"/>
              <p:nvPr/>
            </p:nvSpPr>
            <p:spPr>
              <a:xfrm>
                <a:off x="2165765" y="2269420"/>
                <a:ext cx="4183261" cy="837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  <a:p>
                <a:endParaRPr lang="en-IN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AA9955-1903-9C38-794A-D46B3560B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65" y="2269420"/>
                <a:ext cx="4183261" cy="837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8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>
            <a:spLocks noGrp="1"/>
          </p:cNvSpPr>
          <p:nvPr>
            <p:ph type="title"/>
          </p:nvPr>
        </p:nvSpPr>
        <p:spPr>
          <a:xfrm>
            <a:off x="1431375" y="975275"/>
            <a:ext cx="5073057" cy="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 ?</a:t>
            </a:r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subTitle" idx="1"/>
          </p:nvPr>
        </p:nvSpPr>
        <p:spPr>
          <a:xfrm>
            <a:off x="1551648" y="1929969"/>
            <a:ext cx="4794149" cy="1077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constraint is called Disparate Treatment because, allocating exposure is analogous to treating two groups of documents.</a:t>
            </a:r>
          </a:p>
        </p:txBody>
      </p:sp>
      <p:sp>
        <p:nvSpPr>
          <p:cNvPr id="435" name="Google Shape;435;p40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</a:t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1431375" y="217473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C2A40-2631-A34A-26D9-5F1DDC88F394}"/>
              </a:ext>
            </a:extLst>
          </p:cNvPr>
          <p:cNvSpPr txBox="1"/>
          <p:nvPr/>
        </p:nvSpPr>
        <p:spPr>
          <a:xfrm>
            <a:off x="1932432" y="38971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" name="Google Shape;434;p40">
            <a:extLst>
              <a:ext uri="{FF2B5EF4-FFF2-40B4-BE49-F238E27FC236}">
                <a16:creationId xmlns:a16="http://schemas.microsoft.com/office/drawing/2014/main" id="{D735E98D-86CF-1131-8806-DC3235CD37AC}"/>
              </a:ext>
            </a:extLst>
          </p:cNvPr>
          <p:cNvSpPr txBox="1">
            <a:spLocks/>
          </p:cNvSpPr>
          <p:nvPr/>
        </p:nvSpPr>
        <p:spPr>
          <a:xfrm>
            <a:off x="1544773" y="3143586"/>
            <a:ext cx="4794150" cy="107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Here, treating of a document is defined as recommending or exposing it to the end user and the user’s click or purchase is considered as the effect of the treatment.</a:t>
            </a:r>
          </a:p>
        </p:txBody>
      </p:sp>
      <p:sp>
        <p:nvSpPr>
          <p:cNvPr id="5" name="Google Shape;436;p40">
            <a:extLst>
              <a:ext uri="{FF2B5EF4-FFF2-40B4-BE49-F238E27FC236}">
                <a16:creationId xmlns:a16="http://schemas.microsoft.com/office/drawing/2014/main" id="{AD9E0312-C3B3-6001-1361-1B29453A4866}"/>
              </a:ext>
            </a:extLst>
          </p:cNvPr>
          <p:cNvSpPr/>
          <p:nvPr/>
        </p:nvSpPr>
        <p:spPr>
          <a:xfrm>
            <a:off x="1431375" y="328204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23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47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160015"/>
            <a:ext cx="5562132" cy="85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400"/>
              <a:t>To quantify disparate treatment, we can use a measure called </a:t>
            </a:r>
            <a:r>
              <a:rPr lang="en-US" sz="1400" b="1"/>
              <a:t>Disparate Treatment Ratio</a:t>
            </a:r>
            <a:r>
              <a:rPr lang="en-US" sz="1400"/>
              <a:t>. We can use DTR to evaluate how differently two groups are treated.</a:t>
            </a:r>
          </a:p>
          <a:p>
            <a:pPr marL="0" indent="0">
              <a:buFont typeface="Quicksand"/>
              <a:buNone/>
            </a:pPr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912996-2755-0D76-0282-7503C473C910}"/>
                  </a:ext>
                </a:extLst>
              </p:cNvPr>
              <p:cNvSpPr txBox="1"/>
              <p:nvPr/>
            </p:nvSpPr>
            <p:spPr>
              <a:xfrm>
                <a:off x="2587821" y="2165767"/>
                <a:ext cx="4081758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DTR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Exposure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Exposure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912996-2755-0D76-0282-7503C473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21" y="2165767"/>
                <a:ext cx="4081758" cy="52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118;p68">
                <a:extLst>
                  <a:ext uri="{FF2B5EF4-FFF2-40B4-BE49-F238E27FC236}">
                    <a16:creationId xmlns:a16="http://schemas.microsoft.com/office/drawing/2014/main" id="{A9B7032F-F546-C52B-5635-4425B8D29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7634" y="3138446"/>
                <a:ext cx="5562132" cy="851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Font typeface="Quicksand"/>
                  <a:buNone/>
                </a:pPr>
                <a:r>
                  <a:rPr lang="en-US" sz="1400"/>
                  <a:t>This ratio equal to 1 if we apply Disparate Treatment constraint.</a:t>
                </a:r>
              </a:p>
              <a:p>
                <a:pPr marL="0" indent="0">
                  <a:buNone/>
                </a:pPr>
                <a:r>
                  <a:rPr lang="en-US" sz="1400"/>
                  <a:t>Whether the value is 1 or greater than tells which group 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/>
                  <a:t> </a:t>
                </a:r>
                <a:r>
                  <a:rPr lang="en-US" sz="1400"/>
                  <a:t>is disadvantaged in terms of disparate treatment.</a:t>
                </a:r>
              </a:p>
            </p:txBody>
          </p:sp>
        </mc:Choice>
        <mc:Fallback>
          <p:sp>
            <p:nvSpPr>
              <p:cNvPr id="6" name="Google Shape;1118;p68">
                <a:extLst>
                  <a:ext uri="{FF2B5EF4-FFF2-40B4-BE49-F238E27FC236}">
                    <a16:creationId xmlns:a16="http://schemas.microsoft.com/office/drawing/2014/main" id="{A9B7032F-F546-C52B-5635-4425B8D29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34" y="3138446"/>
                <a:ext cx="5562132" cy="851808"/>
              </a:xfrm>
              <a:prstGeom prst="rect">
                <a:avLst/>
              </a:prstGeom>
              <a:blipFill>
                <a:blip r:embed="rId4"/>
                <a:stretch>
                  <a:fillRect l="-3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414;p37">
            <a:extLst>
              <a:ext uri="{FF2B5EF4-FFF2-40B4-BE49-F238E27FC236}">
                <a16:creationId xmlns:a16="http://schemas.microsoft.com/office/drawing/2014/main" id="{25A1BD42-27FD-AD0E-1A5E-1CDF7E594CF4}"/>
              </a:ext>
            </a:extLst>
          </p:cNvPr>
          <p:cNvSpPr/>
          <p:nvPr/>
        </p:nvSpPr>
        <p:spPr>
          <a:xfrm>
            <a:off x="1734234" y="122642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04C853CE-6F21-DA24-8899-C1A9B9C1C42A}"/>
              </a:ext>
            </a:extLst>
          </p:cNvPr>
          <p:cNvSpPr/>
          <p:nvPr/>
        </p:nvSpPr>
        <p:spPr>
          <a:xfrm>
            <a:off x="1734234" y="329700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83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15937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7634" y="1114920"/>
            <a:ext cx="6115668" cy="39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 matrix of Job seeker example after applying disparate treatment constraint,</a:t>
            </a:r>
            <a:endParaRPr sz="1400">
              <a:latin typeface="Castellar" panose="020A0402060406010301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76A48-DB72-20FF-BC28-EBAAFFBF3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9" t="14754" r="18990" b="6047"/>
          <a:stretch/>
        </p:blipFill>
        <p:spPr>
          <a:xfrm>
            <a:off x="2739460" y="2053614"/>
            <a:ext cx="1573532" cy="1800000"/>
          </a:xfrm>
          <a:prstGeom prst="rect">
            <a:avLst/>
          </a:prstGeom>
        </p:spPr>
      </p:pic>
      <p:sp>
        <p:nvSpPr>
          <p:cNvPr id="7" name="Google Shape;1117;p68">
            <a:extLst>
              <a:ext uri="{FF2B5EF4-FFF2-40B4-BE49-F238E27FC236}">
                <a16:creationId xmlns:a16="http://schemas.microsoft.com/office/drawing/2014/main" id="{79B637D2-11C7-4ABF-F0E3-80426B8642BC}"/>
              </a:ext>
            </a:extLst>
          </p:cNvPr>
          <p:cNvSpPr txBox="1">
            <a:spLocks/>
          </p:cNvSpPr>
          <p:nvPr/>
        </p:nvSpPr>
        <p:spPr>
          <a:xfrm rot="16200000">
            <a:off x="2066519" y="2815389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</a:t>
            </a:r>
            <a:r>
              <a:rPr lang="en-IN" sz="1200"/>
              <a:t> </a:t>
            </a:r>
            <a:r>
              <a:rPr lang="en-IN" sz="1050"/>
              <a:t>id</a:t>
            </a:r>
            <a:endParaRPr lang="en-IN" sz="1200"/>
          </a:p>
        </p:txBody>
      </p:sp>
      <p:sp>
        <p:nvSpPr>
          <p:cNvPr id="12" name="Google Shape;1117;p68">
            <a:extLst>
              <a:ext uri="{FF2B5EF4-FFF2-40B4-BE49-F238E27FC236}">
                <a16:creationId xmlns:a16="http://schemas.microsoft.com/office/drawing/2014/main" id="{8FAC95F5-D47A-BFF8-0D07-F137121376C4}"/>
              </a:ext>
            </a:extLst>
          </p:cNvPr>
          <p:cNvSpPr txBox="1">
            <a:spLocks/>
          </p:cNvSpPr>
          <p:nvPr/>
        </p:nvSpPr>
        <p:spPr>
          <a:xfrm rot="16200000">
            <a:off x="4651360" y="2807191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 id</a:t>
            </a:r>
          </a:p>
        </p:txBody>
      </p:sp>
      <p:sp>
        <p:nvSpPr>
          <p:cNvPr id="13" name="Google Shape;1117;p68">
            <a:extLst>
              <a:ext uri="{FF2B5EF4-FFF2-40B4-BE49-F238E27FC236}">
                <a16:creationId xmlns:a16="http://schemas.microsoft.com/office/drawing/2014/main" id="{21B7056D-2EE3-ECDD-2C75-76FA05554B96}"/>
              </a:ext>
            </a:extLst>
          </p:cNvPr>
          <p:cNvSpPr txBox="1">
            <a:spLocks/>
          </p:cNvSpPr>
          <p:nvPr/>
        </p:nvSpPr>
        <p:spPr>
          <a:xfrm>
            <a:off x="2935918" y="3804845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</a:p>
        </p:txBody>
      </p:sp>
      <p:sp>
        <p:nvSpPr>
          <p:cNvPr id="14" name="Google Shape;1117;p68">
            <a:extLst>
              <a:ext uri="{FF2B5EF4-FFF2-40B4-BE49-F238E27FC236}">
                <a16:creationId xmlns:a16="http://schemas.microsoft.com/office/drawing/2014/main" id="{EA5E5010-EB8A-D9BE-9623-667C23596EAB}"/>
              </a:ext>
            </a:extLst>
          </p:cNvPr>
          <p:cNvSpPr txBox="1">
            <a:spLocks/>
          </p:cNvSpPr>
          <p:nvPr/>
        </p:nvSpPr>
        <p:spPr>
          <a:xfrm>
            <a:off x="5570863" y="380484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  <a:endParaRPr lang="en-IN" sz="1200"/>
          </a:p>
        </p:txBody>
      </p:sp>
      <p:sp>
        <p:nvSpPr>
          <p:cNvPr id="17" name="Google Shape;1117;p68">
            <a:extLst>
              <a:ext uri="{FF2B5EF4-FFF2-40B4-BE49-F238E27FC236}">
                <a16:creationId xmlns:a16="http://schemas.microsoft.com/office/drawing/2014/main" id="{0DAB1F47-65B4-F065-EB0F-68FC1082DC30}"/>
              </a:ext>
            </a:extLst>
          </p:cNvPr>
          <p:cNvSpPr txBox="1">
            <a:spLocks/>
          </p:cNvSpPr>
          <p:nvPr/>
        </p:nvSpPr>
        <p:spPr>
          <a:xfrm>
            <a:off x="2764106" y="1783560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Unfair Ranking</a:t>
            </a:r>
          </a:p>
        </p:txBody>
      </p:sp>
      <p:sp>
        <p:nvSpPr>
          <p:cNvPr id="18" name="Google Shape;1117;p68">
            <a:extLst>
              <a:ext uri="{FF2B5EF4-FFF2-40B4-BE49-F238E27FC236}">
                <a16:creationId xmlns:a16="http://schemas.microsoft.com/office/drawing/2014/main" id="{7ED04963-8651-718F-B213-497E0CC01302}"/>
              </a:ext>
            </a:extLst>
          </p:cNvPr>
          <p:cNvSpPr txBox="1">
            <a:spLocks/>
          </p:cNvSpPr>
          <p:nvPr/>
        </p:nvSpPr>
        <p:spPr>
          <a:xfrm>
            <a:off x="5598516" y="1783560"/>
            <a:ext cx="1298677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DT Ranking</a:t>
            </a:r>
          </a:p>
        </p:txBody>
      </p:sp>
      <p:sp>
        <p:nvSpPr>
          <p:cNvPr id="21" name="Google Shape;1117;p68">
            <a:extLst>
              <a:ext uri="{FF2B5EF4-FFF2-40B4-BE49-F238E27FC236}">
                <a16:creationId xmlns:a16="http://schemas.microsoft.com/office/drawing/2014/main" id="{4290CF86-66F5-CB71-B3C7-40D6C85591B9}"/>
              </a:ext>
            </a:extLst>
          </p:cNvPr>
          <p:cNvSpPr txBox="1">
            <a:spLocks/>
          </p:cNvSpPr>
          <p:nvPr/>
        </p:nvSpPr>
        <p:spPr>
          <a:xfrm>
            <a:off x="1524603" y="166557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r</a:t>
            </a:r>
            <a:r>
              <a:rPr lang="en-IN" sz="1600"/>
              <a:t>ele</a:t>
            </a:r>
          </a:p>
        </p:txBody>
      </p:sp>
      <p:sp>
        <p:nvSpPr>
          <p:cNvPr id="22" name="Google Shape;1117;p68">
            <a:extLst>
              <a:ext uri="{FF2B5EF4-FFF2-40B4-BE49-F238E27FC236}">
                <a16:creationId xmlns:a16="http://schemas.microsoft.com/office/drawing/2014/main" id="{F63C9D55-5824-942D-AF12-5DAEA0A7A2E9}"/>
              </a:ext>
            </a:extLst>
          </p:cNvPr>
          <p:cNvSpPr txBox="1">
            <a:spLocks/>
          </p:cNvSpPr>
          <p:nvPr/>
        </p:nvSpPr>
        <p:spPr>
          <a:xfrm>
            <a:off x="1524603" y="2012347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0.82</a:t>
            </a:r>
            <a:endParaRPr lang="en-IN" sz="1600"/>
          </a:p>
        </p:txBody>
      </p:sp>
      <p:sp>
        <p:nvSpPr>
          <p:cNvPr id="23" name="Google Shape;1117;p68">
            <a:extLst>
              <a:ext uri="{FF2B5EF4-FFF2-40B4-BE49-F238E27FC236}">
                <a16:creationId xmlns:a16="http://schemas.microsoft.com/office/drawing/2014/main" id="{02213FD3-9358-E446-AF2A-05A034EFB41F}"/>
              </a:ext>
            </a:extLst>
          </p:cNvPr>
          <p:cNvSpPr txBox="1">
            <a:spLocks/>
          </p:cNvSpPr>
          <p:nvPr/>
        </p:nvSpPr>
        <p:spPr>
          <a:xfrm>
            <a:off x="1524603" y="2314482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0.81</a:t>
            </a:r>
            <a:endParaRPr lang="en-IN" sz="1600"/>
          </a:p>
        </p:txBody>
      </p:sp>
      <p:sp>
        <p:nvSpPr>
          <p:cNvPr id="25" name="Google Shape;1117;p68">
            <a:extLst>
              <a:ext uri="{FF2B5EF4-FFF2-40B4-BE49-F238E27FC236}">
                <a16:creationId xmlns:a16="http://schemas.microsoft.com/office/drawing/2014/main" id="{68268EB1-5110-C7E8-CBA1-2633AEB26C43}"/>
              </a:ext>
            </a:extLst>
          </p:cNvPr>
          <p:cNvSpPr txBox="1">
            <a:spLocks/>
          </p:cNvSpPr>
          <p:nvPr/>
        </p:nvSpPr>
        <p:spPr>
          <a:xfrm>
            <a:off x="1531406" y="2630778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0.80</a:t>
            </a:r>
            <a:endParaRPr lang="en-IN" sz="1600"/>
          </a:p>
        </p:txBody>
      </p:sp>
      <p:sp>
        <p:nvSpPr>
          <p:cNvPr id="26" name="Google Shape;1117;p68">
            <a:extLst>
              <a:ext uri="{FF2B5EF4-FFF2-40B4-BE49-F238E27FC236}">
                <a16:creationId xmlns:a16="http://schemas.microsoft.com/office/drawing/2014/main" id="{C7460E83-32B6-AFC5-9352-83253756755B}"/>
              </a:ext>
            </a:extLst>
          </p:cNvPr>
          <p:cNvSpPr txBox="1">
            <a:spLocks/>
          </p:cNvSpPr>
          <p:nvPr/>
        </p:nvSpPr>
        <p:spPr>
          <a:xfrm>
            <a:off x="1531406" y="2958729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0.79</a:t>
            </a:r>
            <a:endParaRPr lang="en-IN" sz="1600"/>
          </a:p>
        </p:txBody>
      </p:sp>
      <p:sp>
        <p:nvSpPr>
          <p:cNvPr id="27" name="Google Shape;1117;p68">
            <a:extLst>
              <a:ext uri="{FF2B5EF4-FFF2-40B4-BE49-F238E27FC236}">
                <a16:creationId xmlns:a16="http://schemas.microsoft.com/office/drawing/2014/main" id="{CEBAF884-5AF4-E8C9-9ACA-C160B2239BD9}"/>
              </a:ext>
            </a:extLst>
          </p:cNvPr>
          <p:cNvSpPr txBox="1">
            <a:spLocks/>
          </p:cNvSpPr>
          <p:nvPr/>
        </p:nvSpPr>
        <p:spPr>
          <a:xfrm>
            <a:off x="1537830" y="328112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0.78</a:t>
            </a:r>
            <a:endParaRPr lang="en-IN" sz="1600"/>
          </a:p>
        </p:txBody>
      </p:sp>
      <p:sp>
        <p:nvSpPr>
          <p:cNvPr id="28" name="Google Shape;1117;p68">
            <a:extLst>
              <a:ext uri="{FF2B5EF4-FFF2-40B4-BE49-F238E27FC236}">
                <a16:creationId xmlns:a16="http://schemas.microsoft.com/office/drawing/2014/main" id="{56BF9EE2-CA07-71EE-D53C-3534D3A19319}"/>
              </a:ext>
            </a:extLst>
          </p:cNvPr>
          <p:cNvSpPr txBox="1">
            <a:spLocks/>
          </p:cNvSpPr>
          <p:nvPr/>
        </p:nvSpPr>
        <p:spPr>
          <a:xfrm>
            <a:off x="1525496" y="3579030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0.77</a:t>
            </a:r>
            <a:endParaRPr lang="en-IN" sz="1600"/>
          </a:p>
        </p:txBody>
      </p:sp>
      <p:sp>
        <p:nvSpPr>
          <p:cNvPr id="29" name="Google Shape;1117;p68">
            <a:extLst>
              <a:ext uri="{FF2B5EF4-FFF2-40B4-BE49-F238E27FC236}">
                <a16:creationId xmlns:a16="http://schemas.microsoft.com/office/drawing/2014/main" id="{DF645817-6833-746F-86C8-E3BC51D1EEBC}"/>
              </a:ext>
            </a:extLst>
          </p:cNvPr>
          <p:cNvSpPr txBox="1">
            <a:spLocks/>
          </p:cNvSpPr>
          <p:nvPr/>
        </p:nvSpPr>
        <p:spPr>
          <a:xfrm>
            <a:off x="2661955" y="4095603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3.77</a:t>
            </a:r>
          </a:p>
          <a:p>
            <a:pPr algn="ctr"/>
            <a:r>
              <a:rPr lang="en-IN" sz="1200"/>
              <a:t> DTR = 1.75	</a:t>
            </a:r>
          </a:p>
        </p:txBody>
      </p:sp>
      <p:sp>
        <p:nvSpPr>
          <p:cNvPr id="30" name="Google Shape;1117;p68">
            <a:extLst>
              <a:ext uri="{FF2B5EF4-FFF2-40B4-BE49-F238E27FC236}">
                <a16:creationId xmlns:a16="http://schemas.microsoft.com/office/drawing/2014/main" id="{36514FC0-6F86-9A5B-E806-1BCE7A4381FE}"/>
              </a:ext>
            </a:extLst>
          </p:cNvPr>
          <p:cNvSpPr txBox="1">
            <a:spLocks/>
          </p:cNvSpPr>
          <p:nvPr/>
        </p:nvSpPr>
        <p:spPr>
          <a:xfrm>
            <a:off x="5296901" y="4095603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3.75</a:t>
            </a:r>
          </a:p>
          <a:p>
            <a:pPr algn="ctr"/>
            <a:r>
              <a:rPr lang="en-IN" sz="1200"/>
              <a:t>DTR 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FCDB3-ACB5-96DC-243B-8F95A7106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48" t="13333" r="17640" b="9436"/>
          <a:stretch/>
        </p:blipFill>
        <p:spPr>
          <a:xfrm>
            <a:off x="5387047" y="2052571"/>
            <a:ext cx="154824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7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Treatment</a:t>
            </a: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15937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3848" y="997670"/>
            <a:ext cx="5771763" cy="6399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Now let’s see what happens, in the case of substantial difference in relevance.</a:t>
            </a:r>
            <a:endParaRPr lang="en-US" sz="1400">
              <a:latin typeface="Castellar" panose="020A0402060406010301" pitchFamily="18" charset="0"/>
            </a:endParaRPr>
          </a:p>
        </p:txBody>
      </p:sp>
      <p:sp>
        <p:nvSpPr>
          <p:cNvPr id="6" name="Google Shape;1117;p68">
            <a:extLst>
              <a:ext uri="{FF2B5EF4-FFF2-40B4-BE49-F238E27FC236}">
                <a16:creationId xmlns:a16="http://schemas.microsoft.com/office/drawing/2014/main" id="{2D3979FE-B84C-9F74-4B29-A3C48DF07CB0}"/>
              </a:ext>
            </a:extLst>
          </p:cNvPr>
          <p:cNvSpPr txBox="1">
            <a:spLocks/>
          </p:cNvSpPr>
          <p:nvPr/>
        </p:nvSpPr>
        <p:spPr>
          <a:xfrm rot="16200000">
            <a:off x="2066519" y="2815389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</a:t>
            </a:r>
            <a:r>
              <a:rPr lang="en-IN" sz="1200"/>
              <a:t> </a:t>
            </a:r>
            <a:r>
              <a:rPr lang="en-IN" sz="1050"/>
              <a:t>id</a:t>
            </a:r>
            <a:endParaRPr lang="en-IN" sz="1200"/>
          </a:p>
        </p:txBody>
      </p:sp>
      <p:sp>
        <p:nvSpPr>
          <p:cNvPr id="7" name="Google Shape;1117;p68">
            <a:extLst>
              <a:ext uri="{FF2B5EF4-FFF2-40B4-BE49-F238E27FC236}">
                <a16:creationId xmlns:a16="http://schemas.microsoft.com/office/drawing/2014/main" id="{2C89B428-ADE1-6E20-8B80-B37EAD326425}"/>
              </a:ext>
            </a:extLst>
          </p:cNvPr>
          <p:cNvSpPr txBox="1">
            <a:spLocks/>
          </p:cNvSpPr>
          <p:nvPr/>
        </p:nvSpPr>
        <p:spPr>
          <a:xfrm rot="16200000">
            <a:off x="4569167" y="2770167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 id</a:t>
            </a:r>
          </a:p>
        </p:txBody>
      </p:sp>
      <p:sp>
        <p:nvSpPr>
          <p:cNvPr id="12" name="Google Shape;1117;p68">
            <a:extLst>
              <a:ext uri="{FF2B5EF4-FFF2-40B4-BE49-F238E27FC236}">
                <a16:creationId xmlns:a16="http://schemas.microsoft.com/office/drawing/2014/main" id="{F3468C3B-114A-B4FE-B718-1D2F131066E4}"/>
              </a:ext>
            </a:extLst>
          </p:cNvPr>
          <p:cNvSpPr txBox="1">
            <a:spLocks/>
          </p:cNvSpPr>
          <p:nvPr/>
        </p:nvSpPr>
        <p:spPr>
          <a:xfrm>
            <a:off x="3080295" y="3804845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</a:p>
        </p:txBody>
      </p:sp>
      <p:sp>
        <p:nvSpPr>
          <p:cNvPr id="13" name="Google Shape;1117;p68">
            <a:extLst>
              <a:ext uri="{FF2B5EF4-FFF2-40B4-BE49-F238E27FC236}">
                <a16:creationId xmlns:a16="http://schemas.microsoft.com/office/drawing/2014/main" id="{47AC8E30-7B51-5EEE-411D-6717CC706971}"/>
              </a:ext>
            </a:extLst>
          </p:cNvPr>
          <p:cNvSpPr txBox="1">
            <a:spLocks/>
          </p:cNvSpPr>
          <p:nvPr/>
        </p:nvSpPr>
        <p:spPr>
          <a:xfrm>
            <a:off x="5715240" y="380484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  <a:endParaRPr lang="en-IN" sz="1200"/>
          </a:p>
        </p:txBody>
      </p:sp>
      <p:sp>
        <p:nvSpPr>
          <p:cNvPr id="14" name="Google Shape;1117;p68">
            <a:extLst>
              <a:ext uri="{FF2B5EF4-FFF2-40B4-BE49-F238E27FC236}">
                <a16:creationId xmlns:a16="http://schemas.microsoft.com/office/drawing/2014/main" id="{3B82C26F-ABD1-CBEC-3085-3085E14A240D}"/>
              </a:ext>
            </a:extLst>
          </p:cNvPr>
          <p:cNvSpPr txBox="1">
            <a:spLocks/>
          </p:cNvSpPr>
          <p:nvPr/>
        </p:nvSpPr>
        <p:spPr>
          <a:xfrm>
            <a:off x="2875357" y="1830685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Unfair Ranking</a:t>
            </a:r>
          </a:p>
        </p:txBody>
      </p:sp>
      <p:sp>
        <p:nvSpPr>
          <p:cNvPr id="17" name="Google Shape;1117;p68">
            <a:extLst>
              <a:ext uri="{FF2B5EF4-FFF2-40B4-BE49-F238E27FC236}">
                <a16:creationId xmlns:a16="http://schemas.microsoft.com/office/drawing/2014/main" id="{1B3E8CE5-B0C4-98CE-EA82-8B00BF9AD127}"/>
              </a:ext>
            </a:extLst>
          </p:cNvPr>
          <p:cNvSpPr txBox="1">
            <a:spLocks/>
          </p:cNvSpPr>
          <p:nvPr/>
        </p:nvSpPr>
        <p:spPr>
          <a:xfrm>
            <a:off x="5726764" y="1815472"/>
            <a:ext cx="1298677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DT Ranking</a:t>
            </a:r>
          </a:p>
        </p:txBody>
      </p:sp>
      <p:sp>
        <p:nvSpPr>
          <p:cNvPr id="35" name="Google Shape;1117;p68">
            <a:extLst>
              <a:ext uri="{FF2B5EF4-FFF2-40B4-BE49-F238E27FC236}">
                <a16:creationId xmlns:a16="http://schemas.microsoft.com/office/drawing/2014/main" id="{4F2549EB-ACE4-AD1E-C4FA-7A7E24EDF33E}"/>
              </a:ext>
            </a:extLst>
          </p:cNvPr>
          <p:cNvSpPr txBox="1">
            <a:spLocks/>
          </p:cNvSpPr>
          <p:nvPr/>
        </p:nvSpPr>
        <p:spPr>
          <a:xfrm>
            <a:off x="2806332" y="4095603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2.92</a:t>
            </a:r>
          </a:p>
          <a:p>
            <a:pPr algn="ctr"/>
            <a:r>
              <a:rPr lang="en-IN" sz="1200"/>
              <a:t> DTR = 1.03</a:t>
            </a:r>
          </a:p>
        </p:txBody>
      </p:sp>
      <p:sp>
        <p:nvSpPr>
          <p:cNvPr id="36" name="Google Shape;1117;p68">
            <a:extLst>
              <a:ext uri="{FF2B5EF4-FFF2-40B4-BE49-F238E27FC236}">
                <a16:creationId xmlns:a16="http://schemas.microsoft.com/office/drawing/2014/main" id="{10063C25-37DF-4301-B05D-0D9739140B02}"/>
              </a:ext>
            </a:extLst>
          </p:cNvPr>
          <p:cNvSpPr txBox="1">
            <a:spLocks/>
          </p:cNvSpPr>
          <p:nvPr/>
        </p:nvSpPr>
        <p:spPr>
          <a:xfrm>
            <a:off x="5441278" y="4095603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2.92</a:t>
            </a:r>
          </a:p>
          <a:p>
            <a:pPr algn="ctr"/>
            <a:r>
              <a:rPr lang="en-IN" sz="1200"/>
              <a:t>DTR = 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44EFA83-BEC0-BD18-A58E-4A610FCCC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8" t="5685" r="19088" b="7906"/>
          <a:stretch/>
        </p:blipFill>
        <p:spPr>
          <a:xfrm>
            <a:off x="2728663" y="2117778"/>
            <a:ext cx="1952964" cy="180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0D4C6EF-AC94-DAEF-34B7-94971C3055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4" t="14814" r="16395" b="7656"/>
          <a:stretch/>
        </p:blipFill>
        <p:spPr>
          <a:xfrm>
            <a:off x="5241667" y="2117778"/>
            <a:ext cx="2031645" cy="1800000"/>
          </a:xfrm>
          <a:prstGeom prst="rect">
            <a:avLst/>
          </a:prstGeom>
        </p:spPr>
      </p:pic>
      <p:sp>
        <p:nvSpPr>
          <p:cNvPr id="50" name="Google Shape;1117;p68">
            <a:extLst>
              <a:ext uri="{FF2B5EF4-FFF2-40B4-BE49-F238E27FC236}">
                <a16:creationId xmlns:a16="http://schemas.microsoft.com/office/drawing/2014/main" id="{3FC2A0CB-F73F-F235-9B0D-F64AFF910684}"/>
              </a:ext>
            </a:extLst>
          </p:cNvPr>
          <p:cNvSpPr txBox="1">
            <a:spLocks/>
          </p:cNvSpPr>
          <p:nvPr/>
        </p:nvSpPr>
        <p:spPr>
          <a:xfrm>
            <a:off x="1524603" y="2012347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0.81</a:t>
            </a:r>
            <a:endParaRPr lang="en-IN" sz="1600"/>
          </a:p>
        </p:txBody>
      </p:sp>
      <p:sp>
        <p:nvSpPr>
          <p:cNvPr id="51" name="Google Shape;1117;p68">
            <a:extLst>
              <a:ext uri="{FF2B5EF4-FFF2-40B4-BE49-F238E27FC236}">
                <a16:creationId xmlns:a16="http://schemas.microsoft.com/office/drawing/2014/main" id="{B0EDCDEC-F638-74C3-92BE-608C002A29EF}"/>
              </a:ext>
            </a:extLst>
          </p:cNvPr>
          <p:cNvSpPr txBox="1">
            <a:spLocks/>
          </p:cNvSpPr>
          <p:nvPr/>
        </p:nvSpPr>
        <p:spPr>
          <a:xfrm>
            <a:off x="1524603" y="2314482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0.6</a:t>
            </a:r>
            <a:endParaRPr lang="en-IN" sz="1600"/>
          </a:p>
        </p:txBody>
      </p:sp>
      <p:sp>
        <p:nvSpPr>
          <p:cNvPr id="52" name="Google Shape;1117;p68">
            <a:extLst>
              <a:ext uri="{FF2B5EF4-FFF2-40B4-BE49-F238E27FC236}">
                <a16:creationId xmlns:a16="http://schemas.microsoft.com/office/drawing/2014/main" id="{E1A89696-17A4-FA6C-21DF-FD317D7613B2}"/>
              </a:ext>
            </a:extLst>
          </p:cNvPr>
          <p:cNvSpPr txBox="1">
            <a:spLocks/>
          </p:cNvSpPr>
          <p:nvPr/>
        </p:nvSpPr>
        <p:spPr>
          <a:xfrm>
            <a:off x="1531406" y="2630778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</a:t>
            </a:r>
            <a:endParaRPr lang="en-IN" sz="1600"/>
          </a:p>
        </p:txBody>
      </p:sp>
      <p:sp>
        <p:nvSpPr>
          <p:cNvPr id="53" name="Google Shape;1117;p68">
            <a:extLst>
              <a:ext uri="{FF2B5EF4-FFF2-40B4-BE49-F238E27FC236}">
                <a16:creationId xmlns:a16="http://schemas.microsoft.com/office/drawing/2014/main" id="{4EDC54FC-1057-CAD4-18DE-EF7581B835E2}"/>
              </a:ext>
            </a:extLst>
          </p:cNvPr>
          <p:cNvSpPr txBox="1">
            <a:spLocks/>
          </p:cNvSpPr>
          <p:nvPr/>
        </p:nvSpPr>
        <p:spPr>
          <a:xfrm>
            <a:off x="1531406" y="2958729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0.4</a:t>
            </a:r>
            <a:endParaRPr lang="en-IN" sz="1600"/>
          </a:p>
        </p:txBody>
      </p:sp>
      <p:sp>
        <p:nvSpPr>
          <p:cNvPr id="54" name="Google Shape;1117;p68">
            <a:extLst>
              <a:ext uri="{FF2B5EF4-FFF2-40B4-BE49-F238E27FC236}">
                <a16:creationId xmlns:a16="http://schemas.microsoft.com/office/drawing/2014/main" id="{BB26BD24-8495-E117-8184-70439F5C68D9}"/>
              </a:ext>
            </a:extLst>
          </p:cNvPr>
          <p:cNvSpPr txBox="1">
            <a:spLocks/>
          </p:cNvSpPr>
          <p:nvPr/>
        </p:nvSpPr>
        <p:spPr>
          <a:xfrm>
            <a:off x="1537830" y="328112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0.5</a:t>
            </a:r>
            <a:endParaRPr lang="en-IN" sz="1600"/>
          </a:p>
        </p:txBody>
      </p:sp>
      <p:sp>
        <p:nvSpPr>
          <p:cNvPr id="55" name="Google Shape;1117;p68">
            <a:extLst>
              <a:ext uri="{FF2B5EF4-FFF2-40B4-BE49-F238E27FC236}">
                <a16:creationId xmlns:a16="http://schemas.microsoft.com/office/drawing/2014/main" id="{959203FD-5060-A2F8-D0A2-9EC058835B20}"/>
              </a:ext>
            </a:extLst>
          </p:cNvPr>
          <p:cNvSpPr txBox="1">
            <a:spLocks/>
          </p:cNvSpPr>
          <p:nvPr/>
        </p:nvSpPr>
        <p:spPr>
          <a:xfrm>
            <a:off x="1525496" y="3579030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0.3</a:t>
            </a:r>
            <a:endParaRPr lang="en-IN" sz="1600"/>
          </a:p>
        </p:txBody>
      </p:sp>
      <p:sp>
        <p:nvSpPr>
          <p:cNvPr id="56" name="Google Shape;1117;p68">
            <a:extLst>
              <a:ext uri="{FF2B5EF4-FFF2-40B4-BE49-F238E27FC236}">
                <a16:creationId xmlns:a16="http://schemas.microsoft.com/office/drawing/2014/main" id="{1F2698AF-7CF8-D879-D3C5-E84458156612}"/>
              </a:ext>
            </a:extLst>
          </p:cNvPr>
          <p:cNvSpPr txBox="1">
            <a:spLocks/>
          </p:cNvSpPr>
          <p:nvPr/>
        </p:nvSpPr>
        <p:spPr>
          <a:xfrm>
            <a:off x="1524603" y="166557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r</a:t>
            </a:r>
            <a:r>
              <a:rPr lang="en-IN" sz="1600"/>
              <a:t>ele</a:t>
            </a:r>
          </a:p>
        </p:txBody>
      </p:sp>
    </p:spTree>
    <p:extLst>
      <p:ext uri="{BB962C8B-B14F-4D97-AF65-F5344CB8AC3E}">
        <p14:creationId xmlns:p14="http://schemas.microsoft.com/office/powerpoint/2010/main" val="16629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" name="Google Shape;412;p37">
            <a:extLst>
              <a:ext uri="{FF2B5EF4-FFF2-40B4-BE49-F238E27FC236}">
                <a16:creationId xmlns:a16="http://schemas.microsoft.com/office/drawing/2014/main" id="{F40F1176-2DD0-A4E3-D863-E14B05521AB7}"/>
              </a:ext>
            </a:extLst>
          </p:cNvPr>
          <p:cNvSpPr txBox="1">
            <a:spLocks/>
          </p:cNvSpPr>
          <p:nvPr/>
        </p:nvSpPr>
        <p:spPr>
          <a:xfrm>
            <a:off x="918033" y="847215"/>
            <a:ext cx="6703779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enor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rabi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romanLcPeriod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Tenor Sans"/>
              <a:buNone/>
            </a:pPr>
            <a:r>
              <a:rPr lang="en-US" sz="1400"/>
              <a:t>Let’s take an example of a job-seeker website, in which a company can find out the best suitable results regarding their needs.</a:t>
            </a:r>
          </a:p>
        </p:txBody>
      </p:sp>
      <p:sp>
        <p:nvSpPr>
          <p:cNvPr id="7" name="Google Shape;414;p37">
            <a:extLst>
              <a:ext uri="{FF2B5EF4-FFF2-40B4-BE49-F238E27FC236}">
                <a16:creationId xmlns:a16="http://schemas.microsoft.com/office/drawing/2014/main" id="{96CB109D-1CFA-E471-BE60-5C7F30712BAC}"/>
              </a:ext>
            </a:extLst>
          </p:cNvPr>
          <p:cNvSpPr/>
          <p:nvPr/>
        </p:nvSpPr>
        <p:spPr>
          <a:xfrm>
            <a:off x="804633" y="1201899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86158-2236-6399-2A43-745F1BE78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49" b="19259"/>
          <a:stretch/>
        </p:blipFill>
        <p:spPr>
          <a:xfrm>
            <a:off x="999637" y="1706630"/>
            <a:ext cx="7159966" cy="2804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05532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167564"/>
            <a:ext cx="5562132" cy="480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Font typeface="Quicksand"/>
              <a:buNone/>
            </a:pPr>
            <a:r>
              <a:rPr lang="en-US" sz="1400"/>
              <a:t>In disparate treatment, we constrained the exposures of the two groups to be proportional to their average utility.</a:t>
            </a:r>
          </a:p>
        </p:txBody>
      </p:sp>
      <p:sp>
        <p:nvSpPr>
          <p:cNvPr id="2" name="Google Shape;1118;p68">
            <a:extLst>
              <a:ext uri="{FF2B5EF4-FFF2-40B4-BE49-F238E27FC236}">
                <a16:creationId xmlns:a16="http://schemas.microsoft.com/office/drawing/2014/main" id="{EAAB39A6-56E0-912C-614F-616F983AA26E}"/>
              </a:ext>
            </a:extLst>
          </p:cNvPr>
          <p:cNvSpPr txBox="1">
            <a:spLocks/>
          </p:cNvSpPr>
          <p:nvPr/>
        </p:nvSpPr>
        <p:spPr>
          <a:xfrm>
            <a:off x="1847634" y="1777302"/>
            <a:ext cx="5562132" cy="63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/>
              <a:t>However, we may want to step further and define a constraint on the impact, i.e. the expected clickthrough or purchase rate, as it directly reflects the economic impact of the ranking.</a:t>
            </a:r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0F59258E-6AB3-FEE8-C72D-4AA702A6F4CD}"/>
              </a:ext>
            </a:extLst>
          </p:cNvPr>
          <p:cNvSpPr txBox="1">
            <a:spLocks/>
          </p:cNvSpPr>
          <p:nvPr/>
        </p:nvSpPr>
        <p:spPr>
          <a:xfrm>
            <a:off x="1851667" y="2519334"/>
            <a:ext cx="5562132" cy="48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/>
              <a:t>But first, let’s define the probability of a document getting clicked by the user,</a:t>
            </a:r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F91F952B-CE61-7A9C-419D-D2A39E9C5C65}"/>
              </a:ext>
            </a:extLst>
          </p:cNvPr>
          <p:cNvSpPr/>
          <p:nvPr/>
        </p:nvSpPr>
        <p:spPr>
          <a:xfrm>
            <a:off x="1734234" y="126507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75E166B4-406E-B667-F51E-42D56F7D8DE3}"/>
              </a:ext>
            </a:extLst>
          </p:cNvPr>
          <p:cNvSpPr/>
          <p:nvPr/>
        </p:nvSpPr>
        <p:spPr>
          <a:xfrm>
            <a:off x="1734234" y="18302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14;p37">
            <a:extLst>
              <a:ext uri="{FF2B5EF4-FFF2-40B4-BE49-F238E27FC236}">
                <a16:creationId xmlns:a16="http://schemas.microsoft.com/office/drawing/2014/main" id="{F716D044-E47E-3C54-C52E-A35B6475B56E}"/>
              </a:ext>
            </a:extLst>
          </p:cNvPr>
          <p:cNvSpPr/>
          <p:nvPr/>
        </p:nvSpPr>
        <p:spPr>
          <a:xfrm>
            <a:off x="1734234" y="260106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1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05532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167564"/>
            <a:ext cx="5562132" cy="480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Font typeface="Quicksand"/>
              <a:buNone/>
            </a:pPr>
            <a:r>
              <a:rPr lang="en-US" sz="1400"/>
              <a:t>In disparate treatment, we constrained the exposures of the two groups to be proportional to their average utility.</a:t>
            </a:r>
          </a:p>
        </p:txBody>
      </p:sp>
      <p:sp>
        <p:nvSpPr>
          <p:cNvPr id="2" name="Google Shape;1118;p68">
            <a:extLst>
              <a:ext uri="{FF2B5EF4-FFF2-40B4-BE49-F238E27FC236}">
                <a16:creationId xmlns:a16="http://schemas.microsoft.com/office/drawing/2014/main" id="{EAAB39A6-56E0-912C-614F-616F983AA26E}"/>
              </a:ext>
            </a:extLst>
          </p:cNvPr>
          <p:cNvSpPr txBox="1">
            <a:spLocks/>
          </p:cNvSpPr>
          <p:nvPr/>
        </p:nvSpPr>
        <p:spPr>
          <a:xfrm>
            <a:off x="1847634" y="1777302"/>
            <a:ext cx="5562132" cy="63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/>
              <a:t>However, we may want to step further and define a constraint on the impact, i.e. the expected clickthrough or purchase rate, as it directly reflects the economic impact of the ranking.</a:t>
            </a:r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0F59258E-6AB3-FEE8-C72D-4AA702A6F4CD}"/>
              </a:ext>
            </a:extLst>
          </p:cNvPr>
          <p:cNvSpPr txBox="1">
            <a:spLocks/>
          </p:cNvSpPr>
          <p:nvPr/>
        </p:nvSpPr>
        <p:spPr>
          <a:xfrm>
            <a:off x="1851667" y="2519334"/>
            <a:ext cx="5562132" cy="48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/>
              <a:t>But first, let’s define the probability of a document getting clicked by the user,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556B45-343D-60E5-950D-AB674D2E91E4}"/>
                  </a:ext>
                </a:extLst>
              </p:cNvPr>
              <p:cNvSpPr txBox="1"/>
              <p:nvPr/>
            </p:nvSpPr>
            <p:spPr>
              <a:xfrm>
                <a:off x="2210224" y="3169519"/>
                <a:ext cx="4594912" cy="9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click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document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examining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/>
                      <m:t>×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relevant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/>
                  <a:t>	               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/>
                      <m:t>×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relevant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/>
                  <a:t> 	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nor/>
                      </m:rPr>
                      <a:rPr lang="en-IN"/>
                      <m:t>×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556B45-343D-60E5-950D-AB674D2E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24" y="3169519"/>
                <a:ext cx="4594912" cy="997517"/>
              </a:xfrm>
              <a:prstGeom prst="rect">
                <a:avLst/>
              </a:prstGeom>
              <a:blipFill>
                <a:blip r:embed="rId3"/>
                <a:stretch>
                  <a:fillRect l="-1328" r="-797" b="-50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F91F952B-CE61-7A9C-419D-D2A39E9C5C65}"/>
              </a:ext>
            </a:extLst>
          </p:cNvPr>
          <p:cNvSpPr/>
          <p:nvPr/>
        </p:nvSpPr>
        <p:spPr>
          <a:xfrm>
            <a:off x="1734234" y="126507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75E166B4-406E-B667-F51E-42D56F7D8DE3}"/>
              </a:ext>
            </a:extLst>
          </p:cNvPr>
          <p:cNvSpPr/>
          <p:nvPr/>
        </p:nvSpPr>
        <p:spPr>
          <a:xfrm>
            <a:off x="1734234" y="18302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14;p37">
            <a:extLst>
              <a:ext uri="{FF2B5EF4-FFF2-40B4-BE49-F238E27FC236}">
                <a16:creationId xmlns:a16="http://schemas.microsoft.com/office/drawing/2014/main" id="{F716D044-E47E-3C54-C52E-A35B6475B56E}"/>
              </a:ext>
            </a:extLst>
          </p:cNvPr>
          <p:cNvSpPr/>
          <p:nvPr/>
        </p:nvSpPr>
        <p:spPr>
          <a:xfrm>
            <a:off x="1734234" y="260106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358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8" name="Google Shape;1118;p6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847634" y="1180456"/>
                <a:ext cx="5562132" cy="48082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>
                  <a:buFont typeface="Quicksand"/>
                  <a:buNone/>
                </a:pPr>
                <a:r>
                  <a:rPr lang="en-US" sz="1400"/>
                  <a:t>We can now compute the average clickthrough rate of documents in a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/>
                  <a:t> as,</a:t>
                </a:r>
              </a:p>
            </p:txBody>
          </p:sp>
        </mc:Choice>
        <mc:Fallback>
          <p:sp>
            <p:nvSpPr>
              <p:cNvPr id="1118" name="Google Shape;1118;p6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7634" y="1180456"/>
                <a:ext cx="5562132" cy="480823"/>
              </a:xfrm>
              <a:prstGeom prst="rect">
                <a:avLst/>
              </a:prstGeom>
              <a:blipFill>
                <a:blip r:embed="rId3"/>
                <a:stretch>
                  <a:fillRect l="-329" t="-6329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0ACE-E065-EDA9-B7D3-BC34FA781B1B}"/>
                  </a:ext>
                </a:extLst>
              </p:cNvPr>
              <p:cNvSpPr txBox="1"/>
              <p:nvPr/>
            </p:nvSpPr>
            <p:spPr>
              <a:xfrm>
                <a:off x="3009200" y="2110441"/>
                <a:ext cx="3125599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CTR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0ACE-E065-EDA9-B7D3-BC34FA78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00" y="2110441"/>
                <a:ext cx="3125599" cy="723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414;p37">
            <a:extLst>
              <a:ext uri="{FF2B5EF4-FFF2-40B4-BE49-F238E27FC236}">
                <a16:creationId xmlns:a16="http://schemas.microsoft.com/office/drawing/2014/main" id="{C2F67BD7-7D2A-34AC-21EE-018EAE30E00E}"/>
              </a:ext>
            </a:extLst>
          </p:cNvPr>
          <p:cNvSpPr/>
          <p:nvPr/>
        </p:nvSpPr>
        <p:spPr>
          <a:xfrm>
            <a:off x="1734234" y="126507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89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043528"/>
            <a:ext cx="5562132" cy="70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400"/>
              <a:t>Disparate Impact constraint enforces that the expected clickthrough rate of each group is proportional to its average utility.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FCF543-9C05-0ED3-34CF-E1775720C90E}"/>
                  </a:ext>
                </a:extLst>
              </p:cNvPr>
              <p:cNvSpPr txBox="1"/>
              <p:nvPr/>
            </p:nvSpPr>
            <p:spPr>
              <a:xfrm>
                <a:off x="3342053" y="1918705"/>
                <a:ext cx="1992019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FCF543-9C05-0ED3-34CF-E1775720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53" y="1918705"/>
                <a:ext cx="1992019" cy="448584"/>
              </a:xfrm>
              <a:prstGeom prst="rect">
                <a:avLst/>
              </a:prstGeom>
              <a:blipFill>
                <a:blip r:embed="rId3"/>
                <a:stretch>
                  <a:fillRect t="-2740" r="-1223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14;p37">
            <a:extLst>
              <a:ext uri="{FF2B5EF4-FFF2-40B4-BE49-F238E27FC236}">
                <a16:creationId xmlns:a16="http://schemas.microsoft.com/office/drawing/2014/main" id="{DA02CC69-D2CB-B942-0FEA-F27B90CB5BD0}"/>
              </a:ext>
            </a:extLst>
          </p:cNvPr>
          <p:cNvSpPr/>
          <p:nvPr/>
        </p:nvSpPr>
        <p:spPr>
          <a:xfrm>
            <a:off x="1734234" y="113074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36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043528"/>
            <a:ext cx="5562132" cy="70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400"/>
              <a:t>Disparate Impact constraint enforces that the expected clickthrough rate of each group is proportional to its average utility.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FCF543-9C05-0ED3-34CF-E1775720C90E}"/>
                  </a:ext>
                </a:extLst>
              </p:cNvPr>
              <p:cNvSpPr txBox="1"/>
              <p:nvPr/>
            </p:nvSpPr>
            <p:spPr>
              <a:xfrm>
                <a:off x="3342053" y="1918705"/>
                <a:ext cx="1992019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FCF543-9C05-0ED3-34CF-E1775720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53" y="1918705"/>
                <a:ext cx="1992019" cy="448584"/>
              </a:xfrm>
              <a:prstGeom prst="rect">
                <a:avLst/>
              </a:prstGeom>
              <a:blipFill>
                <a:blip r:embed="rId3"/>
                <a:stretch>
                  <a:fillRect t="-2740" r="-1223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C207E8-E16E-EBA4-58C7-B425DB14699E}"/>
                  </a:ext>
                </a:extLst>
              </p:cNvPr>
              <p:cNvSpPr txBox="1"/>
              <p:nvPr/>
            </p:nvSpPr>
            <p:spPr>
              <a:xfrm>
                <a:off x="2149748" y="2465325"/>
                <a:ext cx="4198201" cy="6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C207E8-E16E-EBA4-58C7-B425DB146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8" y="2465325"/>
                <a:ext cx="4198201" cy="62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14;p37">
            <a:extLst>
              <a:ext uri="{FF2B5EF4-FFF2-40B4-BE49-F238E27FC236}">
                <a16:creationId xmlns:a16="http://schemas.microsoft.com/office/drawing/2014/main" id="{DA02CC69-D2CB-B942-0FEA-F27B90CB5BD0}"/>
              </a:ext>
            </a:extLst>
          </p:cNvPr>
          <p:cNvSpPr/>
          <p:nvPr/>
        </p:nvSpPr>
        <p:spPr>
          <a:xfrm>
            <a:off x="1734234" y="113074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35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043528"/>
            <a:ext cx="5562132" cy="70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400"/>
              <a:t>Disparate Impact constraint enforces that the expected clickthrough rate of each group is proportional to its average utility.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683FC4-15D3-6C8E-521A-AE28BDECA29B}"/>
                  </a:ext>
                </a:extLst>
              </p:cNvPr>
              <p:cNvSpPr txBox="1"/>
              <p:nvPr/>
            </p:nvSpPr>
            <p:spPr>
              <a:xfrm>
                <a:off x="2149748" y="3174748"/>
                <a:ext cx="4026615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683FC4-15D3-6C8E-521A-AE28BDEC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8" y="3174748"/>
                <a:ext cx="4026615" cy="630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14;p37">
            <a:extLst>
              <a:ext uri="{FF2B5EF4-FFF2-40B4-BE49-F238E27FC236}">
                <a16:creationId xmlns:a16="http://schemas.microsoft.com/office/drawing/2014/main" id="{DA02CC69-D2CB-B942-0FEA-F27B90CB5BD0}"/>
              </a:ext>
            </a:extLst>
          </p:cNvPr>
          <p:cNvSpPr/>
          <p:nvPr/>
        </p:nvSpPr>
        <p:spPr>
          <a:xfrm>
            <a:off x="1734234" y="113074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3EC5B9-B02F-3C0D-4041-85DC02EC09A0}"/>
                  </a:ext>
                </a:extLst>
              </p:cNvPr>
              <p:cNvSpPr txBox="1"/>
              <p:nvPr/>
            </p:nvSpPr>
            <p:spPr>
              <a:xfrm>
                <a:off x="3342053" y="1918705"/>
                <a:ext cx="1992019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3EC5B9-B02F-3C0D-4041-85DC02EC0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53" y="1918705"/>
                <a:ext cx="1992019" cy="448584"/>
              </a:xfrm>
              <a:prstGeom prst="rect">
                <a:avLst/>
              </a:prstGeom>
              <a:blipFill>
                <a:blip r:embed="rId4"/>
                <a:stretch>
                  <a:fillRect t="-2740" r="-1223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29902-0248-B6B5-6A44-12291E909B5A}"/>
                  </a:ext>
                </a:extLst>
              </p:cNvPr>
              <p:cNvSpPr txBox="1"/>
              <p:nvPr/>
            </p:nvSpPr>
            <p:spPr>
              <a:xfrm>
                <a:off x="2149748" y="2465325"/>
                <a:ext cx="4198201" cy="6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29902-0248-B6B5-6A44-12291E909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8" y="2465325"/>
                <a:ext cx="4198201" cy="62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325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043528"/>
            <a:ext cx="5562132" cy="70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400"/>
              <a:t>Disparate Impact constraint enforces that the expected clickthrough rate of each group is proportional to its average utility.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CF1233-D77B-EB2E-F461-CF066F1CC8EF}"/>
                  </a:ext>
                </a:extLst>
              </p:cNvPr>
              <p:cNvSpPr txBox="1"/>
              <p:nvPr/>
            </p:nvSpPr>
            <p:spPr>
              <a:xfrm>
                <a:off x="4328258" y="3920533"/>
                <a:ext cx="3485954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stellar" panose="020A0402060406010301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stellar" panose="020A0402060406010301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CF1233-D77B-EB2E-F461-CF066F1CC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3920533"/>
                <a:ext cx="3485954" cy="484043"/>
              </a:xfrm>
              <a:prstGeom prst="rect">
                <a:avLst/>
              </a:prstGeom>
              <a:blipFill>
                <a:blip r:embed="rId3"/>
                <a:stretch>
                  <a:fillRect l="-1049" t="-1250" r="-1224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08E922-0DC4-8DA9-4086-2C9E9A2DB830}"/>
                  </a:ext>
                </a:extLst>
              </p:cNvPr>
              <p:cNvSpPr txBox="1"/>
              <p:nvPr/>
            </p:nvSpPr>
            <p:spPr>
              <a:xfrm>
                <a:off x="2149748" y="3958555"/>
                <a:ext cx="992516" cy="28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08E922-0DC4-8DA9-4086-2C9E9A2D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8" y="3958555"/>
                <a:ext cx="992516" cy="282834"/>
              </a:xfrm>
              <a:prstGeom prst="rect">
                <a:avLst/>
              </a:prstGeom>
              <a:blipFill>
                <a:blip r:embed="rId4"/>
                <a:stretch>
                  <a:fillRect l="-16049" t="-48936" r="-3704" b="-76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14;p37">
            <a:extLst>
              <a:ext uri="{FF2B5EF4-FFF2-40B4-BE49-F238E27FC236}">
                <a16:creationId xmlns:a16="http://schemas.microsoft.com/office/drawing/2014/main" id="{DA02CC69-D2CB-B942-0FEA-F27B90CB5BD0}"/>
              </a:ext>
            </a:extLst>
          </p:cNvPr>
          <p:cNvSpPr/>
          <p:nvPr/>
        </p:nvSpPr>
        <p:spPr>
          <a:xfrm>
            <a:off x="1734234" y="113074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304DFC-7721-B955-4081-0DE09E82F292}"/>
                  </a:ext>
                </a:extLst>
              </p:cNvPr>
              <p:cNvSpPr txBox="1"/>
              <p:nvPr/>
            </p:nvSpPr>
            <p:spPr>
              <a:xfrm>
                <a:off x="2149748" y="3174748"/>
                <a:ext cx="4026615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dirty="0">
                                              <a:latin typeface="Castellar" panose="020A0402060406010301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304DFC-7721-B955-4081-0DE09E82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8" y="3174748"/>
                <a:ext cx="4026615" cy="630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DAB5A5-DF5C-9444-E1F9-FCB7E5B9EDA5}"/>
                  </a:ext>
                </a:extLst>
              </p:cNvPr>
              <p:cNvSpPr txBox="1"/>
              <p:nvPr/>
            </p:nvSpPr>
            <p:spPr>
              <a:xfrm>
                <a:off x="3342053" y="1918705"/>
                <a:ext cx="1992019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DAB5A5-DF5C-9444-E1F9-FCB7E5B9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53" y="1918705"/>
                <a:ext cx="1992019" cy="448584"/>
              </a:xfrm>
              <a:prstGeom prst="rect">
                <a:avLst/>
              </a:prstGeom>
              <a:blipFill>
                <a:blip r:embed="rId6"/>
                <a:stretch>
                  <a:fillRect t="-2740" r="-1223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0E2D7-65D3-B252-261F-F69CE2273CD5}"/>
                  </a:ext>
                </a:extLst>
              </p:cNvPr>
              <p:cNvSpPr txBox="1"/>
              <p:nvPr/>
            </p:nvSpPr>
            <p:spPr>
              <a:xfrm>
                <a:off x="2149748" y="2465325"/>
                <a:ext cx="4198201" cy="621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0E2D7-65D3-B252-261F-F69CE227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8" y="2465325"/>
                <a:ext cx="4198201" cy="62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512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>
            <a:spLocks noGrp="1"/>
          </p:cNvSpPr>
          <p:nvPr>
            <p:ph type="title"/>
          </p:nvPr>
        </p:nvSpPr>
        <p:spPr>
          <a:xfrm>
            <a:off x="1431375" y="975275"/>
            <a:ext cx="5073057" cy="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 ?</a:t>
            </a:r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subTitle" idx="1"/>
          </p:nvPr>
        </p:nvSpPr>
        <p:spPr>
          <a:xfrm>
            <a:off x="1643088" y="1937589"/>
            <a:ext cx="4794149" cy="1077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constraint is called Disparate Impact because, we are allocating exposure to the item based on their expected impact to the end user.</a:t>
            </a:r>
          </a:p>
        </p:txBody>
      </p:sp>
      <p:sp>
        <p:nvSpPr>
          <p:cNvPr id="435" name="Google Shape;435;p40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1431375" y="217473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C2A40-2631-A34A-26D9-5F1DDC88F394}"/>
              </a:ext>
            </a:extLst>
          </p:cNvPr>
          <p:cNvSpPr txBox="1"/>
          <p:nvPr/>
        </p:nvSpPr>
        <p:spPr>
          <a:xfrm>
            <a:off x="1932432" y="38971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" name="Google Shape;434;p40">
            <a:extLst>
              <a:ext uri="{FF2B5EF4-FFF2-40B4-BE49-F238E27FC236}">
                <a16:creationId xmlns:a16="http://schemas.microsoft.com/office/drawing/2014/main" id="{D735E98D-86CF-1131-8806-DC3235CD37AC}"/>
              </a:ext>
            </a:extLst>
          </p:cNvPr>
          <p:cNvSpPr txBox="1">
            <a:spLocks/>
          </p:cNvSpPr>
          <p:nvPr/>
        </p:nvSpPr>
        <p:spPr>
          <a:xfrm>
            <a:off x="1643088" y="3163527"/>
            <a:ext cx="4794150" cy="60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impact here is calculated using average clickthrough rate.</a:t>
            </a:r>
          </a:p>
        </p:txBody>
      </p:sp>
      <p:sp>
        <p:nvSpPr>
          <p:cNvPr id="5" name="Google Shape;436;p40">
            <a:extLst>
              <a:ext uri="{FF2B5EF4-FFF2-40B4-BE49-F238E27FC236}">
                <a16:creationId xmlns:a16="http://schemas.microsoft.com/office/drawing/2014/main" id="{AD9E0312-C3B3-6001-1361-1B29453A4866}"/>
              </a:ext>
            </a:extLst>
          </p:cNvPr>
          <p:cNvSpPr/>
          <p:nvPr/>
        </p:nvSpPr>
        <p:spPr>
          <a:xfrm>
            <a:off x="1431375" y="328204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71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1118" name="Google Shape;1118;p68"/>
          <p:cNvSpPr txBox="1">
            <a:spLocks noGrp="1"/>
          </p:cNvSpPr>
          <p:nvPr>
            <p:ph type="body" idx="1"/>
          </p:nvPr>
        </p:nvSpPr>
        <p:spPr>
          <a:xfrm>
            <a:off x="1847634" y="1211978"/>
            <a:ext cx="5562132" cy="639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Font typeface="Quicksand"/>
              <a:buNone/>
            </a:pPr>
            <a:r>
              <a:rPr lang="en-US" sz="1400"/>
              <a:t>Similar to DTR, we can define </a:t>
            </a:r>
            <a:r>
              <a:rPr lang="en-US" sz="1400" b="1"/>
              <a:t>Disparate Impact Ratio</a:t>
            </a:r>
            <a:r>
              <a:rPr lang="en-US" sz="1400"/>
              <a:t> to measure the extent to which disparate impact constraint is violated,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6ED62-B1CE-BC57-429B-F3A1833408E5}"/>
                  </a:ext>
                </a:extLst>
              </p:cNvPr>
              <p:cNvSpPr txBox="1"/>
              <p:nvPr/>
            </p:nvSpPr>
            <p:spPr>
              <a:xfrm>
                <a:off x="2706490" y="2190697"/>
                <a:ext cx="3565591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CTR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6ED62-B1CE-BC57-429B-F3A183340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90" y="2190697"/>
                <a:ext cx="3565591" cy="52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118;p68">
                <a:extLst>
                  <a:ext uri="{FF2B5EF4-FFF2-40B4-BE49-F238E27FC236}">
                    <a16:creationId xmlns:a16="http://schemas.microsoft.com/office/drawing/2014/main" id="{54FA07F8-CC23-E877-D1C5-6A5377D002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4274" y="3050993"/>
                <a:ext cx="5562132" cy="774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Quicksand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buFont typeface="Quicksand"/>
                  <a:buNone/>
                </a:pPr>
                <a:r>
                  <a:rPr lang="en-US" sz="1400"/>
                  <a:t>This ratio equal to 1 if we apply Disparate Impact constraint.</a:t>
                </a:r>
              </a:p>
              <a:p>
                <a:pPr marL="0" indent="0">
                  <a:buNone/>
                </a:pPr>
                <a:r>
                  <a:rPr lang="en-US" sz="1400"/>
                  <a:t>Whether the value is 1 or greater than tells which group 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/>
                  <a:t> is disadvantaged in terms of disparate impact.</a:t>
                </a:r>
              </a:p>
            </p:txBody>
          </p:sp>
        </mc:Choice>
        <mc:Fallback>
          <p:sp>
            <p:nvSpPr>
              <p:cNvPr id="5" name="Google Shape;1118;p68">
                <a:extLst>
                  <a:ext uri="{FF2B5EF4-FFF2-40B4-BE49-F238E27FC236}">
                    <a16:creationId xmlns:a16="http://schemas.microsoft.com/office/drawing/2014/main" id="{54FA07F8-CC23-E877-D1C5-6A5377D00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274" y="3050993"/>
                <a:ext cx="5562132" cy="774373"/>
              </a:xfrm>
              <a:prstGeom prst="rect">
                <a:avLst/>
              </a:prstGeom>
              <a:blipFill>
                <a:blip r:embed="rId4"/>
                <a:stretch>
                  <a:fillRect l="-329" b="-5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414;p37">
            <a:extLst>
              <a:ext uri="{FF2B5EF4-FFF2-40B4-BE49-F238E27FC236}">
                <a16:creationId xmlns:a16="http://schemas.microsoft.com/office/drawing/2014/main" id="{EEC3D695-F45B-4C9D-DE32-037EA44AAD4B}"/>
              </a:ext>
            </a:extLst>
          </p:cNvPr>
          <p:cNvSpPr/>
          <p:nvPr/>
        </p:nvSpPr>
        <p:spPr>
          <a:xfrm>
            <a:off x="1734234" y="126507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11B9AA0A-E2CC-A40E-FFF3-AA45EE18CED3}"/>
              </a:ext>
            </a:extLst>
          </p:cNvPr>
          <p:cNvSpPr/>
          <p:nvPr/>
        </p:nvSpPr>
        <p:spPr>
          <a:xfrm>
            <a:off x="1734234" y="317007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099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15937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7634" y="1114920"/>
            <a:ext cx="6115668" cy="39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 matrix of Job seeker example after applying disparate impact constraint,</a:t>
            </a:r>
            <a:endParaRPr sz="1400">
              <a:latin typeface="Castellar" panose="020A0402060406010301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76A48-DB72-20FF-BC28-EBAAFFBF3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9" t="14754" r="18990" b="6047"/>
          <a:stretch/>
        </p:blipFill>
        <p:spPr>
          <a:xfrm>
            <a:off x="2739460" y="2053614"/>
            <a:ext cx="1573532" cy="1800000"/>
          </a:xfrm>
          <a:prstGeom prst="rect">
            <a:avLst/>
          </a:prstGeom>
        </p:spPr>
      </p:pic>
      <p:sp>
        <p:nvSpPr>
          <p:cNvPr id="7" name="Google Shape;1117;p68">
            <a:extLst>
              <a:ext uri="{FF2B5EF4-FFF2-40B4-BE49-F238E27FC236}">
                <a16:creationId xmlns:a16="http://schemas.microsoft.com/office/drawing/2014/main" id="{79B637D2-11C7-4ABF-F0E3-80426B8642BC}"/>
              </a:ext>
            </a:extLst>
          </p:cNvPr>
          <p:cNvSpPr txBox="1">
            <a:spLocks/>
          </p:cNvSpPr>
          <p:nvPr/>
        </p:nvSpPr>
        <p:spPr>
          <a:xfrm rot="16200000">
            <a:off x="2066519" y="2815389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</a:t>
            </a:r>
            <a:r>
              <a:rPr lang="en-IN" sz="1200"/>
              <a:t> </a:t>
            </a:r>
            <a:r>
              <a:rPr lang="en-IN" sz="1050"/>
              <a:t>id</a:t>
            </a:r>
            <a:endParaRPr lang="en-IN" sz="1200"/>
          </a:p>
        </p:txBody>
      </p:sp>
      <p:sp>
        <p:nvSpPr>
          <p:cNvPr id="12" name="Google Shape;1117;p68">
            <a:extLst>
              <a:ext uri="{FF2B5EF4-FFF2-40B4-BE49-F238E27FC236}">
                <a16:creationId xmlns:a16="http://schemas.microsoft.com/office/drawing/2014/main" id="{8FAC95F5-D47A-BFF8-0D07-F137121376C4}"/>
              </a:ext>
            </a:extLst>
          </p:cNvPr>
          <p:cNvSpPr txBox="1">
            <a:spLocks/>
          </p:cNvSpPr>
          <p:nvPr/>
        </p:nvSpPr>
        <p:spPr>
          <a:xfrm rot="16200000">
            <a:off x="4561214" y="280823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 id</a:t>
            </a:r>
          </a:p>
        </p:txBody>
      </p:sp>
      <p:sp>
        <p:nvSpPr>
          <p:cNvPr id="13" name="Google Shape;1117;p68">
            <a:extLst>
              <a:ext uri="{FF2B5EF4-FFF2-40B4-BE49-F238E27FC236}">
                <a16:creationId xmlns:a16="http://schemas.microsoft.com/office/drawing/2014/main" id="{21B7056D-2EE3-ECDD-2C75-76FA05554B96}"/>
              </a:ext>
            </a:extLst>
          </p:cNvPr>
          <p:cNvSpPr txBox="1">
            <a:spLocks/>
          </p:cNvSpPr>
          <p:nvPr/>
        </p:nvSpPr>
        <p:spPr>
          <a:xfrm>
            <a:off x="2935918" y="3804845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</a:p>
        </p:txBody>
      </p:sp>
      <p:sp>
        <p:nvSpPr>
          <p:cNvPr id="14" name="Google Shape;1117;p68">
            <a:extLst>
              <a:ext uri="{FF2B5EF4-FFF2-40B4-BE49-F238E27FC236}">
                <a16:creationId xmlns:a16="http://schemas.microsoft.com/office/drawing/2014/main" id="{EA5E5010-EB8A-D9BE-9623-667C23596EAB}"/>
              </a:ext>
            </a:extLst>
          </p:cNvPr>
          <p:cNvSpPr txBox="1">
            <a:spLocks/>
          </p:cNvSpPr>
          <p:nvPr/>
        </p:nvSpPr>
        <p:spPr>
          <a:xfrm>
            <a:off x="5570863" y="380484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  <a:endParaRPr lang="en-IN" sz="1200"/>
          </a:p>
        </p:txBody>
      </p:sp>
      <p:sp>
        <p:nvSpPr>
          <p:cNvPr id="17" name="Google Shape;1117;p68">
            <a:extLst>
              <a:ext uri="{FF2B5EF4-FFF2-40B4-BE49-F238E27FC236}">
                <a16:creationId xmlns:a16="http://schemas.microsoft.com/office/drawing/2014/main" id="{0DAB1F47-65B4-F065-EB0F-68FC1082DC30}"/>
              </a:ext>
            </a:extLst>
          </p:cNvPr>
          <p:cNvSpPr txBox="1">
            <a:spLocks/>
          </p:cNvSpPr>
          <p:nvPr/>
        </p:nvSpPr>
        <p:spPr>
          <a:xfrm>
            <a:off x="2739460" y="1773218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Unfair Ranking</a:t>
            </a:r>
          </a:p>
        </p:txBody>
      </p:sp>
      <p:sp>
        <p:nvSpPr>
          <p:cNvPr id="18" name="Google Shape;1117;p68">
            <a:extLst>
              <a:ext uri="{FF2B5EF4-FFF2-40B4-BE49-F238E27FC236}">
                <a16:creationId xmlns:a16="http://schemas.microsoft.com/office/drawing/2014/main" id="{7ED04963-8651-718F-B213-497E0CC01302}"/>
              </a:ext>
            </a:extLst>
          </p:cNvPr>
          <p:cNvSpPr txBox="1">
            <a:spLocks/>
          </p:cNvSpPr>
          <p:nvPr/>
        </p:nvSpPr>
        <p:spPr>
          <a:xfrm>
            <a:off x="5393578" y="1776716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DI Ranking</a:t>
            </a:r>
          </a:p>
        </p:txBody>
      </p:sp>
      <p:sp>
        <p:nvSpPr>
          <p:cNvPr id="21" name="Google Shape;1117;p68">
            <a:extLst>
              <a:ext uri="{FF2B5EF4-FFF2-40B4-BE49-F238E27FC236}">
                <a16:creationId xmlns:a16="http://schemas.microsoft.com/office/drawing/2014/main" id="{4290CF86-66F5-CB71-B3C7-40D6C85591B9}"/>
              </a:ext>
            </a:extLst>
          </p:cNvPr>
          <p:cNvSpPr txBox="1">
            <a:spLocks/>
          </p:cNvSpPr>
          <p:nvPr/>
        </p:nvSpPr>
        <p:spPr>
          <a:xfrm>
            <a:off x="1524603" y="166557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r</a:t>
            </a:r>
            <a:r>
              <a:rPr lang="en-IN" sz="1600"/>
              <a:t>ele</a:t>
            </a:r>
          </a:p>
        </p:txBody>
      </p:sp>
      <p:sp>
        <p:nvSpPr>
          <p:cNvPr id="22" name="Google Shape;1117;p68">
            <a:extLst>
              <a:ext uri="{FF2B5EF4-FFF2-40B4-BE49-F238E27FC236}">
                <a16:creationId xmlns:a16="http://schemas.microsoft.com/office/drawing/2014/main" id="{F63C9D55-5824-942D-AF12-5DAEA0A7A2E9}"/>
              </a:ext>
            </a:extLst>
          </p:cNvPr>
          <p:cNvSpPr txBox="1">
            <a:spLocks/>
          </p:cNvSpPr>
          <p:nvPr/>
        </p:nvSpPr>
        <p:spPr>
          <a:xfrm>
            <a:off x="1524603" y="2012347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0.82</a:t>
            </a:r>
            <a:endParaRPr lang="en-IN" sz="1600"/>
          </a:p>
        </p:txBody>
      </p:sp>
      <p:sp>
        <p:nvSpPr>
          <p:cNvPr id="23" name="Google Shape;1117;p68">
            <a:extLst>
              <a:ext uri="{FF2B5EF4-FFF2-40B4-BE49-F238E27FC236}">
                <a16:creationId xmlns:a16="http://schemas.microsoft.com/office/drawing/2014/main" id="{02213FD3-9358-E446-AF2A-05A034EFB41F}"/>
              </a:ext>
            </a:extLst>
          </p:cNvPr>
          <p:cNvSpPr txBox="1">
            <a:spLocks/>
          </p:cNvSpPr>
          <p:nvPr/>
        </p:nvSpPr>
        <p:spPr>
          <a:xfrm>
            <a:off x="1524603" y="2314482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0.81</a:t>
            </a:r>
            <a:endParaRPr lang="en-IN" sz="1600"/>
          </a:p>
        </p:txBody>
      </p:sp>
      <p:sp>
        <p:nvSpPr>
          <p:cNvPr id="25" name="Google Shape;1117;p68">
            <a:extLst>
              <a:ext uri="{FF2B5EF4-FFF2-40B4-BE49-F238E27FC236}">
                <a16:creationId xmlns:a16="http://schemas.microsoft.com/office/drawing/2014/main" id="{68268EB1-5110-C7E8-CBA1-2633AEB26C43}"/>
              </a:ext>
            </a:extLst>
          </p:cNvPr>
          <p:cNvSpPr txBox="1">
            <a:spLocks/>
          </p:cNvSpPr>
          <p:nvPr/>
        </p:nvSpPr>
        <p:spPr>
          <a:xfrm>
            <a:off x="1531406" y="2630778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0.80</a:t>
            </a:r>
            <a:endParaRPr lang="en-IN" sz="1600"/>
          </a:p>
        </p:txBody>
      </p:sp>
      <p:sp>
        <p:nvSpPr>
          <p:cNvPr id="26" name="Google Shape;1117;p68">
            <a:extLst>
              <a:ext uri="{FF2B5EF4-FFF2-40B4-BE49-F238E27FC236}">
                <a16:creationId xmlns:a16="http://schemas.microsoft.com/office/drawing/2014/main" id="{C7460E83-32B6-AFC5-9352-83253756755B}"/>
              </a:ext>
            </a:extLst>
          </p:cNvPr>
          <p:cNvSpPr txBox="1">
            <a:spLocks/>
          </p:cNvSpPr>
          <p:nvPr/>
        </p:nvSpPr>
        <p:spPr>
          <a:xfrm>
            <a:off x="1531406" y="2958729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0.79</a:t>
            </a:r>
            <a:endParaRPr lang="en-IN" sz="1600"/>
          </a:p>
        </p:txBody>
      </p:sp>
      <p:sp>
        <p:nvSpPr>
          <p:cNvPr id="27" name="Google Shape;1117;p68">
            <a:extLst>
              <a:ext uri="{FF2B5EF4-FFF2-40B4-BE49-F238E27FC236}">
                <a16:creationId xmlns:a16="http://schemas.microsoft.com/office/drawing/2014/main" id="{CEBAF884-5AF4-E8C9-9ACA-C160B2239BD9}"/>
              </a:ext>
            </a:extLst>
          </p:cNvPr>
          <p:cNvSpPr txBox="1">
            <a:spLocks/>
          </p:cNvSpPr>
          <p:nvPr/>
        </p:nvSpPr>
        <p:spPr>
          <a:xfrm>
            <a:off x="1537830" y="328112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0.78</a:t>
            </a:r>
            <a:endParaRPr lang="en-IN" sz="1600"/>
          </a:p>
        </p:txBody>
      </p:sp>
      <p:sp>
        <p:nvSpPr>
          <p:cNvPr id="28" name="Google Shape;1117;p68">
            <a:extLst>
              <a:ext uri="{FF2B5EF4-FFF2-40B4-BE49-F238E27FC236}">
                <a16:creationId xmlns:a16="http://schemas.microsoft.com/office/drawing/2014/main" id="{56BF9EE2-CA07-71EE-D53C-3534D3A19319}"/>
              </a:ext>
            </a:extLst>
          </p:cNvPr>
          <p:cNvSpPr txBox="1">
            <a:spLocks/>
          </p:cNvSpPr>
          <p:nvPr/>
        </p:nvSpPr>
        <p:spPr>
          <a:xfrm>
            <a:off x="1525496" y="3579030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0.77</a:t>
            </a:r>
            <a:endParaRPr lang="en-IN" sz="1600"/>
          </a:p>
        </p:txBody>
      </p:sp>
      <p:sp>
        <p:nvSpPr>
          <p:cNvPr id="29" name="Google Shape;1117;p68">
            <a:extLst>
              <a:ext uri="{FF2B5EF4-FFF2-40B4-BE49-F238E27FC236}">
                <a16:creationId xmlns:a16="http://schemas.microsoft.com/office/drawing/2014/main" id="{DF645817-6833-746F-86C8-E3BC51D1EEBC}"/>
              </a:ext>
            </a:extLst>
          </p:cNvPr>
          <p:cNvSpPr txBox="1">
            <a:spLocks/>
          </p:cNvSpPr>
          <p:nvPr/>
        </p:nvSpPr>
        <p:spPr>
          <a:xfrm>
            <a:off x="2661955" y="4095603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3.77</a:t>
            </a:r>
          </a:p>
          <a:p>
            <a:pPr algn="ctr"/>
            <a:r>
              <a:rPr lang="en-IN" sz="1200"/>
              <a:t> DIR = 1.82	</a:t>
            </a:r>
          </a:p>
        </p:txBody>
      </p:sp>
      <p:sp>
        <p:nvSpPr>
          <p:cNvPr id="30" name="Google Shape;1117;p68">
            <a:extLst>
              <a:ext uri="{FF2B5EF4-FFF2-40B4-BE49-F238E27FC236}">
                <a16:creationId xmlns:a16="http://schemas.microsoft.com/office/drawing/2014/main" id="{36514FC0-6F86-9A5B-E806-1BCE7A4381FE}"/>
              </a:ext>
            </a:extLst>
          </p:cNvPr>
          <p:cNvSpPr txBox="1">
            <a:spLocks/>
          </p:cNvSpPr>
          <p:nvPr/>
        </p:nvSpPr>
        <p:spPr>
          <a:xfrm>
            <a:off x="5296901" y="4095603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3.75</a:t>
            </a:r>
          </a:p>
          <a:p>
            <a:pPr algn="ctr"/>
            <a:r>
              <a:rPr lang="en-IN" sz="1200"/>
              <a:t>DIR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77501-6ADD-459B-B26B-99C3634D4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2" t="9435" r="19058" b="5037"/>
          <a:stretch/>
        </p:blipFill>
        <p:spPr>
          <a:xfrm>
            <a:off x="5392935" y="2063977"/>
            <a:ext cx="153646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75"/>
          <p:cNvSpPr txBox="1">
            <a:spLocks noGrp="1"/>
          </p:cNvSpPr>
          <p:nvPr>
            <p:ph type="title"/>
          </p:nvPr>
        </p:nvSpPr>
        <p:spPr>
          <a:xfrm>
            <a:off x="2646556" y="545534"/>
            <a:ext cx="3174380" cy="5666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Problem</a:t>
            </a:r>
            <a:endParaRPr/>
          </a:p>
        </p:txBody>
      </p:sp>
      <p:sp>
        <p:nvSpPr>
          <p:cNvPr id="1676" name="Google Shape;1676;p75"/>
          <p:cNvSpPr txBox="1">
            <a:spLocks noGrp="1"/>
          </p:cNvSpPr>
          <p:nvPr>
            <p:ph type="subTitle" idx="2"/>
          </p:nvPr>
        </p:nvSpPr>
        <p:spPr>
          <a:xfrm>
            <a:off x="2016300" y="1427435"/>
            <a:ext cx="5111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Our main goal is to find the optimal fair ranking, which also maximizes the utility.</a:t>
            </a:r>
          </a:p>
        </p:txBody>
      </p:sp>
      <p:sp>
        <p:nvSpPr>
          <p:cNvPr id="1677" name="Google Shape;1677;p75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8" name="Google Shape;1678;p7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16300" y="2003435"/>
                <a:ext cx="5111400" cy="835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/>
                  <a:t>So, we can write it as the optimization problem,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fair</m:t>
                          </m:r>
                        </m:e>
                      </m:func>
                    </m:oMath>
                  </m:oMathPara>
                </a14:m>
                <a:endParaRPr sz="1600"/>
              </a:p>
            </p:txBody>
          </p:sp>
        </mc:Choice>
        <mc:Fallback>
          <p:sp>
            <p:nvSpPr>
              <p:cNvPr id="1678" name="Google Shape;1678;p7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6300" y="2003435"/>
                <a:ext cx="5111400" cy="835775"/>
              </a:xfrm>
              <a:prstGeom prst="rect">
                <a:avLst/>
              </a:prstGeom>
              <a:blipFill>
                <a:blip r:embed="rId3"/>
                <a:stretch>
                  <a:fillRect l="-716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414;p37">
            <a:extLst>
              <a:ext uri="{FF2B5EF4-FFF2-40B4-BE49-F238E27FC236}">
                <a16:creationId xmlns:a16="http://schemas.microsoft.com/office/drawing/2014/main" id="{882F4ED9-EC26-1ABD-8A67-4804168CA5E7}"/>
              </a:ext>
            </a:extLst>
          </p:cNvPr>
          <p:cNvSpPr/>
          <p:nvPr/>
        </p:nvSpPr>
        <p:spPr>
          <a:xfrm>
            <a:off x="1902900" y="152436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61BE49F7-E309-D792-8EAA-F0AF520F5F61}"/>
              </a:ext>
            </a:extLst>
          </p:cNvPr>
          <p:cNvSpPr/>
          <p:nvPr/>
        </p:nvSpPr>
        <p:spPr>
          <a:xfrm>
            <a:off x="1902900" y="215706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479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</a:t>
            </a:r>
            <a:endParaRPr/>
          </a:p>
        </p:txBody>
      </p:sp>
      <p:sp>
        <p:nvSpPr>
          <p:cNvPr id="1117" name="Google Shape;1117;p68"/>
          <p:cNvSpPr txBox="1">
            <a:spLocks noGrp="1"/>
          </p:cNvSpPr>
          <p:nvPr>
            <p:ph type="title"/>
          </p:nvPr>
        </p:nvSpPr>
        <p:spPr>
          <a:xfrm>
            <a:off x="1600542" y="485326"/>
            <a:ext cx="54249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Disparate Impact</a:t>
            </a:r>
            <a:endParaRPr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AE497D15-2A89-9389-A15A-58179DC3DA0B}"/>
              </a:ext>
            </a:extLst>
          </p:cNvPr>
          <p:cNvSpPr/>
          <p:nvPr/>
        </p:nvSpPr>
        <p:spPr>
          <a:xfrm>
            <a:off x="1734234" y="115937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18;p68">
            <a:extLst>
              <a:ext uri="{FF2B5EF4-FFF2-40B4-BE49-F238E27FC236}">
                <a16:creationId xmlns:a16="http://schemas.microsoft.com/office/drawing/2014/main" id="{659A9600-6F30-FCD2-AB07-308F38BC0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43848" y="997670"/>
            <a:ext cx="5771763" cy="6399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Now let’s see what happens, in the case of substantial difference in relevance.</a:t>
            </a:r>
            <a:endParaRPr lang="en-US" sz="1400">
              <a:latin typeface="Castellar" panose="020A0402060406010301" pitchFamily="18" charset="0"/>
            </a:endParaRPr>
          </a:p>
        </p:txBody>
      </p:sp>
      <p:sp>
        <p:nvSpPr>
          <p:cNvPr id="4" name="Google Shape;1117;p68">
            <a:extLst>
              <a:ext uri="{FF2B5EF4-FFF2-40B4-BE49-F238E27FC236}">
                <a16:creationId xmlns:a16="http://schemas.microsoft.com/office/drawing/2014/main" id="{1C6E2F0A-E775-323F-42C1-F88BF579CE19}"/>
              </a:ext>
            </a:extLst>
          </p:cNvPr>
          <p:cNvSpPr txBox="1">
            <a:spLocks/>
          </p:cNvSpPr>
          <p:nvPr/>
        </p:nvSpPr>
        <p:spPr>
          <a:xfrm rot="16200000">
            <a:off x="2066519" y="2815389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</a:t>
            </a:r>
            <a:r>
              <a:rPr lang="en-IN" sz="1200"/>
              <a:t> </a:t>
            </a:r>
            <a:r>
              <a:rPr lang="en-IN" sz="1050"/>
              <a:t>id</a:t>
            </a:r>
            <a:endParaRPr lang="en-IN" sz="1200"/>
          </a:p>
        </p:txBody>
      </p:sp>
      <p:sp>
        <p:nvSpPr>
          <p:cNvPr id="9" name="Google Shape;1117;p68">
            <a:extLst>
              <a:ext uri="{FF2B5EF4-FFF2-40B4-BE49-F238E27FC236}">
                <a16:creationId xmlns:a16="http://schemas.microsoft.com/office/drawing/2014/main" id="{E12CD286-B3C9-8919-5E5D-DCAFA2339D85}"/>
              </a:ext>
            </a:extLst>
          </p:cNvPr>
          <p:cNvSpPr txBox="1">
            <a:spLocks/>
          </p:cNvSpPr>
          <p:nvPr/>
        </p:nvSpPr>
        <p:spPr>
          <a:xfrm rot="16200000">
            <a:off x="4561214" y="280823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document id</a:t>
            </a:r>
          </a:p>
        </p:txBody>
      </p:sp>
      <p:sp>
        <p:nvSpPr>
          <p:cNvPr id="10" name="Google Shape;1117;p68">
            <a:extLst>
              <a:ext uri="{FF2B5EF4-FFF2-40B4-BE49-F238E27FC236}">
                <a16:creationId xmlns:a16="http://schemas.microsoft.com/office/drawing/2014/main" id="{FD31423F-3D95-7090-5958-37AEC9EC033E}"/>
              </a:ext>
            </a:extLst>
          </p:cNvPr>
          <p:cNvSpPr txBox="1">
            <a:spLocks/>
          </p:cNvSpPr>
          <p:nvPr/>
        </p:nvSpPr>
        <p:spPr>
          <a:xfrm>
            <a:off x="3259054" y="3804845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</a:p>
        </p:txBody>
      </p:sp>
      <p:sp>
        <p:nvSpPr>
          <p:cNvPr id="11" name="Google Shape;1117;p68">
            <a:extLst>
              <a:ext uri="{FF2B5EF4-FFF2-40B4-BE49-F238E27FC236}">
                <a16:creationId xmlns:a16="http://schemas.microsoft.com/office/drawing/2014/main" id="{D87DD67B-429A-88BA-BDCD-7BAD4BE5E4D1}"/>
              </a:ext>
            </a:extLst>
          </p:cNvPr>
          <p:cNvSpPr txBox="1">
            <a:spLocks/>
          </p:cNvSpPr>
          <p:nvPr/>
        </p:nvSpPr>
        <p:spPr>
          <a:xfrm>
            <a:off x="5694613" y="3804844"/>
            <a:ext cx="1180615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000"/>
              <a:t>rank</a:t>
            </a:r>
            <a:endParaRPr lang="en-IN" sz="1200"/>
          </a:p>
        </p:txBody>
      </p:sp>
      <p:sp>
        <p:nvSpPr>
          <p:cNvPr id="15" name="Google Shape;1117;p68">
            <a:extLst>
              <a:ext uri="{FF2B5EF4-FFF2-40B4-BE49-F238E27FC236}">
                <a16:creationId xmlns:a16="http://schemas.microsoft.com/office/drawing/2014/main" id="{066C35E1-3846-60E1-0127-FEE831BF44FB}"/>
              </a:ext>
            </a:extLst>
          </p:cNvPr>
          <p:cNvSpPr txBox="1">
            <a:spLocks/>
          </p:cNvSpPr>
          <p:nvPr/>
        </p:nvSpPr>
        <p:spPr>
          <a:xfrm>
            <a:off x="2989126" y="1815472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Unfair Ranking</a:t>
            </a:r>
          </a:p>
        </p:txBody>
      </p:sp>
      <p:sp>
        <p:nvSpPr>
          <p:cNvPr id="16" name="Google Shape;1117;p68">
            <a:extLst>
              <a:ext uri="{FF2B5EF4-FFF2-40B4-BE49-F238E27FC236}">
                <a16:creationId xmlns:a16="http://schemas.microsoft.com/office/drawing/2014/main" id="{8774B189-C69F-8900-323C-2267F1192A54}"/>
              </a:ext>
            </a:extLst>
          </p:cNvPr>
          <p:cNvSpPr txBox="1">
            <a:spLocks/>
          </p:cNvSpPr>
          <p:nvPr/>
        </p:nvSpPr>
        <p:spPr>
          <a:xfrm>
            <a:off x="5469205" y="1830685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400"/>
              <a:t>DI Ranking</a:t>
            </a:r>
          </a:p>
        </p:txBody>
      </p:sp>
      <p:sp>
        <p:nvSpPr>
          <p:cNvPr id="19" name="Google Shape;1117;p68">
            <a:extLst>
              <a:ext uri="{FF2B5EF4-FFF2-40B4-BE49-F238E27FC236}">
                <a16:creationId xmlns:a16="http://schemas.microsoft.com/office/drawing/2014/main" id="{4B776B8F-ED79-2545-05E1-D7E3AE98EABE}"/>
              </a:ext>
            </a:extLst>
          </p:cNvPr>
          <p:cNvSpPr txBox="1">
            <a:spLocks/>
          </p:cNvSpPr>
          <p:nvPr/>
        </p:nvSpPr>
        <p:spPr>
          <a:xfrm>
            <a:off x="2985091" y="4095603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2.92</a:t>
            </a:r>
          </a:p>
          <a:p>
            <a:pPr algn="ctr"/>
            <a:r>
              <a:rPr lang="en-IN" sz="1200"/>
              <a:t> DIR = 1.85	</a:t>
            </a:r>
          </a:p>
        </p:txBody>
      </p:sp>
      <p:sp>
        <p:nvSpPr>
          <p:cNvPr id="20" name="Google Shape;1117;p68">
            <a:extLst>
              <a:ext uri="{FF2B5EF4-FFF2-40B4-BE49-F238E27FC236}">
                <a16:creationId xmlns:a16="http://schemas.microsoft.com/office/drawing/2014/main" id="{08399F5E-16AB-B56A-C76E-1015A700A6E4}"/>
              </a:ext>
            </a:extLst>
          </p:cNvPr>
          <p:cNvSpPr txBox="1">
            <a:spLocks/>
          </p:cNvSpPr>
          <p:nvPr/>
        </p:nvSpPr>
        <p:spPr>
          <a:xfrm>
            <a:off x="5420651" y="4095603"/>
            <a:ext cx="1728540" cy="29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IN" sz="1200"/>
              <a:t>DCG = 2.77</a:t>
            </a:r>
          </a:p>
          <a:p>
            <a:pPr algn="ctr"/>
            <a:r>
              <a:rPr lang="en-IN" sz="1200"/>
              <a:t>DIR = 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9E08494-EBBB-F162-6ABF-17E2EFF50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" t="8226" r="20611" b="4587"/>
          <a:stretch/>
        </p:blipFill>
        <p:spPr>
          <a:xfrm>
            <a:off x="2743464" y="2117778"/>
            <a:ext cx="2017106" cy="180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C1731F-081D-E2D5-1700-AB6ADA225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9" t="12650" r="15408" b="9254"/>
          <a:stretch/>
        </p:blipFill>
        <p:spPr>
          <a:xfrm>
            <a:off x="5253219" y="2117778"/>
            <a:ext cx="1995634" cy="1800000"/>
          </a:xfrm>
          <a:prstGeom prst="rect">
            <a:avLst/>
          </a:prstGeom>
        </p:spPr>
      </p:pic>
      <p:sp>
        <p:nvSpPr>
          <p:cNvPr id="51" name="Google Shape;1117;p68">
            <a:extLst>
              <a:ext uri="{FF2B5EF4-FFF2-40B4-BE49-F238E27FC236}">
                <a16:creationId xmlns:a16="http://schemas.microsoft.com/office/drawing/2014/main" id="{34DF60F2-A471-2427-3A6F-45ACB6CFA0BB}"/>
              </a:ext>
            </a:extLst>
          </p:cNvPr>
          <p:cNvSpPr txBox="1">
            <a:spLocks/>
          </p:cNvSpPr>
          <p:nvPr/>
        </p:nvSpPr>
        <p:spPr>
          <a:xfrm>
            <a:off x="1524603" y="2012347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0.81</a:t>
            </a:r>
            <a:endParaRPr lang="en-IN" sz="1600"/>
          </a:p>
        </p:txBody>
      </p:sp>
      <p:sp>
        <p:nvSpPr>
          <p:cNvPr id="52" name="Google Shape;1117;p68">
            <a:extLst>
              <a:ext uri="{FF2B5EF4-FFF2-40B4-BE49-F238E27FC236}">
                <a16:creationId xmlns:a16="http://schemas.microsoft.com/office/drawing/2014/main" id="{BD49DA89-0F81-A842-B8D1-93381AA19D32}"/>
              </a:ext>
            </a:extLst>
          </p:cNvPr>
          <p:cNvSpPr txBox="1">
            <a:spLocks/>
          </p:cNvSpPr>
          <p:nvPr/>
        </p:nvSpPr>
        <p:spPr>
          <a:xfrm>
            <a:off x="1524603" y="2314482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0.6</a:t>
            </a:r>
            <a:endParaRPr lang="en-IN" sz="1600"/>
          </a:p>
        </p:txBody>
      </p:sp>
      <p:sp>
        <p:nvSpPr>
          <p:cNvPr id="53" name="Google Shape;1117;p68">
            <a:extLst>
              <a:ext uri="{FF2B5EF4-FFF2-40B4-BE49-F238E27FC236}">
                <a16:creationId xmlns:a16="http://schemas.microsoft.com/office/drawing/2014/main" id="{E00EBBD9-5A4D-6DC0-9E7B-E9FABC208C4F}"/>
              </a:ext>
            </a:extLst>
          </p:cNvPr>
          <p:cNvSpPr txBox="1">
            <a:spLocks/>
          </p:cNvSpPr>
          <p:nvPr/>
        </p:nvSpPr>
        <p:spPr>
          <a:xfrm>
            <a:off x="1531406" y="2630778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0.7</a:t>
            </a:r>
            <a:endParaRPr lang="en-IN" sz="1600"/>
          </a:p>
        </p:txBody>
      </p:sp>
      <p:sp>
        <p:nvSpPr>
          <p:cNvPr id="54" name="Google Shape;1117;p68">
            <a:extLst>
              <a:ext uri="{FF2B5EF4-FFF2-40B4-BE49-F238E27FC236}">
                <a16:creationId xmlns:a16="http://schemas.microsoft.com/office/drawing/2014/main" id="{81914C27-2F63-3CCC-CECA-6C966A1889D0}"/>
              </a:ext>
            </a:extLst>
          </p:cNvPr>
          <p:cNvSpPr txBox="1">
            <a:spLocks/>
          </p:cNvSpPr>
          <p:nvPr/>
        </p:nvSpPr>
        <p:spPr>
          <a:xfrm>
            <a:off x="1531406" y="2958729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0.4</a:t>
            </a:r>
            <a:endParaRPr lang="en-IN" sz="1600"/>
          </a:p>
        </p:txBody>
      </p:sp>
      <p:sp>
        <p:nvSpPr>
          <p:cNvPr id="55" name="Google Shape;1117;p68">
            <a:extLst>
              <a:ext uri="{FF2B5EF4-FFF2-40B4-BE49-F238E27FC236}">
                <a16:creationId xmlns:a16="http://schemas.microsoft.com/office/drawing/2014/main" id="{8505CCFA-2351-C882-18A2-3C4436345095}"/>
              </a:ext>
            </a:extLst>
          </p:cNvPr>
          <p:cNvSpPr txBox="1">
            <a:spLocks/>
          </p:cNvSpPr>
          <p:nvPr/>
        </p:nvSpPr>
        <p:spPr>
          <a:xfrm>
            <a:off x="1537830" y="328112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0.5</a:t>
            </a:r>
            <a:endParaRPr lang="en-IN" sz="1600"/>
          </a:p>
        </p:txBody>
      </p:sp>
      <p:sp>
        <p:nvSpPr>
          <p:cNvPr id="56" name="Google Shape;1117;p68">
            <a:extLst>
              <a:ext uri="{FF2B5EF4-FFF2-40B4-BE49-F238E27FC236}">
                <a16:creationId xmlns:a16="http://schemas.microsoft.com/office/drawing/2014/main" id="{843F8C0C-DB25-CE99-8D1C-60953B942864}"/>
              </a:ext>
            </a:extLst>
          </p:cNvPr>
          <p:cNvSpPr txBox="1">
            <a:spLocks/>
          </p:cNvSpPr>
          <p:nvPr/>
        </p:nvSpPr>
        <p:spPr>
          <a:xfrm>
            <a:off x="1525496" y="3579030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0.3</a:t>
            </a:r>
            <a:endParaRPr lang="en-IN" sz="1600"/>
          </a:p>
        </p:txBody>
      </p:sp>
      <p:sp>
        <p:nvSpPr>
          <p:cNvPr id="57" name="Google Shape;1117;p68">
            <a:extLst>
              <a:ext uri="{FF2B5EF4-FFF2-40B4-BE49-F238E27FC236}">
                <a16:creationId xmlns:a16="http://schemas.microsoft.com/office/drawing/2014/main" id="{76A5EF89-6691-D0D1-E3BB-0E55ABCD0A74}"/>
              </a:ext>
            </a:extLst>
          </p:cNvPr>
          <p:cNvSpPr txBox="1">
            <a:spLocks/>
          </p:cNvSpPr>
          <p:nvPr/>
        </p:nvSpPr>
        <p:spPr>
          <a:xfrm>
            <a:off x="1524603" y="1665571"/>
            <a:ext cx="712985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-US" sz="1600"/>
              <a:t>r</a:t>
            </a:r>
            <a:r>
              <a:rPr lang="en-IN" sz="1600"/>
              <a:t>ele</a:t>
            </a:r>
          </a:p>
        </p:txBody>
      </p:sp>
    </p:spTree>
    <p:extLst>
      <p:ext uri="{BB962C8B-B14F-4D97-AF65-F5344CB8AC3E}">
        <p14:creationId xmlns:p14="http://schemas.microsoft.com/office/powerpoint/2010/main" val="1087064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Results</a:t>
            </a:r>
            <a:endParaRPr lang="en-US"/>
          </a:p>
        </p:txBody>
      </p:sp>
      <p:sp>
        <p:nvSpPr>
          <p:cNvPr id="693" name="Google Shape;693;p53"/>
          <p:cNvSpPr txBox="1"/>
          <p:nvPr/>
        </p:nvSpPr>
        <p:spPr>
          <a:xfrm>
            <a:off x="6244200" y="2473937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DTR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94" name="Google Shape;694;p53"/>
          <p:cNvSpPr/>
          <p:nvPr/>
        </p:nvSpPr>
        <p:spPr>
          <a:xfrm>
            <a:off x="6012765" y="2559443"/>
            <a:ext cx="167400" cy="1674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3"/>
          <p:cNvSpPr txBox="1"/>
          <p:nvPr/>
        </p:nvSpPr>
        <p:spPr>
          <a:xfrm>
            <a:off x="6244200" y="2827048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DIR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97" name="Google Shape;697;p53"/>
          <p:cNvSpPr/>
          <p:nvPr/>
        </p:nvSpPr>
        <p:spPr>
          <a:xfrm>
            <a:off x="6012765" y="2912554"/>
            <a:ext cx="167400" cy="167400"/>
          </a:xfrm>
          <a:prstGeom prst="rect">
            <a:avLst/>
          </a:prstGeom>
          <a:solidFill>
            <a:srgbClr val="AAA9A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3B4C2-22A8-FB77-D704-53D7DAD26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02"/>
          <a:stretch/>
        </p:blipFill>
        <p:spPr>
          <a:xfrm>
            <a:off x="310806" y="1661160"/>
            <a:ext cx="5669942" cy="2544614"/>
          </a:xfrm>
          <a:prstGeom prst="rect">
            <a:avLst/>
          </a:prstGeom>
        </p:spPr>
      </p:pic>
      <p:sp>
        <p:nvSpPr>
          <p:cNvPr id="4" name="Google Shape;696;p53">
            <a:extLst>
              <a:ext uri="{FF2B5EF4-FFF2-40B4-BE49-F238E27FC236}">
                <a16:creationId xmlns:a16="http://schemas.microsoft.com/office/drawing/2014/main" id="{9EA21949-A7ED-B175-1E4A-736A9FA5BA8C}"/>
              </a:ext>
            </a:extLst>
          </p:cNvPr>
          <p:cNvSpPr txBox="1"/>
          <p:nvPr/>
        </p:nvSpPr>
        <p:spPr>
          <a:xfrm>
            <a:off x="6244200" y="3182276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DCG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" name="Google Shape;697;p53">
            <a:extLst>
              <a:ext uri="{FF2B5EF4-FFF2-40B4-BE49-F238E27FC236}">
                <a16:creationId xmlns:a16="http://schemas.microsoft.com/office/drawing/2014/main" id="{A4D56D85-E706-53E9-4C4F-68E7CA65DB69}"/>
              </a:ext>
            </a:extLst>
          </p:cNvPr>
          <p:cNvSpPr/>
          <p:nvPr/>
        </p:nvSpPr>
        <p:spPr>
          <a:xfrm>
            <a:off x="6012765" y="3267782"/>
            <a:ext cx="167400" cy="167400"/>
          </a:xfrm>
          <a:prstGeom prst="rect">
            <a:avLst/>
          </a:prstGeom>
          <a:solidFill>
            <a:srgbClr val="2E2E2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2582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983835"/>
            <a:ext cx="6717246" cy="39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For job seeker example, we can see the DCG, DTR and DIR for each constraint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Results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2582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1045488"/>
            <a:ext cx="6717246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This is the result of job-seeker example, with large difference in relevance between two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AA31D-AEF0-48D6-B185-9EB061D6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5" y="1614465"/>
            <a:ext cx="5319182" cy="2545200"/>
          </a:xfrm>
          <a:prstGeom prst="rect">
            <a:avLst/>
          </a:prstGeom>
        </p:spPr>
      </p:pic>
      <p:sp>
        <p:nvSpPr>
          <p:cNvPr id="9" name="Google Shape;693;p53">
            <a:extLst>
              <a:ext uri="{FF2B5EF4-FFF2-40B4-BE49-F238E27FC236}">
                <a16:creationId xmlns:a16="http://schemas.microsoft.com/office/drawing/2014/main" id="{6562272D-2C09-83D6-60E2-5C547B99D126}"/>
              </a:ext>
            </a:extLst>
          </p:cNvPr>
          <p:cNvSpPr txBox="1"/>
          <p:nvPr/>
        </p:nvSpPr>
        <p:spPr>
          <a:xfrm>
            <a:off x="6244200" y="2473937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DTR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0" name="Google Shape;694;p53">
            <a:extLst>
              <a:ext uri="{FF2B5EF4-FFF2-40B4-BE49-F238E27FC236}">
                <a16:creationId xmlns:a16="http://schemas.microsoft.com/office/drawing/2014/main" id="{5C0C4397-FA09-BA4D-5E45-0CD56DBC6254}"/>
              </a:ext>
            </a:extLst>
          </p:cNvPr>
          <p:cNvSpPr/>
          <p:nvPr/>
        </p:nvSpPr>
        <p:spPr>
          <a:xfrm>
            <a:off x="6012765" y="2559443"/>
            <a:ext cx="167400" cy="1674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96;p53">
            <a:extLst>
              <a:ext uri="{FF2B5EF4-FFF2-40B4-BE49-F238E27FC236}">
                <a16:creationId xmlns:a16="http://schemas.microsoft.com/office/drawing/2014/main" id="{65CB0438-4B52-85F6-FA0F-6CE8B27C757A}"/>
              </a:ext>
            </a:extLst>
          </p:cNvPr>
          <p:cNvSpPr txBox="1"/>
          <p:nvPr/>
        </p:nvSpPr>
        <p:spPr>
          <a:xfrm>
            <a:off x="6244200" y="2827048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DIR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2" name="Google Shape;697;p53">
            <a:extLst>
              <a:ext uri="{FF2B5EF4-FFF2-40B4-BE49-F238E27FC236}">
                <a16:creationId xmlns:a16="http://schemas.microsoft.com/office/drawing/2014/main" id="{20F7C152-87AE-72AA-17B8-8500F9470BD4}"/>
              </a:ext>
            </a:extLst>
          </p:cNvPr>
          <p:cNvSpPr/>
          <p:nvPr/>
        </p:nvSpPr>
        <p:spPr>
          <a:xfrm>
            <a:off x="6012765" y="2912554"/>
            <a:ext cx="167400" cy="167400"/>
          </a:xfrm>
          <a:prstGeom prst="rect">
            <a:avLst/>
          </a:prstGeom>
          <a:solidFill>
            <a:srgbClr val="AAA9A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96;p53">
            <a:extLst>
              <a:ext uri="{FF2B5EF4-FFF2-40B4-BE49-F238E27FC236}">
                <a16:creationId xmlns:a16="http://schemas.microsoft.com/office/drawing/2014/main" id="{E56F1C32-EDC4-685C-3350-DE534317F218}"/>
              </a:ext>
            </a:extLst>
          </p:cNvPr>
          <p:cNvSpPr txBox="1"/>
          <p:nvPr/>
        </p:nvSpPr>
        <p:spPr>
          <a:xfrm>
            <a:off x="6244200" y="3182276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DCG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4" name="Google Shape;697;p53">
            <a:extLst>
              <a:ext uri="{FF2B5EF4-FFF2-40B4-BE49-F238E27FC236}">
                <a16:creationId xmlns:a16="http://schemas.microsoft.com/office/drawing/2014/main" id="{06B90A49-7341-0114-2D78-4A34A36C823A}"/>
              </a:ext>
            </a:extLst>
          </p:cNvPr>
          <p:cNvSpPr/>
          <p:nvPr/>
        </p:nvSpPr>
        <p:spPr>
          <a:xfrm>
            <a:off x="6012765" y="3267782"/>
            <a:ext cx="167400" cy="167400"/>
          </a:xfrm>
          <a:prstGeom prst="rect">
            <a:avLst/>
          </a:prstGeom>
          <a:solidFill>
            <a:srgbClr val="2E2E2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710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63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Results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2582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983835"/>
            <a:ext cx="6717246" cy="39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For News recommendation dataset,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7FC1C-2F11-B9CE-E43B-EBE59875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2" y="1639954"/>
            <a:ext cx="5606167" cy="2545200"/>
          </a:xfrm>
          <a:prstGeom prst="rect">
            <a:avLst/>
          </a:prstGeom>
        </p:spPr>
      </p:pic>
      <p:sp>
        <p:nvSpPr>
          <p:cNvPr id="2" name="Google Shape;693;p53">
            <a:extLst>
              <a:ext uri="{FF2B5EF4-FFF2-40B4-BE49-F238E27FC236}">
                <a16:creationId xmlns:a16="http://schemas.microsoft.com/office/drawing/2014/main" id="{ECA898C9-B4DA-2538-B9BA-C0FCEB1CD17C}"/>
              </a:ext>
            </a:extLst>
          </p:cNvPr>
          <p:cNvSpPr txBox="1"/>
          <p:nvPr/>
        </p:nvSpPr>
        <p:spPr>
          <a:xfrm>
            <a:off x="6244200" y="2473937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DTR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3" name="Google Shape;694;p53">
            <a:extLst>
              <a:ext uri="{FF2B5EF4-FFF2-40B4-BE49-F238E27FC236}">
                <a16:creationId xmlns:a16="http://schemas.microsoft.com/office/drawing/2014/main" id="{563CD5DD-FFCD-72C6-F1A4-8D227E701221}"/>
              </a:ext>
            </a:extLst>
          </p:cNvPr>
          <p:cNvSpPr/>
          <p:nvPr/>
        </p:nvSpPr>
        <p:spPr>
          <a:xfrm>
            <a:off x="6012765" y="2559443"/>
            <a:ext cx="167400" cy="1674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96;p53">
            <a:extLst>
              <a:ext uri="{FF2B5EF4-FFF2-40B4-BE49-F238E27FC236}">
                <a16:creationId xmlns:a16="http://schemas.microsoft.com/office/drawing/2014/main" id="{F0586770-7E2F-93E5-F003-C0836EE61880}"/>
              </a:ext>
            </a:extLst>
          </p:cNvPr>
          <p:cNvSpPr txBox="1"/>
          <p:nvPr/>
        </p:nvSpPr>
        <p:spPr>
          <a:xfrm>
            <a:off x="6244200" y="2827048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DIR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0" name="Google Shape;697;p53">
            <a:extLst>
              <a:ext uri="{FF2B5EF4-FFF2-40B4-BE49-F238E27FC236}">
                <a16:creationId xmlns:a16="http://schemas.microsoft.com/office/drawing/2014/main" id="{71332CAD-4111-EA5F-F56E-CA6A50490ABE}"/>
              </a:ext>
            </a:extLst>
          </p:cNvPr>
          <p:cNvSpPr/>
          <p:nvPr/>
        </p:nvSpPr>
        <p:spPr>
          <a:xfrm>
            <a:off x="6012765" y="2912554"/>
            <a:ext cx="167400" cy="167400"/>
          </a:xfrm>
          <a:prstGeom prst="rect">
            <a:avLst/>
          </a:prstGeom>
          <a:solidFill>
            <a:srgbClr val="AAA9A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96;p53">
            <a:extLst>
              <a:ext uri="{FF2B5EF4-FFF2-40B4-BE49-F238E27FC236}">
                <a16:creationId xmlns:a16="http://schemas.microsoft.com/office/drawing/2014/main" id="{90969906-F04B-B20B-5053-6C6760CF8E55}"/>
              </a:ext>
            </a:extLst>
          </p:cNvPr>
          <p:cNvSpPr txBox="1"/>
          <p:nvPr/>
        </p:nvSpPr>
        <p:spPr>
          <a:xfrm>
            <a:off x="6244200" y="3182276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DCG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12" name="Google Shape;697;p53">
            <a:extLst>
              <a:ext uri="{FF2B5EF4-FFF2-40B4-BE49-F238E27FC236}">
                <a16:creationId xmlns:a16="http://schemas.microsoft.com/office/drawing/2014/main" id="{F09104DF-B2F5-818A-F10E-9C9785296827}"/>
              </a:ext>
            </a:extLst>
          </p:cNvPr>
          <p:cNvSpPr/>
          <p:nvPr/>
        </p:nvSpPr>
        <p:spPr>
          <a:xfrm>
            <a:off x="6012765" y="3267782"/>
            <a:ext cx="167400" cy="167400"/>
          </a:xfrm>
          <a:prstGeom prst="rect">
            <a:avLst/>
          </a:prstGeom>
          <a:solidFill>
            <a:srgbClr val="2E2E2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580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Results</a:t>
            </a:r>
            <a:endParaRPr lang="en-US"/>
          </a:p>
        </p:txBody>
      </p:sp>
      <p:sp>
        <p:nvSpPr>
          <p:cNvPr id="693" name="Google Shape;693;p53"/>
          <p:cNvSpPr txBox="1"/>
          <p:nvPr/>
        </p:nvSpPr>
        <p:spPr>
          <a:xfrm>
            <a:off x="6244200" y="2473937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DCG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94" name="Google Shape;694;p53"/>
          <p:cNvSpPr/>
          <p:nvPr/>
        </p:nvSpPr>
        <p:spPr>
          <a:xfrm>
            <a:off x="6012765" y="2559443"/>
            <a:ext cx="167400" cy="16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3"/>
          <p:cNvSpPr txBox="1"/>
          <p:nvPr/>
        </p:nvSpPr>
        <p:spPr>
          <a:xfrm>
            <a:off x="6244200" y="2827048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DIR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97" name="Google Shape;697;p53"/>
          <p:cNvSpPr/>
          <p:nvPr/>
        </p:nvSpPr>
        <p:spPr>
          <a:xfrm>
            <a:off x="6012765" y="2912554"/>
            <a:ext cx="167400" cy="167400"/>
          </a:xfrm>
          <a:prstGeom prst="rect">
            <a:avLst/>
          </a:prstGeom>
          <a:solidFill>
            <a:srgbClr val="AAA9A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96;p53">
            <a:extLst>
              <a:ext uri="{FF2B5EF4-FFF2-40B4-BE49-F238E27FC236}">
                <a16:creationId xmlns:a16="http://schemas.microsoft.com/office/drawing/2014/main" id="{9EA21949-A7ED-B175-1E4A-736A9FA5BA8C}"/>
              </a:ext>
            </a:extLst>
          </p:cNvPr>
          <p:cNvSpPr txBox="1"/>
          <p:nvPr/>
        </p:nvSpPr>
        <p:spPr>
          <a:xfrm>
            <a:off x="6244200" y="3182276"/>
            <a:ext cx="2105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DTR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" name="Google Shape;697;p53">
            <a:extLst>
              <a:ext uri="{FF2B5EF4-FFF2-40B4-BE49-F238E27FC236}">
                <a16:creationId xmlns:a16="http://schemas.microsoft.com/office/drawing/2014/main" id="{A4D56D85-E706-53E9-4C4F-68E7CA65DB69}"/>
              </a:ext>
            </a:extLst>
          </p:cNvPr>
          <p:cNvSpPr/>
          <p:nvPr/>
        </p:nvSpPr>
        <p:spPr>
          <a:xfrm>
            <a:off x="6012765" y="3267782"/>
            <a:ext cx="167400" cy="167400"/>
          </a:xfrm>
          <a:prstGeom prst="rect">
            <a:avLst/>
          </a:prstGeom>
          <a:solidFill>
            <a:srgbClr val="69696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2582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983835"/>
            <a:ext cx="6717246" cy="39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For brand – influencer dataset,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832A19-EA29-8D49-B70B-DC418001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9" y="1639954"/>
            <a:ext cx="5706726" cy="25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Cost of Fairness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2582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983835"/>
            <a:ext cx="6717246" cy="39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The loss in utility by applying the fair constraints is called the cost of fairness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4A844-B81F-BD97-ADD9-FB501C3922B0}"/>
                  </a:ext>
                </a:extLst>
              </p:cNvPr>
              <p:cNvSpPr txBox="1"/>
              <p:nvPr/>
            </p:nvSpPr>
            <p:spPr>
              <a:xfrm>
                <a:off x="3172051" y="1743054"/>
                <a:ext cx="18335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IN" sz="1600" b="1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4A844-B81F-BD97-ADD9-FB501C392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51" y="1743054"/>
                <a:ext cx="1833515" cy="246221"/>
              </a:xfrm>
              <a:prstGeom prst="rect">
                <a:avLst/>
              </a:prstGeom>
              <a:blipFill>
                <a:blip r:embed="rId3"/>
                <a:stretch>
                  <a:fillRect l="-1661" r="-99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7B729-88F1-E60B-5155-21AC60ED1D53}"/>
                  </a:ext>
                </a:extLst>
              </p:cNvPr>
              <p:cNvSpPr txBox="1"/>
              <p:nvPr/>
            </p:nvSpPr>
            <p:spPr>
              <a:xfrm>
                <a:off x="4825796" y="2040047"/>
                <a:ext cx="35922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deterministic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optimal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ranking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7B729-88F1-E60B-5155-21AC60ED1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96" y="2040047"/>
                <a:ext cx="3592265" cy="215444"/>
              </a:xfrm>
              <a:prstGeom prst="rect">
                <a:avLst/>
              </a:prstGeom>
              <a:blipFill>
                <a:blip r:embed="rId4"/>
                <a:stretch>
                  <a:fillRect l="-170" r="-34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561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Cost of Fairness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1843D-D26C-A19B-6F8F-E26E013D3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0" y="913625"/>
            <a:ext cx="4666534" cy="3499901"/>
          </a:xfrm>
          <a:prstGeom prst="rect">
            <a:avLst/>
          </a:prstGeom>
        </p:spPr>
      </p:pic>
      <p:sp>
        <p:nvSpPr>
          <p:cNvPr id="5" name="Google Shape;981;p63">
            <a:extLst>
              <a:ext uri="{FF2B5EF4-FFF2-40B4-BE49-F238E27FC236}">
                <a16:creationId xmlns:a16="http://schemas.microsoft.com/office/drawing/2014/main" id="{BB2A6DC1-32F8-995F-7DF9-D31245AC1B70}"/>
              </a:ext>
            </a:extLst>
          </p:cNvPr>
          <p:cNvSpPr txBox="1"/>
          <p:nvPr/>
        </p:nvSpPr>
        <p:spPr>
          <a:xfrm>
            <a:off x="5787477" y="1773820"/>
            <a:ext cx="2256900" cy="79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icksand" panose="020B0604020202020204" charset="0"/>
                <a:ea typeface="Tenor Sans"/>
                <a:cs typeface="Tenor Sans"/>
                <a:sym typeface="Tenor Sans"/>
              </a:rPr>
              <a:t>This is the result of cost of fairness from the dataset job-seeker.</a:t>
            </a:r>
            <a:endParaRPr>
              <a:solidFill>
                <a:schemeClr val="dk1"/>
              </a:solidFill>
              <a:latin typeface="Quicksand" panose="020B0604020202020204" charset="0"/>
              <a:ea typeface="Tenor Sans"/>
              <a:cs typeface="Tenor Sans"/>
              <a:sym typeface="Tenor Sans"/>
            </a:endParaRPr>
          </a:p>
        </p:txBody>
      </p:sp>
      <p:sp>
        <p:nvSpPr>
          <p:cNvPr id="9" name="Google Shape;993;p63">
            <a:extLst>
              <a:ext uri="{FF2B5EF4-FFF2-40B4-BE49-F238E27FC236}">
                <a16:creationId xmlns:a16="http://schemas.microsoft.com/office/drawing/2014/main" id="{2002342A-5AC2-78DB-9177-000A8D754C19}"/>
              </a:ext>
            </a:extLst>
          </p:cNvPr>
          <p:cNvSpPr/>
          <p:nvPr/>
        </p:nvSpPr>
        <p:spPr>
          <a:xfrm>
            <a:off x="5596028" y="192422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81;p63">
            <a:extLst>
              <a:ext uri="{FF2B5EF4-FFF2-40B4-BE49-F238E27FC236}">
                <a16:creationId xmlns:a16="http://schemas.microsoft.com/office/drawing/2014/main" id="{35A0ACA1-D9BC-88C2-5A7B-0C1AFCF08330}"/>
              </a:ext>
            </a:extLst>
          </p:cNvPr>
          <p:cNvSpPr txBox="1"/>
          <p:nvPr/>
        </p:nvSpPr>
        <p:spPr>
          <a:xfrm>
            <a:off x="5787477" y="2633663"/>
            <a:ext cx="2256900" cy="116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icksand" panose="020B0604020202020204" charset="0"/>
                <a:ea typeface="Tenor Sans"/>
                <a:cs typeface="Tenor Sans"/>
                <a:sym typeface="Tenor Sans"/>
              </a:rPr>
              <a:t>As we can see here, though disparate impact is generally the most feasible approach, but it comes at a cost in utility.</a:t>
            </a:r>
            <a:endParaRPr>
              <a:solidFill>
                <a:schemeClr val="dk1"/>
              </a:solidFill>
              <a:latin typeface="Quicksand" panose="020B0604020202020204" charset="0"/>
              <a:ea typeface="Tenor Sans"/>
              <a:cs typeface="Tenor Sans"/>
              <a:sym typeface="Tenor Sans"/>
            </a:endParaRPr>
          </a:p>
        </p:txBody>
      </p:sp>
      <p:sp>
        <p:nvSpPr>
          <p:cNvPr id="11" name="Google Shape;993;p63">
            <a:extLst>
              <a:ext uri="{FF2B5EF4-FFF2-40B4-BE49-F238E27FC236}">
                <a16:creationId xmlns:a16="http://schemas.microsoft.com/office/drawing/2014/main" id="{7478D81F-9735-7E5D-55B9-49CEFB08E719}"/>
              </a:ext>
            </a:extLst>
          </p:cNvPr>
          <p:cNvSpPr/>
          <p:nvPr/>
        </p:nvSpPr>
        <p:spPr>
          <a:xfrm>
            <a:off x="5596028" y="273271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081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Limitations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7394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1068791"/>
            <a:ext cx="6717246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As we’ve seen from the results, even though exposure based fairness gives good results, it has some limitations, too.</a:t>
            </a:r>
          </a:p>
        </p:txBody>
      </p:sp>
      <p:sp>
        <p:nvSpPr>
          <p:cNvPr id="3" name="Google Shape;691;p53">
            <a:extLst>
              <a:ext uri="{FF2B5EF4-FFF2-40B4-BE49-F238E27FC236}">
                <a16:creationId xmlns:a16="http://schemas.microsoft.com/office/drawing/2014/main" id="{01007B56-227D-19ED-7E6E-1DC8837F806E}"/>
              </a:ext>
            </a:extLst>
          </p:cNvPr>
          <p:cNvSpPr txBox="1">
            <a:spLocks/>
          </p:cNvSpPr>
          <p:nvPr/>
        </p:nvSpPr>
        <p:spPr>
          <a:xfrm>
            <a:off x="1011447" y="1793727"/>
            <a:ext cx="2873034" cy="387000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" sz="1800"/>
              <a:t>Group Based Approach</a:t>
            </a:r>
            <a:endParaRPr lang="en-US" sz="1800"/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E042D7D8-33DE-4536-3754-F2E288747B52}"/>
              </a:ext>
            </a:extLst>
          </p:cNvPr>
          <p:cNvSpPr/>
          <p:nvPr/>
        </p:nvSpPr>
        <p:spPr>
          <a:xfrm>
            <a:off x="1011447" y="24927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8;p68">
            <a:extLst>
              <a:ext uri="{FF2B5EF4-FFF2-40B4-BE49-F238E27FC236}">
                <a16:creationId xmlns:a16="http://schemas.microsoft.com/office/drawing/2014/main" id="{C17E22F4-10E8-6E9E-C3A0-B97666025BBB}"/>
              </a:ext>
            </a:extLst>
          </p:cNvPr>
          <p:cNvSpPr txBox="1">
            <a:spLocks/>
          </p:cNvSpPr>
          <p:nvPr/>
        </p:nvSpPr>
        <p:spPr>
          <a:xfrm>
            <a:off x="1124846" y="2421943"/>
            <a:ext cx="6172203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We’ve applied group based fairness in our constraints. So, it doesn’t take account of individual fairness.</a:t>
            </a:r>
          </a:p>
        </p:txBody>
      </p:sp>
      <p:sp>
        <p:nvSpPr>
          <p:cNvPr id="9" name="Google Shape;414;p37">
            <a:extLst>
              <a:ext uri="{FF2B5EF4-FFF2-40B4-BE49-F238E27FC236}">
                <a16:creationId xmlns:a16="http://schemas.microsoft.com/office/drawing/2014/main" id="{9A724B70-5E26-1E6A-ED46-0C4B51E5AB1D}"/>
              </a:ext>
            </a:extLst>
          </p:cNvPr>
          <p:cNvSpPr/>
          <p:nvPr/>
        </p:nvSpPr>
        <p:spPr>
          <a:xfrm>
            <a:off x="1011447" y="300894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8;p68">
            <a:extLst>
              <a:ext uri="{FF2B5EF4-FFF2-40B4-BE49-F238E27FC236}">
                <a16:creationId xmlns:a16="http://schemas.microsoft.com/office/drawing/2014/main" id="{B6FCE99E-00FB-4BCA-0CAD-343BE8FAEB63}"/>
              </a:ext>
            </a:extLst>
          </p:cNvPr>
          <p:cNvSpPr txBox="1">
            <a:spLocks/>
          </p:cNvSpPr>
          <p:nvPr/>
        </p:nvSpPr>
        <p:spPr>
          <a:xfrm>
            <a:off x="1124846" y="2964213"/>
            <a:ext cx="6172202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So even though, there might be no unfairness between two groups, individual item in each can be ranked unfairly.</a:t>
            </a:r>
          </a:p>
        </p:txBody>
      </p:sp>
      <p:sp>
        <p:nvSpPr>
          <p:cNvPr id="11" name="Google Shape;414;p37">
            <a:extLst>
              <a:ext uri="{FF2B5EF4-FFF2-40B4-BE49-F238E27FC236}">
                <a16:creationId xmlns:a16="http://schemas.microsoft.com/office/drawing/2014/main" id="{2A1D24F2-9F97-9795-1195-18CA961C5780}"/>
              </a:ext>
            </a:extLst>
          </p:cNvPr>
          <p:cNvSpPr/>
          <p:nvPr/>
        </p:nvSpPr>
        <p:spPr>
          <a:xfrm>
            <a:off x="1011447" y="359933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18;p68">
            <a:extLst>
              <a:ext uri="{FF2B5EF4-FFF2-40B4-BE49-F238E27FC236}">
                <a16:creationId xmlns:a16="http://schemas.microsoft.com/office/drawing/2014/main" id="{FCE1B5F8-0D0F-2D64-9409-FB4EE3F41C94}"/>
              </a:ext>
            </a:extLst>
          </p:cNvPr>
          <p:cNvSpPr txBox="1">
            <a:spLocks/>
          </p:cNvSpPr>
          <p:nvPr/>
        </p:nvSpPr>
        <p:spPr>
          <a:xfrm>
            <a:off x="1124846" y="3554608"/>
            <a:ext cx="6172202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We can overcome this limitation, by using hybrid fairness algorithm which can tackle individual as well as group fairness.</a:t>
            </a:r>
          </a:p>
        </p:txBody>
      </p:sp>
    </p:spTree>
    <p:extLst>
      <p:ext uri="{BB962C8B-B14F-4D97-AF65-F5344CB8AC3E}">
        <p14:creationId xmlns:p14="http://schemas.microsoft.com/office/powerpoint/2010/main" val="4497042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Limitations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7394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1068791"/>
            <a:ext cx="6717246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As we’ve seen from the results, even though exposure based fairness gives good results, it has some limitations, too.</a:t>
            </a:r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E042D7D8-33DE-4536-3754-F2E288747B52}"/>
              </a:ext>
            </a:extLst>
          </p:cNvPr>
          <p:cNvSpPr/>
          <p:nvPr/>
        </p:nvSpPr>
        <p:spPr>
          <a:xfrm>
            <a:off x="1011447" y="24927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8;p68">
            <a:extLst>
              <a:ext uri="{FF2B5EF4-FFF2-40B4-BE49-F238E27FC236}">
                <a16:creationId xmlns:a16="http://schemas.microsoft.com/office/drawing/2014/main" id="{C17E22F4-10E8-6E9E-C3A0-B97666025BBB}"/>
              </a:ext>
            </a:extLst>
          </p:cNvPr>
          <p:cNvSpPr txBox="1">
            <a:spLocks/>
          </p:cNvSpPr>
          <p:nvPr/>
        </p:nvSpPr>
        <p:spPr>
          <a:xfrm>
            <a:off x="1124846" y="2421943"/>
            <a:ext cx="6172203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Our entire algorithm depends upon the linear program discussed earlier. In extreme conditions it may not have a solution at all.</a:t>
            </a:r>
          </a:p>
        </p:txBody>
      </p:sp>
      <p:sp>
        <p:nvSpPr>
          <p:cNvPr id="9" name="Google Shape;414;p37">
            <a:extLst>
              <a:ext uri="{FF2B5EF4-FFF2-40B4-BE49-F238E27FC236}">
                <a16:creationId xmlns:a16="http://schemas.microsoft.com/office/drawing/2014/main" id="{9A724B70-5E26-1E6A-ED46-0C4B51E5AB1D}"/>
              </a:ext>
            </a:extLst>
          </p:cNvPr>
          <p:cNvSpPr/>
          <p:nvPr/>
        </p:nvSpPr>
        <p:spPr>
          <a:xfrm>
            <a:off x="1011447" y="300894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8;p68">
            <a:extLst>
              <a:ext uri="{FF2B5EF4-FFF2-40B4-BE49-F238E27FC236}">
                <a16:creationId xmlns:a16="http://schemas.microsoft.com/office/drawing/2014/main" id="{B6FCE99E-00FB-4BCA-0CAD-343BE8FAEB63}"/>
              </a:ext>
            </a:extLst>
          </p:cNvPr>
          <p:cNvSpPr txBox="1">
            <a:spLocks/>
          </p:cNvSpPr>
          <p:nvPr/>
        </p:nvSpPr>
        <p:spPr>
          <a:xfrm>
            <a:off x="1124845" y="2847083"/>
            <a:ext cx="6172202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The disparate treatment constraint is defined as,</a:t>
            </a:r>
          </a:p>
        </p:txBody>
      </p:sp>
      <p:sp>
        <p:nvSpPr>
          <p:cNvPr id="11" name="Google Shape;414;p37">
            <a:extLst>
              <a:ext uri="{FF2B5EF4-FFF2-40B4-BE49-F238E27FC236}">
                <a16:creationId xmlns:a16="http://schemas.microsoft.com/office/drawing/2014/main" id="{2A1D24F2-9F97-9795-1195-18CA961C5780}"/>
              </a:ext>
            </a:extLst>
          </p:cNvPr>
          <p:cNvSpPr/>
          <p:nvPr/>
        </p:nvSpPr>
        <p:spPr>
          <a:xfrm>
            <a:off x="1011447" y="3896669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18;p68">
            <a:extLst>
              <a:ext uri="{FF2B5EF4-FFF2-40B4-BE49-F238E27FC236}">
                <a16:creationId xmlns:a16="http://schemas.microsoft.com/office/drawing/2014/main" id="{FCE1B5F8-0D0F-2D64-9409-FB4EE3F41C94}"/>
              </a:ext>
            </a:extLst>
          </p:cNvPr>
          <p:cNvSpPr txBox="1">
            <a:spLocks/>
          </p:cNvSpPr>
          <p:nvPr/>
        </p:nvSpPr>
        <p:spPr>
          <a:xfrm>
            <a:off x="1124846" y="3953369"/>
            <a:ext cx="6172202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We can create an unfeasible constraint by choosing the relevance so that the ration on the RHS lies outside the range LHS can achieve by varying P.</a:t>
            </a:r>
          </a:p>
        </p:txBody>
      </p:sp>
      <p:sp>
        <p:nvSpPr>
          <p:cNvPr id="2" name="Google Shape;691;p53">
            <a:extLst>
              <a:ext uri="{FF2B5EF4-FFF2-40B4-BE49-F238E27FC236}">
                <a16:creationId xmlns:a16="http://schemas.microsoft.com/office/drawing/2014/main" id="{866FAC3F-2369-040F-2428-ECBB9E513CD4}"/>
              </a:ext>
            </a:extLst>
          </p:cNvPr>
          <p:cNvSpPr txBox="1">
            <a:spLocks/>
          </p:cNvSpPr>
          <p:nvPr/>
        </p:nvSpPr>
        <p:spPr>
          <a:xfrm>
            <a:off x="1011446" y="1793727"/>
            <a:ext cx="3560553" cy="387000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" sz="1800"/>
              <a:t>Feasibility of Fair Solutions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70E2F3-E2EE-417F-6811-604A1823A028}"/>
                  </a:ext>
                </a:extLst>
              </p:cNvPr>
              <p:cNvSpPr txBox="1"/>
              <p:nvPr/>
            </p:nvSpPr>
            <p:spPr>
              <a:xfrm>
                <a:off x="3122795" y="3275040"/>
                <a:ext cx="2176301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Exposure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70E2F3-E2EE-417F-6811-604A1823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95" y="3275040"/>
                <a:ext cx="2176301" cy="448584"/>
              </a:xfrm>
              <a:prstGeom prst="rect">
                <a:avLst/>
              </a:prstGeom>
              <a:blipFill>
                <a:blip r:embed="rId3"/>
                <a:stretch>
                  <a:fillRect l="-840" t="-2703" r="-112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026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Limitations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7394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1068791"/>
            <a:ext cx="6717246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As we’ve seen from the results, even though exposure based fairness gives good results, it has some limitations, too.</a:t>
            </a:r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E042D7D8-33DE-4536-3754-F2E288747B52}"/>
              </a:ext>
            </a:extLst>
          </p:cNvPr>
          <p:cNvSpPr/>
          <p:nvPr/>
        </p:nvSpPr>
        <p:spPr>
          <a:xfrm>
            <a:off x="1011447" y="24927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118;p68">
                <a:extLst>
                  <a:ext uri="{FF2B5EF4-FFF2-40B4-BE49-F238E27FC236}">
                    <a16:creationId xmlns:a16="http://schemas.microsoft.com/office/drawing/2014/main" id="{C17E22F4-10E8-6E9E-C3A0-B97666025B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4846" y="2421943"/>
                <a:ext cx="6172203" cy="4371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>
                    <a:latin typeface="Quicksand" panose="020B0604020202020204" charset="0"/>
                  </a:rPr>
                  <a:t>We can get the maximum RHS, when all the documents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latin typeface="Quicksand" panose="020B0604020202020204" charset="0"/>
                  </a:rPr>
                  <a:t> are placed above all the documents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Quicksand" panose="020B0604020202020204" charset="0"/>
                </a:endParaRPr>
              </a:p>
            </p:txBody>
          </p:sp>
        </mc:Choice>
        <mc:Fallback>
          <p:sp>
            <p:nvSpPr>
              <p:cNvPr id="5" name="Google Shape;1118;p68">
                <a:extLst>
                  <a:ext uri="{FF2B5EF4-FFF2-40B4-BE49-F238E27FC236}">
                    <a16:creationId xmlns:a16="http://schemas.microsoft.com/office/drawing/2014/main" id="{C17E22F4-10E8-6E9E-C3A0-B9766602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46" y="2421943"/>
                <a:ext cx="6172203" cy="437113"/>
              </a:xfrm>
              <a:prstGeom prst="rect">
                <a:avLst/>
              </a:prstGeom>
              <a:blipFill>
                <a:blip r:embed="rId3"/>
                <a:stretch>
                  <a:fillRect l="-296" t="-11111" r="-593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691;p53">
            <a:extLst>
              <a:ext uri="{FF2B5EF4-FFF2-40B4-BE49-F238E27FC236}">
                <a16:creationId xmlns:a16="http://schemas.microsoft.com/office/drawing/2014/main" id="{866FAC3F-2369-040F-2428-ECBB9E513CD4}"/>
              </a:ext>
            </a:extLst>
          </p:cNvPr>
          <p:cNvSpPr txBox="1">
            <a:spLocks/>
          </p:cNvSpPr>
          <p:nvPr/>
        </p:nvSpPr>
        <p:spPr>
          <a:xfrm>
            <a:off x="1011446" y="1793727"/>
            <a:ext cx="3560553" cy="387000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" sz="1800"/>
              <a:t>Feasibility of Fair Solutions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85914-5509-06A0-D4A5-D25BC998BE22}"/>
                  </a:ext>
                </a:extLst>
              </p:cNvPr>
              <p:cNvSpPr txBox="1"/>
              <p:nvPr/>
            </p:nvSpPr>
            <p:spPr>
              <a:xfrm>
                <a:off x="2505736" y="3096766"/>
                <a:ext cx="3410421" cy="731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Exposure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Exposure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85914-5509-06A0-D4A5-D25BC998B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36" y="3096766"/>
                <a:ext cx="3410421" cy="731419"/>
              </a:xfrm>
              <a:prstGeom prst="rect">
                <a:avLst/>
              </a:prstGeom>
              <a:blipFill>
                <a:blip r:embed="rId4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90;p53">
            <a:extLst>
              <a:ext uri="{FF2B5EF4-FFF2-40B4-BE49-F238E27FC236}">
                <a16:creationId xmlns:a16="http://schemas.microsoft.com/office/drawing/2014/main" id="{2D85C130-B60F-B689-3D05-8A50FC507C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07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5"/>
          <p:cNvSpPr txBox="1">
            <a:spLocks noGrp="1"/>
          </p:cNvSpPr>
          <p:nvPr>
            <p:ph type="sldNum" idx="12"/>
          </p:nvPr>
        </p:nvSpPr>
        <p:spPr>
          <a:xfrm>
            <a:off x="8009096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32" name="Google Shape;732;p55"/>
          <p:cNvSpPr txBox="1"/>
          <p:nvPr/>
        </p:nvSpPr>
        <p:spPr>
          <a:xfrm>
            <a:off x="742050" y="3484325"/>
            <a:ext cx="1782600" cy="76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0" i="0">
                <a:solidFill>
                  <a:srgbClr val="2E2E2E"/>
                </a:solidFill>
                <a:effectLst/>
                <a:latin typeface="Tenor Sans" panose="020B0604020202020204" charset="0"/>
                <a:ea typeface="Tenor Sans" panose="020B0604020202020204" charset="0"/>
                <a:cs typeface="Tenor Sans" panose="020B0604020202020204" charset="0"/>
              </a:rPr>
              <a:t>Defining a general class of utility measures</a:t>
            </a:r>
            <a:endParaRPr lang="en-IN" sz="2400">
              <a:effectLst/>
            </a:endParaRPr>
          </a:p>
        </p:txBody>
      </p:sp>
      <p:sp>
        <p:nvSpPr>
          <p:cNvPr id="734" name="Google Shape;734;p55"/>
          <p:cNvSpPr txBox="1"/>
          <p:nvPr/>
        </p:nvSpPr>
        <p:spPr>
          <a:xfrm>
            <a:off x="2634550" y="1425592"/>
            <a:ext cx="1782600" cy="70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Optimize over rankings</a:t>
            </a:r>
            <a:endParaRPr sz="16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36" name="Google Shape;736;p55"/>
          <p:cNvSpPr txBox="1"/>
          <p:nvPr/>
        </p:nvSpPr>
        <p:spPr>
          <a:xfrm>
            <a:off x="4222595" y="3484325"/>
            <a:ext cx="2396757" cy="76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Formulating the optimization problem as a linear program</a:t>
            </a:r>
            <a:endParaRPr sz="16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38" name="Google Shape;738;p55"/>
          <p:cNvSpPr txBox="1"/>
          <p:nvPr/>
        </p:nvSpPr>
        <p:spPr>
          <a:xfrm>
            <a:off x="6143689" y="1366400"/>
            <a:ext cx="2334321" cy="70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Recovering probabilistic ranking from the solution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39" name="Google Shape;739;p55"/>
          <p:cNvSpPr txBox="1">
            <a:spLocks noGrp="1"/>
          </p:cNvSpPr>
          <p:nvPr>
            <p:ph type="title"/>
          </p:nvPr>
        </p:nvSpPr>
        <p:spPr>
          <a:xfrm>
            <a:off x="742050" y="416501"/>
            <a:ext cx="6246048" cy="628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 in solving the optimization problem</a:t>
            </a:r>
            <a:endParaRPr/>
          </a:p>
        </p:txBody>
      </p:sp>
      <p:sp>
        <p:nvSpPr>
          <p:cNvPr id="740" name="Google Shape;740;p55"/>
          <p:cNvSpPr/>
          <p:nvPr/>
        </p:nvSpPr>
        <p:spPr>
          <a:xfrm>
            <a:off x="1251150" y="2397950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01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41" name="Google Shape;741;p55"/>
          <p:cNvSpPr/>
          <p:nvPr/>
        </p:nvSpPr>
        <p:spPr>
          <a:xfrm>
            <a:off x="3143650" y="2397950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02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42" name="Google Shape;742;p55"/>
          <p:cNvSpPr/>
          <p:nvPr/>
        </p:nvSpPr>
        <p:spPr>
          <a:xfrm>
            <a:off x="5036150" y="2397950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03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43" name="Google Shape;743;p55"/>
          <p:cNvSpPr/>
          <p:nvPr/>
        </p:nvSpPr>
        <p:spPr>
          <a:xfrm>
            <a:off x="6928650" y="2397950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04</a:t>
            </a:r>
            <a:endParaRPr sz="20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744" name="Google Shape;744;p55"/>
          <p:cNvCxnSpPr>
            <a:stCxn id="740" idx="6"/>
            <a:endCxn id="741" idx="2"/>
          </p:cNvCxnSpPr>
          <p:nvPr/>
        </p:nvCxnSpPr>
        <p:spPr>
          <a:xfrm>
            <a:off x="2015550" y="2780300"/>
            <a:ext cx="112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55"/>
          <p:cNvCxnSpPr>
            <a:stCxn id="741" idx="6"/>
            <a:endCxn id="742" idx="2"/>
          </p:cNvCxnSpPr>
          <p:nvPr/>
        </p:nvCxnSpPr>
        <p:spPr>
          <a:xfrm>
            <a:off x="3908050" y="2780300"/>
            <a:ext cx="112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55"/>
          <p:cNvCxnSpPr>
            <a:stCxn id="742" idx="6"/>
            <a:endCxn id="743" idx="2"/>
          </p:cNvCxnSpPr>
          <p:nvPr/>
        </p:nvCxnSpPr>
        <p:spPr>
          <a:xfrm>
            <a:off x="5800550" y="2780300"/>
            <a:ext cx="112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55"/>
          <p:cNvCxnSpPr>
            <a:cxnSpLocks/>
            <a:stCxn id="740" idx="4"/>
            <a:endCxn id="732" idx="0"/>
          </p:cNvCxnSpPr>
          <p:nvPr/>
        </p:nvCxnSpPr>
        <p:spPr>
          <a:xfrm>
            <a:off x="1633350" y="3162650"/>
            <a:ext cx="0" cy="3216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Google Shape;748;p55"/>
          <p:cNvCxnSpPr>
            <a:cxnSpLocks/>
            <a:stCxn id="741" idx="0"/>
            <a:endCxn id="734" idx="2"/>
          </p:cNvCxnSpPr>
          <p:nvPr/>
        </p:nvCxnSpPr>
        <p:spPr>
          <a:xfrm flipV="1">
            <a:off x="3525850" y="2135466"/>
            <a:ext cx="0" cy="2624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55"/>
          <p:cNvCxnSpPr>
            <a:cxnSpLocks/>
            <a:stCxn id="742" idx="4"/>
            <a:endCxn id="736" idx="0"/>
          </p:cNvCxnSpPr>
          <p:nvPr/>
        </p:nvCxnSpPr>
        <p:spPr>
          <a:xfrm>
            <a:off x="5418350" y="3162650"/>
            <a:ext cx="2624" cy="3216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55"/>
          <p:cNvCxnSpPr>
            <a:cxnSpLocks/>
            <a:stCxn id="743" idx="0"/>
            <a:endCxn id="738" idx="2"/>
          </p:cNvCxnSpPr>
          <p:nvPr/>
        </p:nvCxnSpPr>
        <p:spPr>
          <a:xfrm flipV="1">
            <a:off x="7310850" y="2076274"/>
            <a:ext cx="0" cy="3216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55"/>
          <p:cNvCxnSpPr>
            <a:stCxn id="740" idx="2"/>
          </p:cNvCxnSpPr>
          <p:nvPr/>
        </p:nvCxnSpPr>
        <p:spPr>
          <a:xfrm rot="10800000">
            <a:off x="150" y="2780300"/>
            <a:ext cx="12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13034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Limitations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7394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1068791"/>
            <a:ext cx="6717246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As we’ve seen from the results, even though exposure based fairness gives good results, it has some limitations, too.</a:t>
            </a:r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E042D7D8-33DE-4536-3754-F2E288747B52}"/>
              </a:ext>
            </a:extLst>
          </p:cNvPr>
          <p:cNvSpPr/>
          <p:nvPr/>
        </p:nvSpPr>
        <p:spPr>
          <a:xfrm>
            <a:off x="1011447" y="24927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118;p68">
                <a:extLst>
                  <a:ext uri="{FF2B5EF4-FFF2-40B4-BE49-F238E27FC236}">
                    <a16:creationId xmlns:a16="http://schemas.microsoft.com/office/drawing/2014/main" id="{C17E22F4-10E8-6E9E-C3A0-B97666025B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4846" y="2421943"/>
                <a:ext cx="6172203" cy="4371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>
                    <a:latin typeface="Quicksand" panose="020B0604020202020204" charset="0"/>
                  </a:rPr>
                  <a:t>We can get the minimum RHS, when all the documents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latin typeface="Quicksand" panose="020B0604020202020204" charset="0"/>
                  </a:rPr>
                  <a:t> are placed below all the documents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Quicksand" panose="020B0604020202020204" charset="0"/>
                </a:endParaRPr>
              </a:p>
            </p:txBody>
          </p:sp>
        </mc:Choice>
        <mc:Fallback>
          <p:sp>
            <p:nvSpPr>
              <p:cNvPr id="5" name="Google Shape;1118;p68">
                <a:extLst>
                  <a:ext uri="{FF2B5EF4-FFF2-40B4-BE49-F238E27FC236}">
                    <a16:creationId xmlns:a16="http://schemas.microsoft.com/office/drawing/2014/main" id="{C17E22F4-10E8-6E9E-C3A0-B9766602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46" y="2421943"/>
                <a:ext cx="6172203" cy="437113"/>
              </a:xfrm>
              <a:prstGeom prst="rect">
                <a:avLst/>
              </a:prstGeom>
              <a:blipFill>
                <a:blip r:embed="rId3"/>
                <a:stretch>
                  <a:fillRect l="-296" t="-11111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691;p53">
            <a:extLst>
              <a:ext uri="{FF2B5EF4-FFF2-40B4-BE49-F238E27FC236}">
                <a16:creationId xmlns:a16="http://schemas.microsoft.com/office/drawing/2014/main" id="{866FAC3F-2369-040F-2428-ECBB9E513CD4}"/>
              </a:ext>
            </a:extLst>
          </p:cNvPr>
          <p:cNvSpPr txBox="1">
            <a:spLocks/>
          </p:cNvSpPr>
          <p:nvPr/>
        </p:nvSpPr>
        <p:spPr>
          <a:xfrm>
            <a:off x="1011446" y="1793727"/>
            <a:ext cx="3560553" cy="387000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" sz="1800"/>
              <a:t>Feasibility of Fair Solutions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85914-5509-06A0-D4A5-D25BC998BE22}"/>
                  </a:ext>
                </a:extLst>
              </p:cNvPr>
              <p:cNvSpPr txBox="1"/>
              <p:nvPr/>
            </p:nvSpPr>
            <p:spPr>
              <a:xfrm>
                <a:off x="2505736" y="3096766"/>
                <a:ext cx="3352905" cy="743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Exposure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Exposure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 = 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85914-5509-06A0-D4A5-D25BC998B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36" y="3096766"/>
                <a:ext cx="3352905" cy="743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90;p53">
            <a:extLst>
              <a:ext uri="{FF2B5EF4-FFF2-40B4-BE49-F238E27FC236}">
                <a16:creationId xmlns:a16="http://schemas.microsoft.com/office/drawing/2014/main" id="{A3623126-0A6C-5DFD-C573-F5D91D5125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2301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Limitations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7394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1068791"/>
            <a:ext cx="6717246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As we’ve seen from the results, even though exposure based fairness gives good results, it has some limitations, too.</a:t>
            </a:r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E042D7D8-33DE-4536-3754-F2E288747B52}"/>
              </a:ext>
            </a:extLst>
          </p:cNvPr>
          <p:cNvSpPr/>
          <p:nvPr/>
        </p:nvSpPr>
        <p:spPr>
          <a:xfrm>
            <a:off x="1011447" y="24927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8;p68">
            <a:extLst>
              <a:ext uri="{FF2B5EF4-FFF2-40B4-BE49-F238E27FC236}">
                <a16:creationId xmlns:a16="http://schemas.microsoft.com/office/drawing/2014/main" id="{C17E22F4-10E8-6E9E-C3A0-B97666025BBB}"/>
              </a:ext>
            </a:extLst>
          </p:cNvPr>
          <p:cNvSpPr txBox="1">
            <a:spLocks/>
          </p:cNvSpPr>
          <p:nvPr/>
        </p:nvSpPr>
        <p:spPr>
          <a:xfrm>
            <a:off x="1124847" y="2392230"/>
            <a:ext cx="6172203" cy="703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From the previous two results, we can say that a fair ranking according to disparate treatment only exists if ratio of average utilities lies within the range of possible values of exposure. </a:t>
            </a:r>
          </a:p>
        </p:txBody>
      </p:sp>
      <p:sp>
        <p:nvSpPr>
          <p:cNvPr id="2" name="Google Shape;691;p53">
            <a:extLst>
              <a:ext uri="{FF2B5EF4-FFF2-40B4-BE49-F238E27FC236}">
                <a16:creationId xmlns:a16="http://schemas.microsoft.com/office/drawing/2014/main" id="{866FAC3F-2369-040F-2428-ECBB9E513CD4}"/>
              </a:ext>
            </a:extLst>
          </p:cNvPr>
          <p:cNvSpPr txBox="1">
            <a:spLocks/>
          </p:cNvSpPr>
          <p:nvPr/>
        </p:nvSpPr>
        <p:spPr>
          <a:xfrm>
            <a:off x="1011446" y="1793727"/>
            <a:ext cx="3560553" cy="387000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" sz="1800"/>
              <a:t>Feasibility of Fair Solutions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736C8C-F8FC-9B7B-3520-DBEA1176D584}"/>
                  </a:ext>
                </a:extLst>
              </p:cNvPr>
              <p:cNvSpPr txBox="1"/>
              <p:nvPr/>
            </p:nvSpPr>
            <p:spPr>
              <a:xfrm>
                <a:off x="2592117" y="3307708"/>
                <a:ext cx="3368999" cy="74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U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U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16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736C8C-F8FC-9B7B-3520-DBEA1176D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17" y="3307708"/>
                <a:ext cx="3368999" cy="742511"/>
              </a:xfrm>
              <a:prstGeom prst="rect">
                <a:avLst/>
              </a:prstGeom>
              <a:blipFill>
                <a:blip r:embed="rId3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3"/>
          <p:cNvSpPr txBox="1">
            <a:spLocks noGrp="1"/>
          </p:cNvSpPr>
          <p:nvPr>
            <p:ph type="sldNum" idx="12"/>
          </p:nvPr>
        </p:nvSpPr>
        <p:spPr>
          <a:xfrm>
            <a:off x="798925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</a:t>
            </a:r>
            <a:endParaRPr/>
          </a:p>
        </p:txBody>
      </p:sp>
      <p:sp>
        <p:nvSpPr>
          <p:cNvPr id="691" name="Google Shape;691;p53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Limitations</a:t>
            </a:r>
            <a:endParaRPr lang="en-US"/>
          </a:p>
        </p:txBody>
      </p:sp>
      <p:sp>
        <p:nvSpPr>
          <p:cNvPr id="6" name="Google Shape;414;p37">
            <a:extLst>
              <a:ext uri="{FF2B5EF4-FFF2-40B4-BE49-F238E27FC236}">
                <a16:creationId xmlns:a16="http://schemas.microsoft.com/office/drawing/2014/main" id="{267B3F17-1E45-1696-B599-8DCB0B785758}"/>
              </a:ext>
            </a:extLst>
          </p:cNvPr>
          <p:cNvSpPr/>
          <p:nvPr/>
        </p:nvSpPr>
        <p:spPr>
          <a:xfrm>
            <a:off x="804594" y="117394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8;p68">
            <a:extLst>
              <a:ext uri="{FF2B5EF4-FFF2-40B4-BE49-F238E27FC236}">
                <a16:creationId xmlns:a16="http://schemas.microsoft.com/office/drawing/2014/main" id="{F162F0AC-81F5-181D-C554-62B72D387E2E}"/>
              </a:ext>
            </a:extLst>
          </p:cNvPr>
          <p:cNvSpPr txBox="1">
            <a:spLocks/>
          </p:cNvSpPr>
          <p:nvPr/>
        </p:nvSpPr>
        <p:spPr>
          <a:xfrm>
            <a:off x="917994" y="1068791"/>
            <a:ext cx="6717246" cy="437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As we’ve seen from the results, even though exposure based fairness gives good results, it has some limitations, too.</a:t>
            </a:r>
          </a:p>
        </p:txBody>
      </p:sp>
      <p:sp>
        <p:nvSpPr>
          <p:cNvPr id="4" name="Google Shape;414;p37">
            <a:extLst>
              <a:ext uri="{FF2B5EF4-FFF2-40B4-BE49-F238E27FC236}">
                <a16:creationId xmlns:a16="http://schemas.microsoft.com/office/drawing/2014/main" id="{E042D7D8-33DE-4536-3754-F2E288747B52}"/>
              </a:ext>
            </a:extLst>
          </p:cNvPr>
          <p:cNvSpPr/>
          <p:nvPr/>
        </p:nvSpPr>
        <p:spPr>
          <a:xfrm>
            <a:off x="1011447" y="24927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8;p68">
            <a:extLst>
              <a:ext uri="{FF2B5EF4-FFF2-40B4-BE49-F238E27FC236}">
                <a16:creationId xmlns:a16="http://schemas.microsoft.com/office/drawing/2014/main" id="{C17E22F4-10E8-6E9E-C3A0-B97666025BBB}"/>
              </a:ext>
            </a:extLst>
          </p:cNvPr>
          <p:cNvSpPr txBox="1">
            <a:spLocks/>
          </p:cNvSpPr>
          <p:nvPr/>
        </p:nvSpPr>
        <p:spPr>
          <a:xfrm>
            <a:off x="1124847" y="2309728"/>
            <a:ext cx="6172203" cy="703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We can still mitigate this limitation, by introducing more documents belonging to neither group (or group with more relevant documents).</a:t>
            </a:r>
          </a:p>
        </p:txBody>
      </p:sp>
      <p:sp>
        <p:nvSpPr>
          <p:cNvPr id="2" name="Google Shape;691;p53">
            <a:extLst>
              <a:ext uri="{FF2B5EF4-FFF2-40B4-BE49-F238E27FC236}">
                <a16:creationId xmlns:a16="http://schemas.microsoft.com/office/drawing/2014/main" id="{866FAC3F-2369-040F-2428-ECBB9E513CD4}"/>
              </a:ext>
            </a:extLst>
          </p:cNvPr>
          <p:cNvSpPr txBox="1">
            <a:spLocks/>
          </p:cNvSpPr>
          <p:nvPr/>
        </p:nvSpPr>
        <p:spPr>
          <a:xfrm>
            <a:off x="1011446" y="1793727"/>
            <a:ext cx="3560553" cy="387000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ctr"/>
            <a:r>
              <a:rPr lang="en" sz="1800"/>
              <a:t>Feasibility of Fair Solutions</a:t>
            </a:r>
            <a:endParaRPr lang="en-US" sz="1800"/>
          </a:p>
        </p:txBody>
      </p:sp>
      <p:sp>
        <p:nvSpPr>
          <p:cNvPr id="3" name="Google Shape;414;p37">
            <a:extLst>
              <a:ext uri="{FF2B5EF4-FFF2-40B4-BE49-F238E27FC236}">
                <a16:creationId xmlns:a16="http://schemas.microsoft.com/office/drawing/2014/main" id="{5CE3FDBA-EBB4-D15A-80A1-0D4AC981E408}"/>
              </a:ext>
            </a:extLst>
          </p:cNvPr>
          <p:cNvSpPr/>
          <p:nvPr/>
        </p:nvSpPr>
        <p:spPr>
          <a:xfrm>
            <a:off x="1011447" y="304850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8;p68">
            <a:extLst>
              <a:ext uri="{FF2B5EF4-FFF2-40B4-BE49-F238E27FC236}">
                <a16:creationId xmlns:a16="http://schemas.microsoft.com/office/drawing/2014/main" id="{3A230992-D78E-6EA4-6DA9-E6B7CB01F77A}"/>
              </a:ext>
            </a:extLst>
          </p:cNvPr>
          <p:cNvSpPr txBox="1">
            <a:spLocks/>
          </p:cNvSpPr>
          <p:nvPr/>
        </p:nvSpPr>
        <p:spPr>
          <a:xfrm>
            <a:off x="1124847" y="2865505"/>
            <a:ext cx="6172203" cy="703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Quicksand" panose="020B0604020202020204" charset="0"/>
              </a:rPr>
              <a:t>It will increase the range of the LHS and the ranking doesn’t have to give undue exposure to one of the groups.</a:t>
            </a:r>
          </a:p>
        </p:txBody>
      </p:sp>
    </p:spTree>
    <p:extLst>
      <p:ext uri="{BB962C8B-B14F-4D97-AF65-F5344CB8AC3E}">
        <p14:creationId xmlns:p14="http://schemas.microsoft.com/office/powerpoint/2010/main" val="3536690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2"/>
          <p:cNvSpPr txBox="1">
            <a:spLocks noGrp="1"/>
          </p:cNvSpPr>
          <p:nvPr>
            <p:ph type="title"/>
          </p:nvPr>
        </p:nvSpPr>
        <p:spPr>
          <a:xfrm>
            <a:off x="1940677" y="1357238"/>
            <a:ext cx="5262645" cy="1573868"/>
          </a:xfrm>
          <a:prstGeom prst="rect">
            <a:avLst/>
          </a:prstGeom>
          <a:ln w="28575">
            <a:solidFill>
              <a:srgbClr val="2E2E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" name="Google Shape;691;p53">
            <a:extLst>
              <a:ext uri="{FF2B5EF4-FFF2-40B4-BE49-F238E27FC236}">
                <a16:creationId xmlns:a16="http://schemas.microsoft.com/office/drawing/2014/main" id="{DAFE6B07-32D2-46AF-F73C-DED0775784BA}"/>
              </a:ext>
            </a:extLst>
          </p:cNvPr>
          <p:cNvSpPr txBox="1">
            <a:spLocks/>
          </p:cNvSpPr>
          <p:nvPr/>
        </p:nvSpPr>
        <p:spPr>
          <a:xfrm>
            <a:off x="5309431" y="3221686"/>
            <a:ext cx="2445782" cy="146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80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4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4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4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4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4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4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4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nor Sans"/>
              <a:buNone/>
              <a:defRPr sz="48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pPr algn="l"/>
            <a:r>
              <a:rPr lang="en" sz="1600"/>
              <a:t>From,</a:t>
            </a:r>
          </a:p>
          <a:p>
            <a:pPr algn="r"/>
            <a:r>
              <a:rPr lang="en" sz="1600"/>
              <a:t>Asma Narmawala</a:t>
            </a:r>
          </a:p>
          <a:p>
            <a:pPr algn="r"/>
            <a:r>
              <a:rPr lang="en" sz="1600"/>
              <a:t>Preyali Dave</a:t>
            </a:r>
          </a:p>
          <a:p>
            <a:pPr algn="r"/>
            <a:r>
              <a:rPr lang="en" sz="1600"/>
              <a:t>Kirtan Soni</a:t>
            </a:r>
          </a:p>
          <a:p>
            <a:pPr algn="r"/>
            <a:r>
              <a:rPr lang="en" sz="1600"/>
              <a:t>Kirsh Rupapara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a Ranking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47F55-D832-68DE-5E35-3E2B1AF8A05C}"/>
              </a:ext>
            </a:extLst>
          </p:cNvPr>
          <p:cNvSpPr txBox="1"/>
          <p:nvPr/>
        </p:nvSpPr>
        <p:spPr>
          <a:xfrm>
            <a:off x="1116424" y="1400057"/>
            <a:ext cx="6690732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>
                <a:latin typeface="Quicksand"/>
                <a:ea typeface="Cambria Math"/>
              </a:rPr>
              <a:t>Utility measures access various aspects of user satisfaction, relevance or effectiveness of ranking in information </a:t>
            </a:r>
            <a:r>
              <a:rPr lang="en-US">
                <a:latin typeface="Quicksand"/>
                <a:ea typeface="Cambria Math"/>
              </a:rPr>
              <a:t>provided to</a:t>
            </a:r>
            <a:r>
              <a:rPr lang="en-US" sz="1400">
                <a:latin typeface="Quicksand"/>
                <a:ea typeface="Cambria Math"/>
              </a:rPr>
              <a:t> the user.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>
              <a:latin typeface="Quicksand" panose="020B0604020202020204" charset="0"/>
              <a:ea typeface="Cambria Math" panose="020405030504060302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Quicksand" panose="020B0604020202020204" charset="0"/>
                <a:ea typeface="Cambria Math" panose="02040503050406030204" pitchFamily="18" charset="0"/>
              </a:rPr>
              <a:t>These measures aim to capture the quality of the ranked list of items in response to a user query.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>
              <a:latin typeface="Quicksand" panose="020B0604020202020204" charset="0"/>
              <a:ea typeface="Cambria Math" panose="020405030504060302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Quicksand" panose="020B0604020202020204" charset="0"/>
                <a:ea typeface="Cambria Math" panose="02040503050406030204" pitchFamily="18" charset="0"/>
              </a:rPr>
              <a:t>Commonly used utility measures are: DCG, Precision, Recall, etc.</a:t>
            </a:r>
            <a:endParaRPr lang="en-US" sz="1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Google Shape;475;p43">
            <a:extLst>
              <a:ext uri="{FF2B5EF4-FFF2-40B4-BE49-F238E27FC236}">
                <a16:creationId xmlns:a16="http://schemas.microsoft.com/office/drawing/2014/main" id="{AEC962E3-AA64-1D0E-F4CC-56EEFAFCF9A2}"/>
              </a:ext>
            </a:extLst>
          </p:cNvPr>
          <p:cNvSpPr/>
          <p:nvPr/>
        </p:nvSpPr>
        <p:spPr>
          <a:xfrm>
            <a:off x="869925" y="148624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75;p43">
            <a:extLst>
              <a:ext uri="{FF2B5EF4-FFF2-40B4-BE49-F238E27FC236}">
                <a16:creationId xmlns:a16="http://schemas.microsoft.com/office/drawing/2014/main" id="{6B9FB3EF-F4CB-B78A-85D0-E31272F2A9D4}"/>
              </a:ext>
            </a:extLst>
          </p:cNvPr>
          <p:cNvSpPr/>
          <p:nvPr/>
        </p:nvSpPr>
        <p:spPr>
          <a:xfrm>
            <a:off x="869925" y="214357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5;p43">
            <a:extLst>
              <a:ext uri="{FF2B5EF4-FFF2-40B4-BE49-F238E27FC236}">
                <a16:creationId xmlns:a16="http://schemas.microsoft.com/office/drawing/2014/main" id="{C696A470-8827-A849-7D95-4F0A6829D9FD}"/>
              </a:ext>
            </a:extLst>
          </p:cNvPr>
          <p:cNvSpPr/>
          <p:nvPr/>
        </p:nvSpPr>
        <p:spPr>
          <a:xfrm>
            <a:off x="869925" y="277312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2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a Ranking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0111F-D5FD-AF01-1263-3ED34C313528}"/>
                  </a:ext>
                </a:extLst>
              </p:cNvPr>
              <p:cNvSpPr txBox="1"/>
              <p:nvPr/>
            </p:nvSpPr>
            <p:spPr>
              <a:xfrm>
                <a:off x="2314652" y="1320128"/>
                <a:ext cx="4345228" cy="55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smtClean="0">
                              <a:effectLst/>
                              <a:latin typeface="Jsmath-cmsy10" panose="02000603000000000000" pitchFamily="2" charset="0"/>
                              <a:ea typeface="Cambria Math" panose="02040503050406030204" pitchFamily="18" charset="0"/>
                            </a:rPr>
                            <m:t>U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Jsmath-cmsy10" panose="02000603000000000000" pitchFamily="2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IN"/>
                                <m:t> </m:t>
                              </m:r>
                            </m:sub>
                            <m:sup/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0111F-D5FD-AF01-1263-3ED34C31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52" y="1320128"/>
                <a:ext cx="4345228" cy="552524"/>
              </a:xfrm>
              <a:prstGeom prst="rect">
                <a:avLst/>
              </a:prstGeom>
              <a:blipFill>
                <a:blip r:embed="rId3"/>
                <a:stretch>
                  <a:fillRect t="-138889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32687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High School - 9th Grade: Individuality and Conformity by Slidesgo">
  <a:themeElements>
    <a:clrScheme name="Simple Light">
      <a:dk1>
        <a:srgbClr val="2E2E2E"/>
      </a:dk1>
      <a:lt1>
        <a:srgbClr val="EFEFEF"/>
      </a:lt1>
      <a:dk2>
        <a:srgbClr val="838383"/>
      </a:dk2>
      <a:lt2>
        <a:srgbClr val="FFFFFF"/>
      </a:lt2>
      <a:accent1>
        <a:srgbClr val="AAA9A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73</Slides>
  <Notes>73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Social Studies Subject for High School - 9th Grade: Individuality and Conformity by Slidesgo</vt:lpstr>
      <vt:lpstr>Fairness of Exposure in Rankings</vt:lpstr>
      <vt:lpstr>What is Ranking ?</vt:lpstr>
      <vt:lpstr>What is Exposure ?</vt:lpstr>
      <vt:lpstr>Now, What is Fairness ?</vt:lpstr>
      <vt:lpstr>Example</vt:lpstr>
      <vt:lpstr>Ranking Problem</vt:lpstr>
      <vt:lpstr>Steps involved in solving the optimization problem</vt:lpstr>
      <vt:lpstr>Utility of a Ranking</vt:lpstr>
      <vt:lpstr>Utility of a Ranking</vt:lpstr>
      <vt:lpstr>Utility of a Ranking</vt:lpstr>
      <vt:lpstr>Utility of a Ranking</vt:lpstr>
      <vt:lpstr>Utility of a Ranking</vt:lpstr>
      <vt:lpstr>Utility of a Ranking</vt:lpstr>
      <vt:lpstr>Utility of a Ranking</vt:lpstr>
      <vt:lpstr>Utility of a Ranking</vt:lpstr>
      <vt:lpstr>Probabilistic Ranking Principle</vt:lpstr>
      <vt:lpstr>Probabilistic Ranking</vt:lpstr>
      <vt:lpstr>Probabilistic Ranking</vt:lpstr>
      <vt:lpstr>Probabilistic Ranking</vt:lpstr>
      <vt:lpstr>Probabilistic Ranking</vt:lpstr>
      <vt:lpstr>Probabilistic Ranking</vt:lpstr>
      <vt:lpstr>Optimizing Fair Rankings</vt:lpstr>
      <vt:lpstr>Optimizing Fair Rankings</vt:lpstr>
      <vt:lpstr>Optimizing Fair Rankings</vt:lpstr>
      <vt:lpstr>Sampling Rankings</vt:lpstr>
      <vt:lpstr>Sampling Rankings</vt:lpstr>
      <vt:lpstr>BvN Decomposition</vt:lpstr>
      <vt:lpstr>Algorithm</vt:lpstr>
      <vt:lpstr>Exposure, again?</vt:lpstr>
      <vt:lpstr>Fairness Constraints</vt:lpstr>
      <vt:lpstr>Demographic Parity</vt:lpstr>
      <vt:lpstr>Demographic Parity</vt:lpstr>
      <vt:lpstr>Demographic Parity</vt:lpstr>
      <vt:lpstr>Demographic Parity</vt:lpstr>
      <vt:lpstr>Demographic Parity</vt:lpstr>
      <vt:lpstr>Demographic Parity ?</vt:lpstr>
      <vt:lpstr>Demographic Parity</vt:lpstr>
      <vt:lpstr>Demographic Parity</vt:lpstr>
      <vt:lpstr>Demographic Parity</vt:lpstr>
      <vt:lpstr>Disparate Treatment</vt:lpstr>
      <vt:lpstr>Disparate Treatment</vt:lpstr>
      <vt:lpstr>Disparate Treatment</vt:lpstr>
      <vt:lpstr>Disparate Treatment</vt:lpstr>
      <vt:lpstr>Disparate Treatment</vt:lpstr>
      <vt:lpstr>Disparate Treatment</vt:lpstr>
      <vt:lpstr>Disparate Treatment ?</vt:lpstr>
      <vt:lpstr>Disparate Treatment</vt:lpstr>
      <vt:lpstr>Disparate Treatment</vt:lpstr>
      <vt:lpstr>Disparate Treatment</vt:lpstr>
      <vt:lpstr>Disparate Impact</vt:lpstr>
      <vt:lpstr>Disparate Impact</vt:lpstr>
      <vt:lpstr>Disparate Impact</vt:lpstr>
      <vt:lpstr>Disparate Impact</vt:lpstr>
      <vt:lpstr>Disparate Impact</vt:lpstr>
      <vt:lpstr>Disparate Impact</vt:lpstr>
      <vt:lpstr>Disparate Impact</vt:lpstr>
      <vt:lpstr>Disparate Impact ?</vt:lpstr>
      <vt:lpstr>Disparate Impact</vt:lpstr>
      <vt:lpstr>Disparate Impact</vt:lpstr>
      <vt:lpstr>Disparate Impact</vt:lpstr>
      <vt:lpstr>Results</vt:lpstr>
      <vt:lpstr>Results</vt:lpstr>
      <vt:lpstr>Results</vt:lpstr>
      <vt:lpstr>Results</vt:lpstr>
      <vt:lpstr>Cost of Fairness</vt:lpstr>
      <vt:lpstr>Cost of Fairness</vt:lpstr>
      <vt:lpstr>Limitations</vt:lpstr>
      <vt:lpstr>Limitations</vt:lpstr>
      <vt:lpstr>Limitations</vt:lpstr>
      <vt:lpstr>Limitations</vt:lpstr>
      <vt:lpstr>Limitations</vt:lpstr>
      <vt:lpstr>Limitations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 of Exposure in Rankings</dc:title>
  <cp:revision>1</cp:revision>
  <dcterms:modified xsi:type="dcterms:W3CDTF">2024-04-09T04:55:34Z</dcterms:modified>
</cp:coreProperties>
</file>