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6144-1A35-4285-B537-3D057B98E8C9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823B-263E-49C0-B86F-28D8B6CFC7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92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6144-1A35-4285-B537-3D057B98E8C9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823B-263E-49C0-B86F-28D8B6CFC7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25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6144-1A35-4285-B537-3D057B98E8C9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823B-263E-49C0-B86F-28D8B6CFC70A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2748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6144-1A35-4285-B537-3D057B98E8C9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823B-263E-49C0-B86F-28D8B6CFC7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335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6144-1A35-4285-B537-3D057B98E8C9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823B-263E-49C0-B86F-28D8B6CFC70A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3668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6144-1A35-4285-B537-3D057B98E8C9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823B-263E-49C0-B86F-28D8B6CFC7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21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6144-1A35-4285-B537-3D057B98E8C9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823B-263E-49C0-B86F-28D8B6CFC7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989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6144-1A35-4285-B537-3D057B98E8C9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823B-263E-49C0-B86F-28D8B6CFC7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460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6144-1A35-4285-B537-3D057B98E8C9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823B-263E-49C0-B86F-28D8B6CFC7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262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6144-1A35-4285-B537-3D057B98E8C9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823B-263E-49C0-B86F-28D8B6CFC7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6562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6144-1A35-4285-B537-3D057B98E8C9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823B-263E-49C0-B86F-28D8B6CFC7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9419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6144-1A35-4285-B537-3D057B98E8C9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823B-263E-49C0-B86F-28D8B6CFC7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6958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6144-1A35-4285-B537-3D057B98E8C9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823B-263E-49C0-B86F-28D8B6CFC7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377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6144-1A35-4285-B537-3D057B98E8C9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823B-263E-49C0-B86F-28D8B6CFC7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30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6144-1A35-4285-B537-3D057B98E8C9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823B-263E-49C0-B86F-28D8B6CFC7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0052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6144-1A35-4285-B537-3D057B98E8C9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823B-263E-49C0-B86F-28D8B6CFC7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782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76144-1A35-4285-B537-3D057B98E8C9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6A3823B-263E-49C0-B86F-28D8B6CFC7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73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FA2EDA-C1A4-46C4-8707-01D8045BE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1804" y="700564"/>
            <a:ext cx="5586984" cy="916749"/>
          </a:xfrm>
        </p:spPr>
        <p:txBody>
          <a:bodyPr/>
          <a:lstStyle/>
          <a:p>
            <a:r>
              <a:rPr lang="en-US" dirty="0" err="1"/>
              <a:t>EnglishPronouns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2727F3D-4A27-426B-864E-857BD6AE3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68" y="6108192"/>
            <a:ext cx="3816096" cy="475488"/>
          </a:xfrm>
        </p:spPr>
        <p:txBody>
          <a:bodyPr/>
          <a:lstStyle/>
          <a:p>
            <a:r>
              <a:rPr lang="ru-RU" dirty="0"/>
              <a:t>Автор: Пальчиков Кирилл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9F69FC1-9D4E-445B-BC84-F6F4584EC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881" y="2114384"/>
            <a:ext cx="3100440" cy="349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36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AD58FD-CE67-4C58-85C8-FB15FCEF2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490728"/>
            <a:ext cx="5927298" cy="1320800"/>
          </a:xfrm>
        </p:spPr>
        <p:txBody>
          <a:bodyPr>
            <a:normAutofit/>
          </a:bodyPr>
          <a:lstStyle/>
          <a:p>
            <a:r>
              <a:rPr lang="ru-RU" sz="6000" dirty="0"/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A68EF2-097C-4CD9-BC32-0BD2DF9B5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072384"/>
            <a:ext cx="8596668" cy="2968978"/>
          </a:xfrm>
        </p:spPr>
        <p:txBody>
          <a:bodyPr/>
          <a:lstStyle/>
          <a:p>
            <a:r>
              <a:rPr lang="ru-RU" dirty="0"/>
              <a:t>Идея моего проекта состоит в том, чтобы научить игроков моей игры местоимениям английского языка.</a:t>
            </a:r>
          </a:p>
          <a:p>
            <a:endParaRPr lang="ru-RU" dirty="0"/>
          </a:p>
          <a:p>
            <a:r>
              <a:rPr lang="ru-RU" dirty="0"/>
              <a:t>Мой проект помогает людям выучить местоимения, помогает им учить английский язык, знание которого очень важно в наше время.</a:t>
            </a:r>
          </a:p>
        </p:txBody>
      </p:sp>
    </p:spTree>
    <p:extLst>
      <p:ext uri="{BB962C8B-B14F-4D97-AF65-F5344CB8AC3E}">
        <p14:creationId xmlns:p14="http://schemas.microsoft.com/office/powerpoint/2010/main" val="185428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91E8E8-07B6-4EAA-925A-D31AEF256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704" y="627888"/>
            <a:ext cx="7463490" cy="1320800"/>
          </a:xfrm>
        </p:spPr>
        <p:txBody>
          <a:bodyPr>
            <a:normAutofit/>
          </a:bodyPr>
          <a:lstStyle/>
          <a:p>
            <a:r>
              <a:rPr lang="ru-RU" sz="6000" dirty="0"/>
              <a:t>Структура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AB241A-497B-4965-81D5-EDF7ADB71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Мой проект состоит из множества строчек кода, в котором имеется много классов, а именно – основные классы входа или регистрации в аккаунт</a:t>
            </a:r>
            <a:r>
              <a:rPr lang="en-US" dirty="0"/>
              <a:t> (</a:t>
            </a:r>
            <a:r>
              <a:rPr lang="en-US" dirty="0" err="1"/>
              <a:t>RegLogED</a:t>
            </a:r>
            <a:r>
              <a:rPr lang="en-US" dirty="0"/>
              <a:t>, </a:t>
            </a:r>
            <a:r>
              <a:rPr lang="en-US" dirty="0" err="1"/>
              <a:t>RegisterED</a:t>
            </a:r>
            <a:r>
              <a:rPr lang="en-US" dirty="0"/>
              <a:t>)</a:t>
            </a:r>
            <a:r>
              <a:rPr lang="ru-RU" dirty="0"/>
              <a:t>, класс выбора уровня (</a:t>
            </a:r>
            <a:r>
              <a:rPr lang="en-US" dirty="0" err="1"/>
              <a:t>ChooseED</a:t>
            </a:r>
            <a:r>
              <a:rPr lang="ru-RU" dirty="0"/>
              <a:t>)</a:t>
            </a:r>
            <a:r>
              <a:rPr lang="en-US" dirty="0"/>
              <a:t>, </a:t>
            </a:r>
            <a:r>
              <a:rPr lang="ru-RU" dirty="0"/>
              <a:t>классы уровней (</a:t>
            </a:r>
            <a:r>
              <a:rPr lang="en-US" dirty="0"/>
              <a:t>Level1, Level2, Level3, Level4, Level5, Level6, Level7</a:t>
            </a:r>
            <a:r>
              <a:rPr lang="ru-RU" dirty="0"/>
              <a:t>), класс с таблицей местоимений и их переводов (</a:t>
            </a:r>
            <a:r>
              <a:rPr lang="en-US" dirty="0" err="1"/>
              <a:t>LearnWindow</a:t>
            </a:r>
            <a:r>
              <a:rPr lang="ru-RU" dirty="0"/>
              <a:t>)</a:t>
            </a:r>
            <a:r>
              <a:rPr lang="en-US" dirty="0"/>
              <a:t>, </a:t>
            </a:r>
            <a:r>
              <a:rPr lang="ru-RU" dirty="0"/>
              <a:t>а так же класс победы! (</a:t>
            </a:r>
            <a:r>
              <a:rPr lang="en-US" dirty="0" err="1"/>
              <a:t>EzWin</a:t>
            </a:r>
            <a:r>
              <a:rPr lang="ru-RU" dirty="0"/>
              <a:t>).</a:t>
            </a:r>
            <a:endParaRPr lang="en-US" dirty="0"/>
          </a:p>
          <a:p>
            <a:endParaRPr lang="en-US" dirty="0"/>
          </a:p>
          <a:p>
            <a:r>
              <a:rPr lang="ru-RU" dirty="0"/>
              <a:t>Я использовал множество технологий, среди которых </a:t>
            </a:r>
            <a:r>
              <a:rPr lang="en-US" dirty="0" err="1"/>
              <a:t>QtDesigner</a:t>
            </a:r>
            <a:r>
              <a:rPr lang="en-US" dirty="0"/>
              <a:t>, </a:t>
            </a:r>
            <a:r>
              <a:rPr lang="ru-RU" dirty="0"/>
              <a:t>который помогал мне в создании некоторых окон, метод </a:t>
            </a:r>
            <a:r>
              <a:rPr lang="en-US" dirty="0"/>
              <a:t>choice </a:t>
            </a:r>
            <a:r>
              <a:rPr lang="ru-RU" dirty="0"/>
              <a:t>из библиотеки </a:t>
            </a:r>
            <a:r>
              <a:rPr lang="en-US" dirty="0"/>
              <a:t>random, </a:t>
            </a:r>
            <a:r>
              <a:rPr lang="ru-RU" dirty="0"/>
              <a:t>база данных </a:t>
            </a:r>
            <a:r>
              <a:rPr lang="en-US" dirty="0"/>
              <a:t>sqlite3, </a:t>
            </a:r>
            <a:r>
              <a:rPr lang="ru-RU" dirty="0"/>
              <a:t>а так же </a:t>
            </a:r>
            <a:r>
              <a:rPr lang="ru-RU" dirty="0" err="1"/>
              <a:t>дополения</a:t>
            </a:r>
            <a:r>
              <a:rPr lang="ru-RU" dirty="0"/>
              <a:t> из </a:t>
            </a:r>
            <a:r>
              <a:rPr lang="en-US" dirty="0"/>
              <a:t>PyQt5: </a:t>
            </a:r>
            <a:r>
              <a:rPr lang="en-US" dirty="0" err="1"/>
              <a:t>QWidgets</a:t>
            </a:r>
            <a:r>
              <a:rPr lang="en-US" dirty="0"/>
              <a:t>, </a:t>
            </a:r>
            <a:r>
              <a:rPr lang="en-US" dirty="0" err="1"/>
              <a:t>QtGui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87376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41CE53-58DA-48BC-9EBE-F39AF6EB4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184" y="609600"/>
            <a:ext cx="6658818" cy="1320800"/>
          </a:xfrm>
        </p:spPr>
        <p:txBody>
          <a:bodyPr>
            <a:normAutofit/>
          </a:bodyPr>
          <a:lstStyle/>
          <a:p>
            <a:r>
              <a:rPr lang="ru-RU" sz="6000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A9C355-1C0E-44D5-9E1E-82671490C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Подводя итог, могу сказать, что я рад, что написал этот проект. Он дал мне опыт, усвоение пройденного материала, а так же помог понять, к какому уровню написания кода я дошел.</a:t>
            </a:r>
          </a:p>
          <a:p>
            <a:endParaRPr lang="ru-RU" dirty="0"/>
          </a:p>
          <a:p>
            <a:r>
              <a:rPr lang="ru-RU" dirty="0"/>
              <a:t>Несмотря на то, что я сделал все, что хотел в своем проекте, я думаю, что он не идеален, ведь в него можно добавить еще </a:t>
            </a:r>
            <a:r>
              <a:rPr lang="ru-RU"/>
              <a:t>создание уровней и </a:t>
            </a:r>
            <a:r>
              <a:rPr lang="ru-RU" dirty="0"/>
              <a:t>анимацию картинок.</a:t>
            </a:r>
          </a:p>
        </p:txBody>
      </p:sp>
    </p:spTree>
    <p:extLst>
      <p:ext uri="{BB962C8B-B14F-4D97-AF65-F5344CB8AC3E}">
        <p14:creationId xmlns:p14="http://schemas.microsoft.com/office/powerpoint/2010/main" val="307927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</TotalTime>
  <Words>232</Words>
  <Application>Microsoft Office PowerPoint</Application>
  <PresentationFormat>Широкоэкранный</PresentationFormat>
  <Paragraphs>14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Аспект</vt:lpstr>
      <vt:lpstr>EnglishPronouns</vt:lpstr>
      <vt:lpstr>Идея проекта</vt:lpstr>
      <vt:lpstr>Структура проекта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EnglishPronouns</dc:title>
  <dc:creator>Professional</dc:creator>
  <cp:lastModifiedBy>Professional</cp:lastModifiedBy>
  <cp:revision>6</cp:revision>
  <dcterms:created xsi:type="dcterms:W3CDTF">2022-11-13T20:36:33Z</dcterms:created>
  <dcterms:modified xsi:type="dcterms:W3CDTF">2022-11-15T11:58:31Z</dcterms:modified>
</cp:coreProperties>
</file>