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8"/>
  </p:notesMasterIdLst>
  <p:sldIdLst>
    <p:sldId id="503" r:id="rId2"/>
    <p:sldId id="504" r:id="rId3"/>
    <p:sldId id="506" r:id="rId4"/>
    <p:sldId id="505" r:id="rId5"/>
    <p:sldId id="508" r:id="rId6"/>
    <p:sldId id="507" r:id="rId7"/>
    <p:sldId id="511" r:id="rId8"/>
    <p:sldId id="509" r:id="rId9"/>
    <p:sldId id="510" r:id="rId10"/>
    <p:sldId id="514" r:id="rId11"/>
    <p:sldId id="516" r:id="rId12"/>
    <p:sldId id="517" r:id="rId13"/>
    <p:sldId id="519" r:id="rId14"/>
    <p:sldId id="512" r:id="rId15"/>
    <p:sldId id="513" r:id="rId16"/>
    <p:sldId id="515" r:id="rId17"/>
    <p:sldId id="518" r:id="rId18"/>
    <p:sldId id="520" r:id="rId19"/>
    <p:sldId id="500" r:id="rId20"/>
    <p:sldId id="521" r:id="rId21"/>
    <p:sldId id="523" r:id="rId22"/>
    <p:sldId id="522" r:id="rId23"/>
    <p:sldId id="524" r:id="rId24"/>
    <p:sldId id="525" r:id="rId25"/>
    <p:sldId id="370" r:id="rId26"/>
    <p:sldId id="304" r:id="rId2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9ECE5D9-F7EE-454D-855C-2E47A2640B68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901211-68DF-4936-976A-CF93B71237B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88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9B5B2D-DFA5-3255-A149-8CEF9C64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0C15D50-F0C4-4BCA-16F6-E55F5BB8F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BDB76C2-3671-E296-F598-E5A6A75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6E25B0C-C359-5D94-5161-3168F0D6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A1C976A-9A1B-113E-B72F-187E6FAF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78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0AB56-2A5B-6D49-AC70-DFD49C8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417ABB3-04C4-4EC9-2CE2-D105808D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9F1E88-351A-33C7-1FD4-A5E3980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0AED65-245E-8515-77B3-A586C7D3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B8B0036-D0F1-282A-361B-9DA84CE5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83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4EEB366-7CB6-4FAE-9B02-1472AFDB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5B17B75-2FFE-0FA7-3DFA-C7DF69F4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143BCCC-BFDD-AD5D-F15B-C16AE9A4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40F421-A5B9-87AC-C287-F5750221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018E16-3B92-C254-29C2-11CCFE5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62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6932D9-B6CA-6BDB-ECF4-11CAD017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C86FA15-4B89-E894-09F3-9C79201B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A6D1B1-964E-D1DE-2CDD-3776E51A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56F03BF-2BE6-FFE5-5106-983E1E8E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7AADB62-4A6E-A566-7A3F-90C270A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84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CA9B2E-025D-7E6B-260C-445EC791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7367CC-02B0-F56D-3943-7F4B3328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71383A9-99DA-31A3-E10E-DBB12946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43B4F77-A392-BE76-5D7C-9D7AED20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BAC2585-4B02-97C9-F29A-4FC36FD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295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CBEAA8-9687-4FE4-642F-934AD911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9BBFB0-7A0C-B713-966A-4464FC5D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8561EC-5D71-2222-BA38-C5536ED5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8A50DD9-F9DB-81E4-672C-CDF1C250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BCBE9C-8CAD-2E9C-82A0-2E8B0489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C744348-EF8F-6A27-F187-CFF08C6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7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CC815F-1927-EBAC-BFF1-18340B57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1920724-9D14-479B-D48E-45E00F41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517FAFE-1306-4CA3-BF54-B3940688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AF676F8-96E0-E95B-1843-B469DF72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5697453-05ED-070F-A785-1997A60C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838921B-F09A-5A2B-D316-5B5838CB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E5D69DC-08BB-B592-53C6-B6673CE2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9BC74D9-45D0-57FF-358E-290FBCF8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97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DD7D54-AAB6-022B-B762-DA41F469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5674C644-3B63-5CFD-0BA5-2616A96D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67A910F-4D7F-0F52-4158-7249122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93B3D80-DD33-480A-3C5E-67DE33AF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2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BCAB128-19C6-0886-EBAF-141BCC5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9C2C1AB-974B-BD17-8964-48CBF47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69D6B6A-0352-A17B-8C77-DDC6E7A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45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50D4CC-6F67-52D9-BAFF-0906C052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5B8B09A-2C2E-B3B1-B078-6E916E53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13CC60F-44D8-44A4-01EE-DB6F1F0C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B5E9623-C372-EBE8-1C26-49C1DC6A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547319E-24FF-C975-3311-724BA67F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F3FDA5-F8AB-0ABE-81D6-F07FB13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135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7DEE0D-BA9A-563E-4463-D0D8270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5973681-C0CF-1D03-0B58-8E9A7CCCC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40411F7-F59E-05F6-F173-F35BCFBB2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792557B-A9DE-B4EC-DAB5-B63CF62E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57795C-99D8-F8F1-2086-EE9F3F6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F484E58-A5F1-1C91-9806-92A85FC0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76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1D3C48B-E328-8307-E8D8-55C32EE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93F1FBD-E2D3-1CC5-A4BE-2F11BED5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0172AD-69C1-D5F3-5058-749333070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9350-45BC-4010-972E-1B17457A43FF}" type="datetimeFigureOut">
              <a:rPr lang="ar-SA" smtClean="0"/>
              <a:t>28/11/43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83F5E-C859-9150-8AD7-AB8548A6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3F563D9-2184-C19C-F79F-7BA8B1D8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35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1083582"/>
            <a:ext cx="10515600" cy="1325563"/>
          </a:xfrm>
        </p:spPr>
        <p:txBody>
          <a:bodyPr/>
          <a:lstStyle/>
          <a:p>
            <a:r>
              <a:rPr lang="ar-SA" b="1" dirty="0"/>
              <a:t>خوارزمية تشغيل قطعة </a:t>
            </a:r>
            <a:r>
              <a:rPr lang="en-US" b="1" dirty="0" err="1"/>
              <a:t>Wasdom</a:t>
            </a:r>
            <a:r>
              <a:rPr lang="en-US" b="1" dirty="0"/>
              <a:t> ESP32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3" y="209818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D6A89DFD-3090-73D1-4A91-522342B7A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8" t="25322" r="13214" b="48189"/>
          <a:stretch/>
        </p:blipFill>
        <p:spPr>
          <a:xfrm>
            <a:off x="8412481" y="1527115"/>
            <a:ext cx="2769324" cy="28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377C78-967B-10A5-564A-13BB181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30ACC7-27C2-A520-B049-C0895FE0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9F2163D-94F9-F9E8-37E3-2EDB8822B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IDE - How to install ESP32">
            <a:extLst>
              <a:ext uri="{FF2B5EF4-FFF2-40B4-BE49-F238E27FC236}">
                <a16:creationId xmlns:a16="http://schemas.microsoft.com/office/drawing/2014/main" id="{AB72BACE-C406-1EE1-09C5-6DB910CF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12904"/>
            <a:ext cx="8255726" cy="40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duino IDE - How to install ESP32">
            <a:extLst>
              <a:ext uri="{FF2B5EF4-FFF2-40B4-BE49-F238E27FC236}">
                <a16:creationId xmlns:a16="http://schemas.microsoft.com/office/drawing/2014/main" id="{76D6E301-0D40-1D66-543F-6BC07753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576388"/>
            <a:ext cx="121634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FB4707-94B8-106F-CFC0-7A6113C7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err="1"/>
              <a:t>الأن</a:t>
            </a:r>
            <a:r>
              <a:rPr lang="ar-SA" b="1" dirty="0"/>
              <a:t> وصل القطعة بسلك الـ </a:t>
            </a:r>
            <a:r>
              <a:rPr lang="en-US" b="1" dirty="0"/>
              <a:t>USB</a:t>
            </a:r>
            <a:endParaRPr lang="ar-SA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CF63D6-86F6-3D84-1070-42B0573C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0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AB438ADC-073D-B113-4EE5-0D199DAD1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85" b="42091"/>
          <a:stretch/>
        </p:blipFill>
        <p:spPr>
          <a:xfrm>
            <a:off x="113287" y="223742"/>
            <a:ext cx="11965426" cy="5628417"/>
          </a:xfrm>
          <a:prstGeom prst="rect">
            <a:avLst/>
          </a:prstGeom>
        </p:spPr>
      </p:pic>
      <p:sp>
        <p:nvSpPr>
          <p:cNvPr id="9" name="سهم: لليسار 8">
            <a:extLst>
              <a:ext uri="{FF2B5EF4-FFF2-40B4-BE49-F238E27FC236}">
                <a16:creationId xmlns:a16="http://schemas.microsoft.com/office/drawing/2014/main" id="{51C981F1-C1A5-88EE-101B-DE9BA6D29495}"/>
              </a:ext>
            </a:extLst>
          </p:cNvPr>
          <p:cNvSpPr/>
          <p:nvPr/>
        </p:nvSpPr>
        <p:spPr>
          <a:xfrm>
            <a:off x="10428589" y="4794068"/>
            <a:ext cx="1188720" cy="692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65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349557" y="2640764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72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select COM port on Arduino IDE">
            <a:extLst>
              <a:ext uri="{FF2B5EF4-FFF2-40B4-BE49-F238E27FC236}">
                <a16:creationId xmlns:a16="http://schemas.microsoft.com/office/drawing/2014/main" id="{347DC843-7B8A-A94E-2689-CB129156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0"/>
            <a:ext cx="1122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B3AAB1F-48B1-BE37-967F-5AE7A01A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F62F1062-6659-E249-94EC-4B56A1BB7227}"/>
              </a:ext>
            </a:extLst>
          </p:cNvPr>
          <p:cNvSpPr/>
          <p:nvPr/>
        </p:nvSpPr>
        <p:spPr>
          <a:xfrm>
            <a:off x="3203524" y="1334478"/>
            <a:ext cx="615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نريد تشغيل إضاءة الـ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9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5E21C2D-9332-3CAA-6444-8C5B2731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0"/>
          <a:stretch/>
        </p:blipFill>
        <p:spPr>
          <a:xfrm>
            <a:off x="0" y="1673"/>
            <a:ext cx="12192000" cy="63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3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  <p:sp>
        <p:nvSpPr>
          <p:cNvPr id="4" name="سهم: لليسار 3">
            <a:extLst>
              <a:ext uri="{FF2B5EF4-FFF2-40B4-BE49-F238E27FC236}">
                <a16:creationId xmlns:a16="http://schemas.microsoft.com/office/drawing/2014/main" id="{42EF1D63-CA46-C69F-1AF9-11BF7272E8BA}"/>
              </a:ext>
            </a:extLst>
          </p:cNvPr>
          <p:cNvSpPr/>
          <p:nvPr/>
        </p:nvSpPr>
        <p:spPr>
          <a:xfrm>
            <a:off x="535577" y="151176"/>
            <a:ext cx="1645920" cy="69296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677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286" y="552064"/>
            <a:ext cx="10515600" cy="1325563"/>
          </a:xfrm>
        </p:spPr>
        <p:txBody>
          <a:bodyPr/>
          <a:lstStyle/>
          <a:p>
            <a:r>
              <a:rPr lang="ar-SA" b="1" dirty="0"/>
              <a:t>تشغيل هارد وير متصل مع الويب </a:t>
            </a:r>
            <a:r>
              <a:rPr lang="en-US" b="1" dirty="0"/>
              <a:t>API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73" y="228106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321D60-3618-F886-2B54-C24A5B9C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96" y="26709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سهم: لليمين 2">
            <a:extLst>
              <a:ext uri="{FF2B5EF4-FFF2-40B4-BE49-F238E27FC236}">
                <a16:creationId xmlns:a16="http://schemas.microsoft.com/office/drawing/2014/main" id="{15D58FAD-F879-7B25-E2DE-5D5D4FCF071A}"/>
              </a:ext>
            </a:extLst>
          </p:cNvPr>
          <p:cNvSpPr/>
          <p:nvPr/>
        </p:nvSpPr>
        <p:spPr>
          <a:xfrm>
            <a:off x="5107577" y="3291840"/>
            <a:ext cx="1737360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96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40BB88-12B6-FC56-C9A1-241A761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b="1" dirty="0"/>
              <a:t>في لقاء الغد القادم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EEBC740-55D4-7EAE-67F8-9809CFAD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3400" cy="4351338"/>
          </a:xfrm>
        </p:spPr>
        <p:txBody>
          <a:bodyPr>
            <a:normAutofit/>
          </a:bodyPr>
          <a:lstStyle/>
          <a:p>
            <a:r>
              <a:rPr lang="ar-SA" sz="5400" b="1" dirty="0"/>
              <a:t>مسار الهندسة الصناعية</a:t>
            </a:r>
          </a:p>
          <a:p>
            <a:r>
              <a:rPr lang="ar-SA" sz="5400" b="1" dirty="0"/>
              <a:t>مهمة متزامنة</a:t>
            </a:r>
          </a:p>
        </p:txBody>
      </p:sp>
      <p:pic>
        <p:nvPicPr>
          <p:cNvPr id="13314" name="Picture 2" descr="شكرا لحضورك">
            <a:extLst>
              <a:ext uri="{FF2B5EF4-FFF2-40B4-BE49-F238E27FC236}">
                <a16:creationId xmlns:a16="http://schemas.microsoft.com/office/drawing/2014/main" id="{016BD68E-7C4C-37F6-8F4B-6FADC11B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35" y="42719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51ECCE2-0E85-9B7B-C0CE-DE815D3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93" y="2414883"/>
            <a:ext cx="1789611" cy="17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623877" y="524581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97F0888-3A32-3E0C-8CE8-1E6A8D4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6" b="14078"/>
          <a:stretch/>
        </p:blipFill>
        <p:spPr>
          <a:xfrm>
            <a:off x="2129245" y="2468880"/>
            <a:ext cx="8673737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63890BC1-FC69-F204-17E9-3E04A080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7" b="7789"/>
          <a:stretch/>
        </p:blipFill>
        <p:spPr>
          <a:xfrm>
            <a:off x="143690" y="1151681"/>
            <a:ext cx="11534504" cy="50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12E523D6-EC95-21CF-36AA-42D143961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22" t="13506"/>
          <a:stretch/>
        </p:blipFill>
        <p:spPr>
          <a:xfrm>
            <a:off x="4898571" y="627017"/>
            <a:ext cx="2825931" cy="59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A1BFE-01C7-02DE-7E0E-8F89C43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27" y="1747953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AE7CDCD2-29BD-6AA2-4DF0-3E8E0DA4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1" t="11029" r="32286" b="11600"/>
          <a:stretch/>
        </p:blipFill>
        <p:spPr>
          <a:xfrm>
            <a:off x="3879668" y="757646"/>
            <a:ext cx="437605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6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76</Words>
  <Application>Microsoft Office PowerPoint</Application>
  <PresentationFormat>شاشة عريضة</PresentationFormat>
  <Paragraphs>11</Paragraphs>
  <Slides>26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نسق Office</vt:lpstr>
      <vt:lpstr>خوارزمية تشغيل قطعة Wasdom ESP32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الأن وصل القطعة بسلك الـ USB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تشغيل هارد وير متصل مع الويب API</vt:lpstr>
      <vt:lpstr>في لقاء الغد القادم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smart</dc:creator>
  <cp:lastModifiedBy>smart</cp:lastModifiedBy>
  <cp:revision>39</cp:revision>
  <dcterms:created xsi:type="dcterms:W3CDTF">2022-06-19T05:12:11Z</dcterms:created>
  <dcterms:modified xsi:type="dcterms:W3CDTF">2022-06-28T05:53:46Z</dcterms:modified>
</cp:coreProperties>
</file>