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A4D4-57BF-4266-BBD7-1D065DC8F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40165-1B37-4F2D-B837-7A8E1B270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A470B-B7AD-48BD-9C6B-CDC2DC8C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3632-3E94-416F-A7E8-7446E2A5B32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DDF5A-7FCF-45C2-8C99-748B076C6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7D7FC-4F5F-4CD3-87C3-C195CAD7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6789-A6FB-413C-B6E9-0ABB80A74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8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6926-173A-44FF-9435-29276FC1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9F4FC9-E283-4A56-9A15-2D9638242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4B273-D2E5-4819-B13A-ED7ABF92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3632-3E94-416F-A7E8-7446E2A5B32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06BBC-F137-43DA-AF22-66C44B67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67C63-8A1A-4AB3-9F3E-D92B2A4F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6789-A6FB-413C-B6E9-0ABB80A74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7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AF1EA7-9071-45F9-BF0C-1F5D85BC1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2FF85-FCAA-4541-83B5-F5CAF6A02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1B1AA-6ED3-4AF9-9BA4-764B4E5A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3632-3E94-416F-A7E8-7446E2A5B32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1D63D-D089-4CDC-9787-B7E3ED54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0BFEF-E5FF-4826-9CC3-71E57CCE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6789-A6FB-413C-B6E9-0ABB80A74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DF589-630F-4F15-91D1-04283D8F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F537D-C3DF-45B1-B87F-17576E7BD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C4879-B1E3-4600-9EFD-0433AB80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3632-3E94-416F-A7E8-7446E2A5B32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F127A-2028-4238-A9ED-C8551888E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A8108-A533-4F00-93F8-2D7496BA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6789-A6FB-413C-B6E9-0ABB80A74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2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09B6-8E2C-4CD0-9AC9-3612861A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31BB1-8EFA-41B9-ADFD-D71F5C979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2F75B-011E-4A30-B35A-EE0BBA6EB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3632-3E94-416F-A7E8-7446E2A5B32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42ECF-71EE-4A76-94CD-F7CFC396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C3741-A779-4223-9917-DB772424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6789-A6FB-413C-B6E9-0ABB80A74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0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595B-A432-4222-8DFC-6F53B761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E2605-91F8-47C1-B353-AC2C13CB8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518FF-FD3F-44E4-A459-32A3FA8EE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279A1-90FC-4566-91AC-25ABDC2D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3632-3E94-416F-A7E8-7446E2A5B32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DEAB6-2501-4F8D-9892-3072459A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7EB01-EAC5-4EA5-AA73-CDE8B4BD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6789-A6FB-413C-B6E9-0ABB80A74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7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C4F5F-0C50-4604-B36E-DCA582A94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004D2-78D9-4BA7-9B37-F64C899B3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ED5A-4069-4ABF-8FC9-36159E481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1F7FB-951A-48EE-A689-A6CF70E16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24A907-651F-4A5D-846D-46F3D23C7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392BA-4310-445A-8C57-BAF7EC9F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3632-3E94-416F-A7E8-7446E2A5B32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2C0034-B50C-42D5-ABC6-0E150EA5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2DF7A5-78E0-4B93-AE11-B8EB8C45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6789-A6FB-413C-B6E9-0ABB80A74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9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ED79-8674-4FB6-9124-C6428004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90B22F-2470-435D-A4F5-1FE86C2D3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3632-3E94-416F-A7E8-7446E2A5B32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32B8E3-F21C-44E6-8522-D44F9E8D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241DD-BF34-4630-A372-B86D0F2F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6789-A6FB-413C-B6E9-0ABB80A74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BEDB7C-1114-4290-91B9-4B381EE2B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3632-3E94-416F-A7E8-7446E2A5B32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BA943-D092-45C4-A051-FC39B0ED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684DB-129E-4C9A-88AD-2A424686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6789-A6FB-413C-B6E9-0ABB80A74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3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DD6D-AC4F-4378-A06D-02A52207F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8713E-DAAE-496F-AB74-2E880B566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8B9A2-D13D-405F-B807-09C9AB5CC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67EEF-FA40-434A-8569-6963F6C9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3632-3E94-416F-A7E8-7446E2A5B32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EF815-B56C-4D5C-A435-78AAA02C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F0354-D0D7-44E2-986E-158E41C0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6789-A6FB-413C-B6E9-0ABB80A74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0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E568-7E92-4019-BA4E-8E753854D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3EF701-2FE5-42DC-9437-8F059C61B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305E2-1C08-4F6A-A418-62F550F82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BEC10-DA95-4DD8-9AA8-E88BE711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3632-3E94-416F-A7E8-7446E2A5B32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F5B00-0DDB-419D-9929-58F5FA415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D53DE-B9FE-474A-997C-6A1F7C26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6789-A6FB-413C-B6E9-0ABB80A74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026DCF-D493-4B0E-9DA5-DE7666CE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2CB75-7159-49B9-805C-D63AE5E7E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1FB04-450F-4012-AD5C-D70A0C4D3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C3632-3E94-416F-A7E8-7446E2A5B32B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A5C75-04D6-4E2F-9DEA-0DFF7D94C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F386C-98C0-4E94-ADB3-FFCA05C93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86789-A6FB-413C-B6E9-0ABB80A74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9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07BB56-1175-467E-A1AF-DDBFFC98DF97}"/>
              </a:ext>
            </a:extLst>
          </p:cNvPr>
          <p:cNvSpPr/>
          <p:nvPr/>
        </p:nvSpPr>
        <p:spPr>
          <a:xfrm>
            <a:off x="715617" y="2695492"/>
            <a:ext cx="1208598" cy="938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Susceptible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4BD71D-B9B3-4559-8B2A-E53572BE3655}"/>
              </a:ext>
            </a:extLst>
          </p:cNvPr>
          <p:cNvSpPr/>
          <p:nvPr/>
        </p:nvSpPr>
        <p:spPr>
          <a:xfrm>
            <a:off x="5169671" y="1696278"/>
            <a:ext cx="1334494" cy="938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Infected - Symptomatic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444442-8BA8-4781-88CC-744E43C177E2}"/>
              </a:ext>
            </a:extLst>
          </p:cNvPr>
          <p:cNvSpPr/>
          <p:nvPr/>
        </p:nvSpPr>
        <p:spPr>
          <a:xfrm>
            <a:off x="5169671" y="3128838"/>
            <a:ext cx="1334495" cy="938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Infected - Asymptomatic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53175C0-8965-4472-9460-5503DE6FCA65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H="1" flipV="1">
            <a:off x="3078810" y="-62616"/>
            <a:ext cx="999214" cy="4517002"/>
          </a:xfrm>
          <a:prstGeom prst="bentConnector3">
            <a:avLst>
              <a:gd name="adj1" fmla="val -48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D9B7657-0439-4FF2-B34C-B33A4EFB970A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 flipV="1">
            <a:off x="3880566" y="2165405"/>
            <a:ext cx="1289105" cy="9992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06D0781-427B-4D3E-A47E-4D99C095B4F7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>
            <a:off x="3880566" y="3164619"/>
            <a:ext cx="1289105" cy="4333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72F5965-2B7B-4E4C-AF5D-6FC195ECA048}"/>
              </a:ext>
            </a:extLst>
          </p:cNvPr>
          <p:cNvSpPr/>
          <p:nvPr/>
        </p:nvSpPr>
        <p:spPr>
          <a:xfrm>
            <a:off x="2546071" y="2695492"/>
            <a:ext cx="1334495" cy="938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Exposed, not infectious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14B0313-ADD4-4E5C-AC64-E0AD29DAF187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1924215" y="3164619"/>
            <a:ext cx="621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3F1B1-3FB8-426D-8514-0862E527989C}"/>
              </a:ext>
            </a:extLst>
          </p:cNvPr>
          <p:cNvSpPr/>
          <p:nvPr/>
        </p:nvSpPr>
        <p:spPr>
          <a:xfrm>
            <a:off x="7405313" y="3128838"/>
            <a:ext cx="1334494" cy="938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Recovered (Temporarily immune)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E06D61A-4B81-DF94-1212-0226383208A8}"/>
              </a:ext>
            </a:extLst>
          </p:cNvPr>
          <p:cNvCxnSpPr>
            <a:cxnSpLocks/>
            <a:stCxn id="31" idx="2"/>
            <a:endCxn id="4" idx="2"/>
          </p:cNvCxnSpPr>
          <p:nvPr/>
        </p:nvCxnSpPr>
        <p:spPr>
          <a:xfrm rot="5400000" flipH="1">
            <a:off x="4479565" y="474097"/>
            <a:ext cx="433346" cy="6752644"/>
          </a:xfrm>
          <a:prstGeom prst="bentConnector3">
            <a:avLst>
              <a:gd name="adj1" fmla="val -3022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64B642-AC2B-DC48-3AE8-E9EAA540522B}"/>
              </a:ext>
            </a:extLst>
          </p:cNvPr>
          <p:cNvCxnSpPr>
            <a:cxnSpLocks/>
            <a:stCxn id="7" idx="3"/>
            <a:endCxn id="31" idx="1"/>
          </p:cNvCxnSpPr>
          <p:nvPr/>
        </p:nvCxnSpPr>
        <p:spPr>
          <a:xfrm>
            <a:off x="6504166" y="3597965"/>
            <a:ext cx="901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75E095-CC11-14CD-B261-14B130811768}"/>
              </a:ext>
            </a:extLst>
          </p:cNvPr>
          <p:cNvSpPr txBox="1"/>
          <p:nvPr/>
        </p:nvSpPr>
        <p:spPr>
          <a:xfrm>
            <a:off x="2075092" y="274538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49FE0B-9A1B-C048-F69E-F3D142C35476}"/>
              </a:ext>
            </a:extLst>
          </p:cNvPr>
          <p:cNvSpPr txBox="1"/>
          <p:nvPr/>
        </p:nvSpPr>
        <p:spPr>
          <a:xfrm>
            <a:off x="4646908" y="180650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γ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F97586-E84C-CA89-FC3C-0CD881CF9094}"/>
              </a:ext>
            </a:extLst>
          </p:cNvPr>
          <p:cNvSpPr txBox="1"/>
          <p:nvPr/>
        </p:nvSpPr>
        <p:spPr>
          <a:xfrm>
            <a:off x="4629274" y="351309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246DE3-B6A8-6542-692B-9F332F6A1930}"/>
              </a:ext>
            </a:extLst>
          </p:cNvPr>
          <p:cNvSpPr txBox="1"/>
          <p:nvPr/>
        </p:nvSpPr>
        <p:spPr>
          <a:xfrm>
            <a:off x="6745918" y="322863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41AA87-DAEA-EB35-E221-17251531B15C}"/>
              </a:ext>
            </a:extLst>
          </p:cNvPr>
          <p:cNvSpPr txBox="1"/>
          <p:nvPr/>
        </p:nvSpPr>
        <p:spPr>
          <a:xfrm>
            <a:off x="3420360" y="852977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φ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ACA681-4AD6-F2DF-9A38-BA234F981228}"/>
              </a:ext>
            </a:extLst>
          </p:cNvPr>
          <p:cNvSpPr txBox="1"/>
          <p:nvPr/>
        </p:nvSpPr>
        <p:spPr>
          <a:xfrm>
            <a:off x="4545989" y="497705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σ</a:t>
            </a:r>
            <a:endParaRPr lang="en-US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9FACBDE-0336-FD29-3C07-78500BB61D53}"/>
              </a:ext>
            </a:extLst>
          </p:cNvPr>
          <p:cNvCxnSpPr>
            <a:cxnSpLocks/>
            <a:stCxn id="7" idx="2"/>
            <a:endCxn id="4" idx="2"/>
          </p:cNvCxnSpPr>
          <p:nvPr/>
        </p:nvCxnSpPr>
        <p:spPr>
          <a:xfrm rot="5400000" flipH="1">
            <a:off x="3361745" y="1591918"/>
            <a:ext cx="433346" cy="4517003"/>
          </a:xfrm>
          <a:prstGeom prst="bentConnector3">
            <a:avLst>
              <a:gd name="adj1" fmla="val -1243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D71E344-4048-CAAA-63D6-C1BF0E389E48}"/>
              </a:ext>
            </a:extLst>
          </p:cNvPr>
          <p:cNvSpPr txBox="1"/>
          <p:nvPr/>
        </p:nvSpPr>
        <p:spPr>
          <a:xfrm>
            <a:off x="3447610" y="426362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5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23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Nightingale, Kira</dc:creator>
  <cp:lastModifiedBy>Nightingale, Kira</cp:lastModifiedBy>
  <cp:revision>2</cp:revision>
  <dcterms:created xsi:type="dcterms:W3CDTF">2022-11-14T22:51:43Z</dcterms:created>
  <dcterms:modified xsi:type="dcterms:W3CDTF">2023-02-07T20:19:21Z</dcterms:modified>
</cp:coreProperties>
</file>