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1.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2.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358" r:id="rId2"/>
    <p:sldId id="359" r:id="rId3"/>
    <p:sldId id="390" r:id="rId4"/>
    <p:sldId id="394" r:id="rId5"/>
    <p:sldId id="369" r:id="rId6"/>
    <p:sldId id="388" r:id="rId7"/>
    <p:sldId id="393" r:id="rId8"/>
    <p:sldId id="363" r:id="rId9"/>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7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熊仪_aYju7RJj" initials="熊" lastIdx="0" clrIdx="0"/>
  <p:cmAuthor id="1" name="哒哒 熊猫" initials="哒哒" lastIdx="1" clrIdx="0"/>
  <p:cmAuthor id="8" name="yifei" initials="y" lastIdx="1" clrIdx="7"/>
  <p:cmAuthor id="2" name="kingsoft" initials="k" lastIdx="1" clrIdx="1"/>
  <p:cmAuthor id="9" name="ADMIN" initials="A" lastIdx="1" clrIdx="8"/>
  <p:cmAuthor id="3" name="zhouzean" initials="z" lastIdx="1" clrIdx="2"/>
  <p:cmAuthor id="4" name="李鹏飞_6bQfzI3a" initials="李" lastIdx="0" clrIdx="0"/>
  <p:cmAuthor id="5" name="李晓菲_MZFnUzi6" initials="李" lastIdx="0" clrIdx="0"/>
  <p:cmAuthor id="6" name="小珞_QjMfU7FR" initials="小" lastIdx="0" clrIdx="0"/>
  <p:cmAuthor id="2001" name="骆倩怡_Znauj26B" initials="authorId_382814100"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0" d="100"/>
          <a:sy n="80" d="100"/>
        </p:scale>
        <p:origin x="562" y="67"/>
      </p:cViewPr>
      <p:guideLst>
        <p:guide orient="horz" pos="2184"/>
        <p:guide pos="387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Sans Normal" panose="00000500000000000000" charset="-122"/>
              <a:ea typeface="MiSans Normal" panose="00000500000000000000" charset="-122"/>
              <a:cs typeface="MiSans Normal" panose="0000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iSans Normal" panose="00000500000000000000" charset="-122"/>
                <a:ea typeface="MiSans Normal" panose="00000500000000000000" charset="-122"/>
                <a:cs typeface="MiSans Normal" panose="00000500000000000000" charset="-122"/>
              </a:rPr>
              <a:t>2024/10/30</a:t>
            </a:fld>
            <a:endParaRPr lang="zh-CN" altLang="en-US">
              <a:latin typeface="MiSans Normal" panose="00000500000000000000" charset="-122"/>
              <a:ea typeface="MiSans Normal" panose="00000500000000000000" charset="-122"/>
              <a:cs typeface="MiSans Normal" panose="0000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Sans Normal" panose="00000500000000000000" charset="-122"/>
              <a:ea typeface="MiSans Normal" panose="00000500000000000000" charset="-122"/>
              <a:cs typeface="MiSans Normal" panose="0000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iSans Normal" panose="00000500000000000000" charset="-122"/>
                <a:ea typeface="MiSans Normal" panose="00000500000000000000" charset="-122"/>
                <a:cs typeface="MiSans Normal" panose="00000500000000000000" charset="-122"/>
              </a:rPr>
              <a:t>‹#›</a:t>
            </a:fld>
            <a:endParaRPr lang="zh-CN" altLang="en-US">
              <a:latin typeface="MiSans Normal" panose="00000500000000000000" charset="-122"/>
              <a:ea typeface="MiSans Normal" panose="00000500000000000000" charset="-122"/>
              <a:cs typeface="MiSans Normal" panose="000005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Sans Normal" panose="00000500000000000000" charset="-122"/>
                <a:ea typeface="MiSans Normal" panose="00000500000000000000" charset="-122"/>
                <a:cs typeface="MiSans Normal" panose="0000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Sans Normal" panose="00000500000000000000" charset="-122"/>
                <a:ea typeface="MiSans Normal" panose="00000500000000000000" charset="-122"/>
                <a:cs typeface="MiSans Normal" panose="00000500000000000000" charset="-122"/>
              </a:defRPr>
            </a:lvl1pPr>
          </a:lstStyle>
          <a:p>
            <a:fld id="{D2A48B96-639E-45A3-A0BA-2464DFDB1FAA}" type="datetimeFigureOut">
              <a:rPr lang="zh-CN" altLang="en-US" smtClean="0"/>
              <a:t>2024/10/30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Sans Normal" panose="00000500000000000000" charset="-122"/>
                <a:ea typeface="MiSans Normal" panose="00000500000000000000" charset="-122"/>
                <a:cs typeface="MiSans Normal" panose="0000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Sans Normal" panose="00000500000000000000" charset="-122"/>
                <a:ea typeface="MiSans Normal" panose="00000500000000000000" charset="-122"/>
                <a:cs typeface="MiSans Normal" panose="00000500000000000000"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Sans Normal" panose="00000500000000000000" charset="-122"/>
        <a:ea typeface="MiSans Normal" panose="00000500000000000000" charset="-122"/>
        <a:cs typeface="MiSans Normal" panose="00000500000000000000" charset="-122"/>
      </a:defRPr>
    </a:lvl1pPr>
    <a:lvl2pPr marL="457200" algn="l" defTabSz="914400" rtl="0" eaLnBrk="1" latinLnBrk="0" hangingPunct="1">
      <a:defRPr sz="1200" kern="1200">
        <a:solidFill>
          <a:schemeClr val="tx1"/>
        </a:solidFill>
        <a:latin typeface="MiSans Normal" panose="00000500000000000000" charset="-122"/>
        <a:ea typeface="MiSans Normal" panose="00000500000000000000" charset="-122"/>
        <a:cs typeface="MiSans Normal" panose="00000500000000000000" charset="-122"/>
      </a:defRPr>
    </a:lvl2pPr>
    <a:lvl3pPr marL="914400" algn="l" defTabSz="914400" rtl="0" eaLnBrk="1" latinLnBrk="0" hangingPunct="1">
      <a:defRPr sz="1200" kern="1200">
        <a:solidFill>
          <a:schemeClr val="tx1"/>
        </a:solidFill>
        <a:latin typeface="MiSans Normal" panose="00000500000000000000" charset="-122"/>
        <a:ea typeface="MiSans Normal" panose="00000500000000000000" charset="-122"/>
        <a:cs typeface="MiSans Normal" panose="00000500000000000000" charset="-122"/>
      </a:defRPr>
    </a:lvl3pPr>
    <a:lvl4pPr marL="1371600" algn="l" defTabSz="914400" rtl="0" eaLnBrk="1" latinLnBrk="0" hangingPunct="1">
      <a:defRPr sz="1200" kern="1200">
        <a:solidFill>
          <a:schemeClr val="tx1"/>
        </a:solidFill>
        <a:latin typeface="MiSans Normal" panose="00000500000000000000" charset="-122"/>
        <a:ea typeface="MiSans Normal" panose="00000500000000000000" charset="-122"/>
        <a:cs typeface="MiSans Normal" panose="00000500000000000000" charset="-122"/>
      </a:defRPr>
    </a:lvl4pPr>
    <a:lvl5pPr marL="1828800" algn="l" defTabSz="914400" rtl="0" eaLnBrk="1" latinLnBrk="0" hangingPunct="1">
      <a:defRPr sz="1200" kern="1200">
        <a:solidFill>
          <a:schemeClr val="tx1"/>
        </a:solidFill>
        <a:latin typeface="MiSans Normal" panose="00000500000000000000" charset="-122"/>
        <a:ea typeface="MiSans Normal" panose="00000500000000000000" charset="-122"/>
        <a:cs typeface="MiSans Normal" panose="0000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image" Target="../media/image2.jpeg"/><Relationship Id="rId2" Type="http://schemas.openxmlformats.org/officeDocument/2006/relationships/tags" Target="../tags/tag9.xml"/><Relationship Id="rId16" Type="http://schemas.openxmlformats.org/officeDocument/2006/relationships/image" Target="../media/image1.jpe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slideMaster" Target="../slideMasters/slideMaster1.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slideMaster" Target="../slideMasters/slideMaster1.xml"/><Relationship Id="rId4" Type="http://schemas.openxmlformats.org/officeDocument/2006/relationships/tags" Target="../tags/tag7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image" Target="../media/image6.jpeg"/><Relationship Id="rId2" Type="http://schemas.openxmlformats.org/officeDocument/2006/relationships/tags" Target="../tags/tag75.xml"/><Relationship Id="rId16" Type="http://schemas.openxmlformats.org/officeDocument/2006/relationships/image" Target="../media/image5.jpeg"/><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slideMaster" Target="../slideMasters/slideMaster1.xml"/><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90.xml"/><Relationship Id="rId7" Type="http://schemas.openxmlformats.org/officeDocument/2006/relationships/slideMaster" Target="../slideMasters/slideMaster1.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9" Type="http://schemas.openxmlformats.org/officeDocument/2006/relationships/image" Target="../media/image8.jpeg"/></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5" Type="http://schemas.openxmlformats.org/officeDocument/2006/relationships/tags" Target="../tags/tag105.xml"/><Relationship Id="rId10" Type="http://schemas.openxmlformats.org/officeDocument/2006/relationships/image" Target="../media/image10.png"/><Relationship Id="rId4" Type="http://schemas.openxmlformats.org/officeDocument/2006/relationships/tags" Target="../tags/tag104.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image" Target="../media/image12.jpe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image" Target="../media/image11.jpeg"/><Relationship Id="rId5" Type="http://schemas.openxmlformats.org/officeDocument/2006/relationships/tags" Target="../tags/tag113.xml"/><Relationship Id="rId10" Type="http://schemas.openxmlformats.org/officeDocument/2006/relationships/slideMaster" Target="../slideMasters/slideMaster1.xml"/><Relationship Id="rId4" Type="http://schemas.openxmlformats.org/officeDocument/2006/relationships/tags" Target="../tags/tag112.xml"/><Relationship Id="rId9" Type="http://schemas.openxmlformats.org/officeDocument/2006/relationships/tags" Target="../tags/tag117.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image" Target="../media/image14.jpe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image" Target="../media/image13.jpeg"/><Relationship Id="rId5" Type="http://schemas.openxmlformats.org/officeDocument/2006/relationships/tags" Target="../tags/tag122.xml"/><Relationship Id="rId10" Type="http://schemas.openxmlformats.org/officeDocument/2006/relationships/slideMaster" Target="../slideMasters/slideMaster1.xml"/><Relationship Id="rId4" Type="http://schemas.openxmlformats.org/officeDocument/2006/relationships/tags" Target="../tags/tag121.xml"/><Relationship Id="rId9" Type="http://schemas.openxmlformats.org/officeDocument/2006/relationships/tags" Target="../tags/tag126.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image" Target="../media/image15.jpeg"/><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slideMaster" Target="../slideMasters/slideMaster1.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0" Type="http://schemas.openxmlformats.org/officeDocument/2006/relationships/tags" Target="../tags/tag136.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image" Target="../media/image16.jpeg"/></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5.xml"/><Relationship Id="rId3" Type="http://schemas.openxmlformats.org/officeDocument/2006/relationships/tags" Target="../tags/tag140.xml"/><Relationship Id="rId7" Type="http://schemas.openxmlformats.org/officeDocument/2006/relationships/tags" Target="../tags/tag144.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image" Target="../media/image18.png"/><Relationship Id="rId5" Type="http://schemas.openxmlformats.org/officeDocument/2006/relationships/tags" Target="../tags/tag142.xml"/><Relationship Id="rId10" Type="http://schemas.openxmlformats.org/officeDocument/2006/relationships/image" Target="../media/image17.png"/><Relationship Id="rId4" Type="http://schemas.openxmlformats.org/officeDocument/2006/relationships/tags" Target="../tags/tag141.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29.xml"/><Relationship Id="rId7"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4.jpeg"/><Relationship Id="rId5" Type="http://schemas.openxmlformats.org/officeDocument/2006/relationships/tags" Target="../tags/tag51.xml"/><Relationship Id="rId10" Type="http://schemas.openxmlformats.org/officeDocument/2006/relationships/slideMaster" Target="../slideMasters/slideMaster1.xml"/><Relationship Id="rId4" Type="http://schemas.openxmlformats.org/officeDocument/2006/relationships/tags" Target="../tags/tag50.xml"/><Relationship Id="rId9" Type="http://schemas.openxmlformats.org/officeDocument/2006/relationships/tags" Target="../tags/tag5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Master" Target="../slideMasters/slideMaster1.xml"/><Relationship Id="rId5" Type="http://schemas.openxmlformats.org/officeDocument/2006/relationships/tags" Target="../tags/tag69.xml"/><Relationship Id="rId4" Type="http://schemas.openxmlformats.org/officeDocument/2006/relationships/tags" Target="../tags/tag6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椭圆 6"/>
          <p:cNvSpPr/>
          <p:nvPr userDrawn="1">
            <p:custDataLst>
              <p:tags r:id="rId1"/>
            </p:custDataLst>
          </p:nvPr>
        </p:nvSpPr>
        <p:spPr>
          <a:xfrm>
            <a:off x="6871970" y="3947160"/>
            <a:ext cx="2325370" cy="2325370"/>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sym typeface="Arial" panose="020B0604020202020204" pitchFamily="34" charset="0"/>
            </a:endParaRPr>
          </a:p>
        </p:txBody>
      </p:sp>
      <p:sp>
        <p:nvSpPr>
          <p:cNvPr id="8" name="任意多边形 9"/>
          <p:cNvSpPr/>
          <p:nvPr userDrawn="1">
            <p:custDataLst>
              <p:tags r:id="rId2"/>
            </p:custDataLst>
          </p:nvPr>
        </p:nvSpPr>
        <p:spPr>
          <a:xfrm>
            <a:off x="8987790" y="0"/>
            <a:ext cx="3204210" cy="380873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046" h="5998">
                <a:moveTo>
                  <a:pt x="559" y="0"/>
                </a:moveTo>
                <a:lnTo>
                  <a:pt x="5046" y="0"/>
                </a:lnTo>
                <a:lnTo>
                  <a:pt x="5046" y="5849"/>
                </a:lnTo>
                <a:lnTo>
                  <a:pt x="5005" y="5861"/>
                </a:lnTo>
                <a:cubicBezTo>
                  <a:pt x="4674" y="5950"/>
                  <a:pt x="4325" y="5998"/>
                  <a:pt x="3966" y="5998"/>
                </a:cubicBezTo>
                <a:cubicBezTo>
                  <a:pt x="1776" y="5998"/>
                  <a:pt x="0" y="4222"/>
                  <a:pt x="0" y="2032"/>
                </a:cubicBezTo>
                <a:cubicBezTo>
                  <a:pt x="0" y="1296"/>
                  <a:pt x="200" y="607"/>
                  <a:pt x="550" y="17"/>
                </a:cubicBezTo>
                <a:lnTo>
                  <a:pt x="559"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1" baseline="0">
              <a:latin typeface="Arial" panose="020B0604020202020204" pitchFamily="34" charset="0"/>
              <a:ea typeface="微软雅黑" panose="020B0503020204020204" charset="-122"/>
              <a:sym typeface="Arial" panose="020B0604020202020204" pitchFamily="34" charset="0"/>
            </a:endParaRPr>
          </a:p>
        </p:txBody>
      </p:sp>
      <p:grpSp>
        <p:nvGrpSpPr>
          <p:cNvPr id="11" name="组合 10"/>
          <p:cNvGrpSpPr/>
          <p:nvPr userDrawn="1">
            <p:custDataLst>
              <p:tags r:id="rId3"/>
            </p:custDataLst>
          </p:nvPr>
        </p:nvGrpSpPr>
        <p:grpSpPr>
          <a:xfrm>
            <a:off x="6662420" y="929005"/>
            <a:ext cx="4730750" cy="4730750"/>
            <a:chOff x="10492" y="1463"/>
            <a:chExt cx="7450" cy="7450"/>
          </a:xfrm>
        </p:grpSpPr>
        <p:pic>
          <p:nvPicPr>
            <p:cNvPr id="12" name="图片 11" descr="C:\Users\Administrator.USER-20190207SV\Desktop\物流管理\denni-dodavka-doprava-dopravni-system-1117210.jpgdenni-dodavka-doprava-dopravni-system-1117210"/>
            <p:cNvPicPr>
              <a:picLocks noChangeAspect="1"/>
            </p:cNvPicPr>
            <p:nvPr>
              <p:custDataLst>
                <p:tags r:id="rId13"/>
              </p:custDataLst>
            </p:nvPr>
          </p:nvPicPr>
          <p:blipFill>
            <a:blip r:embed="rId16"/>
            <a:srcRect/>
            <a:stretch>
              <a:fillRect/>
            </a:stretch>
          </p:blipFill>
          <p:spPr>
            <a:xfrm>
              <a:off x="10880" y="1928"/>
              <a:ext cx="6675" cy="6521"/>
            </a:xfrm>
            <a:prstGeom prst="flowChartConnector">
              <a:avLst/>
            </a:prstGeom>
          </p:spPr>
        </p:pic>
        <p:sp>
          <p:nvSpPr>
            <p:cNvPr id="13" name="同心圆 17"/>
            <p:cNvSpPr/>
            <p:nvPr>
              <p:custDataLst>
                <p:tags r:id="rId14"/>
              </p:custDataLst>
            </p:nvPr>
          </p:nvSpPr>
          <p:spPr>
            <a:xfrm>
              <a:off x="10492" y="1463"/>
              <a:ext cx="7451" cy="7451"/>
            </a:xfrm>
            <a:prstGeom prst="donut">
              <a:avLst>
                <a:gd name="adj" fmla="val 306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solidFill>
                <a:latin typeface="Arial" panose="020B0604020202020204" pitchFamily="34" charset="0"/>
                <a:ea typeface="微软雅黑" panose="020B0503020204020204" charset="-122"/>
                <a:sym typeface="Arial" panose="020B0604020202020204" pitchFamily="34" charset="0"/>
              </a:endParaRPr>
            </a:p>
          </p:txBody>
        </p:sp>
      </p:grpSp>
      <p:sp>
        <p:nvSpPr>
          <p:cNvPr id="14" name="任意多边形 7"/>
          <p:cNvSpPr/>
          <p:nvPr userDrawn="1">
            <p:custDataLst>
              <p:tags r:id="rId4"/>
            </p:custDataLst>
          </p:nvPr>
        </p:nvSpPr>
        <p:spPr>
          <a:xfrm>
            <a:off x="0" y="5085715"/>
            <a:ext cx="1783715" cy="177228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809" h="2791">
                <a:moveTo>
                  <a:pt x="987" y="0"/>
                </a:moveTo>
                <a:cubicBezTo>
                  <a:pt x="1993" y="0"/>
                  <a:pt x="2809" y="816"/>
                  <a:pt x="2809" y="1823"/>
                </a:cubicBezTo>
                <a:cubicBezTo>
                  <a:pt x="2809" y="2168"/>
                  <a:pt x="2713" y="2492"/>
                  <a:pt x="2545" y="2768"/>
                </a:cubicBezTo>
                <a:lnTo>
                  <a:pt x="2531" y="2791"/>
                </a:lnTo>
                <a:lnTo>
                  <a:pt x="0" y="2791"/>
                </a:lnTo>
                <a:lnTo>
                  <a:pt x="0" y="290"/>
                </a:lnTo>
                <a:lnTo>
                  <a:pt x="4" y="287"/>
                </a:lnTo>
                <a:cubicBezTo>
                  <a:pt x="288" y="105"/>
                  <a:pt x="625" y="0"/>
                  <a:pt x="987" y="0"/>
                </a:cubicBezTo>
                <a:close/>
              </a:path>
            </a:pathLst>
          </a:custGeom>
          <a:solidFill>
            <a:schemeClr val="accent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微软雅黑" panose="020B0503020204020204" charset="-122"/>
              <a:sym typeface="Arial" panose="020B0604020202020204" pitchFamily="34" charset="0"/>
            </a:endParaRPr>
          </a:p>
        </p:txBody>
      </p:sp>
      <p:pic>
        <p:nvPicPr>
          <p:cNvPr id="15" name="图片 14" descr="C:\Users\Administrator.USER-20190207SV\Desktop\物流管理\denni-dodavka-doprava-dopravni-system-1117210.jpgdenni-dodavka-doprava-dopravni-system-1117210"/>
          <p:cNvPicPr>
            <a:picLocks noChangeAspect="1"/>
          </p:cNvPicPr>
          <p:nvPr userDrawn="1">
            <p:custDataLst>
              <p:tags r:id="rId5"/>
            </p:custDataLst>
          </p:nvPr>
        </p:nvPicPr>
        <p:blipFill>
          <a:blip r:embed="rId17" cstate="email"/>
          <a:srcRect t="-808"/>
          <a:stretch>
            <a:fillRect/>
          </a:stretch>
        </p:blipFill>
        <p:spPr>
          <a:xfrm>
            <a:off x="6344920" y="3947160"/>
            <a:ext cx="1753870" cy="1713230"/>
          </a:xfrm>
          <a:prstGeom prst="flowChartConnector">
            <a:avLst/>
          </a:prstGeom>
        </p:spPr>
      </p:pic>
      <p:sp>
        <p:nvSpPr>
          <p:cNvPr id="19" name="同心圆 4"/>
          <p:cNvSpPr/>
          <p:nvPr userDrawn="1">
            <p:custDataLst>
              <p:tags r:id="rId6"/>
            </p:custDataLst>
          </p:nvPr>
        </p:nvSpPr>
        <p:spPr>
          <a:xfrm>
            <a:off x="6227445" y="3808730"/>
            <a:ext cx="1989455" cy="1989455"/>
          </a:xfrm>
          <a:prstGeom prst="donut">
            <a:avLst>
              <a:gd name="adj" fmla="val 306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0" name="任意多边形 8"/>
          <p:cNvSpPr/>
          <p:nvPr userDrawn="1">
            <p:custDataLst>
              <p:tags r:id="rId7"/>
            </p:custDataLst>
          </p:nvPr>
        </p:nvSpPr>
        <p:spPr>
          <a:xfrm>
            <a:off x="0" y="4827905"/>
            <a:ext cx="2042160" cy="2030095"/>
          </a:xfrm>
          <a:custGeom>
            <a:avLst/>
            <a:gdLst>
              <a:gd name="adj" fmla="val 3062"/>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216" h="3197">
                <a:moveTo>
                  <a:pt x="987" y="0"/>
                </a:moveTo>
                <a:cubicBezTo>
                  <a:pt x="2218" y="0"/>
                  <a:pt x="3216" y="998"/>
                  <a:pt x="3216" y="2229"/>
                </a:cubicBezTo>
                <a:cubicBezTo>
                  <a:pt x="3216" y="2575"/>
                  <a:pt x="3137" y="2903"/>
                  <a:pt x="2996" y="3195"/>
                </a:cubicBezTo>
                <a:lnTo>
                  <a:pt x="2995" y="3197"/>
                </a:lnTo>
                <a:lnTo>
                  <a:pt x="2842" y="3197"/>
                </a:lnTo>
                <a:lnTo>
                  <a:pt x="2851" y="3182"/>
                </a:lnTo>
                <a:cubicBezTo>
                  <a:pt x="2997" y="2896"/>
                  <a:pt x="3079" y="2572"/>
                  <a:pt x="3079" y="2229"/>
                </a:cubicBezTo>
                <a:cubicBezTo>
                  <a:pt x="3079" y="1073"/>
                  <a:pt x="2143" y="137"/>
                  <a:pt x="987" y="137"/>
                </a:cubicBezTo>
                <a:cubicBezTo>
                  <a:pt x="644" y="137"/>
                  <a:pt x="320" y="219"/>
                  <a:pt x="34" y="365"/>
                </a:cubicBezTo>
                <a:lnTo>
                  <a:pt x="0" y="384"/>
                </a:lnTo>
                <a:lnTo>
                  <a:pt x="0" y="230"/>
                </a:lnTo>
                <a:lnTo>
                  <a:pt x="21" y="220"/>
                </a:lnTo>
                <a:cubicBezTo>
                  <a:pt x="313" y="79"/>
                  <a:pt x="641" y="0"/>
                  <a:pt x="9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 name="标题 1"/>
          <p:cNvSpPr>
            <a:spLocks noGrp="1"/>
          </p:cNvSpPr>
          <p:nvPr>
            <p:ph type="ctrTitle" hasCustomPrompt="1"/>
            <p:custDataLst>
              <p:tags r:id="rId8"/>
            </p:custDataLst>
          </p:nvPr>
        </p:nvSpPr>
        <p:spPr>
          <a:xfrm>
            <a:off x="798195" y="2205000"/>
            <a:ext cx="5297806" cy="1190057"/>
          </a:xfrm>
        </p:spPr>
        <p:txBody>
          <a:bodyPr lIns="90000" tIns="46800" rIns="90000" bIns="46800" anchor="b" anchorCtr="0">
            <a:normAutofit/>
          </a:bodyPr>
          <a:lstStyle>
            <a:lvl1pPr algn="l">
              <a:defRPr sz="6600" b="0" spc="600" baseline="0">
                <a:solidFill>
                  <a:schemeClr val="accent1">
                    <a:lumMod val="7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9"/>
            </p:custDataLst>
          </p:nvPr>
        </p:nvSpPr>
        <p:spPr>
          <a:xfrm>
            <a:off x="879741" y="3473769"/>
            <a:ext cx="5216259" cy="950984"/>
          </a:xfrm>
        </p:spPr>
        <p:txBody>
          <a:bodyPr lIns="90000" tIns="46800" rIns="90000" bIns="46800">
            <a:normAutofit/>
          </a:bodyPr>
          <a:lstStyle>
            <a:lvl1pPr marL="0" indent="0" algn="l" eaLnBrk="1" fontAlgn="auto" latinLnBrk="0" hangingPunct="1">
              <a:lnSpc>
                <a:spcPct val="100000"/>
              </a:lnSpc>
              <a:buNone/>
              <a:defRPr sz="2000" u="none" strike="noStrike" kern="1200" cap="none" spc="200" normalizeH="0" baseline="0">
                <a:solidFill>
                  <a:schemeClr val="tx1"/>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10"/>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t>2024/10/30</a:t>
            </a:fld>
            <a:endParaRPr lang="zh-CN" altLang="en-US"/>
          </a:p>
        </p:txBody>
      </p:sp>
      <p:sp>
        <p:nvSpPr>
          <p:cNvPr id="17" name="页脚占位符 16"/>
          <p:cNvSpPr>
            <a:spLocks noGrp="1"/>
          </p:cNvSpPr>
          <p:nvPr>
            <p:ph type="ftr" sz="quarter" idx="11"/>
            <p:custDataLst>
              <p:tags r:id="rId11"/>
            </p:custDataLst>
          </p:nvPr>
        </p:nvSpPr>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lvl1pPr>
              <a:defRPr baseline="0">
                <a:latin typeface="Arial" panose="020B0604020202020204" pitchFamily="34" charset="0"/>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2024/10/30</a:t>
            </a:fld>
            <a:endParaRPr lang="zh-CN" altLang="en-US"/>
          </a:p>
        </p:txBody>
      </p:sp>
      <p:sp>
        <p:nvSpPr>
          <p:cNvPr id="4" name="页脚占位符 3"/>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椭圆 5"/>
          <p:cNvSpPr/>
          <p:nvPr userDrawn="1">
            <p:custDataLst>
              <p:tags r:id="rId1"/>
            </p:custDataLst>
          </p:nvPr>
        </p:nvSpPr>
        <p:spPr>
          <a:xfrm>
            <a:off x="413385" y="804545"/>
            <a:ext cx="2325370" cy="2325370"/>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accent1">
                  <a:lumMod val="60000"/>
                  <a:lumOff val="40000"/>
                </a:schemeClr>
              </a:solidFill>
              <a:latin typeface="Arial" panose="020B0604020202020204" pitchFamily="34" charset="0"/>
              <a:ea typeface="微软雅黑" panose="020B0503020204020204" charset="-122"/>
              <a:sym typeface="Arial" panose="020B0604020202020204" pitchFamily="34" charset="0"/>
            </a:endParaRPr>
          </a:p>
        </p:txBody>
      </p:sp>
      <p:pic>
        <p:nvPicPr>
          <p:cNvPr id="7" name="图片 6" descr="C:\Users\Administrator.USER-20190207SV\Desktop\物流管理\cargo-containers-trailer-lot-1624695.jpgcargo-containers-trailer-lot-1624695"/>
          <p:cNvPicPr>
            <a:picLocks noChangeAspect="1"/>
          </p:cNvPicPr>
          <p:nvPr userDrawn="1">
            <p:custDataLst>
              <p:tags r:id="rId2"/>
            </p:custDataLst>
          </p:nvPr>
        </p:nvPicPr>
        <p:blipFill>
          <a:blip r:embed="rId16"/>
          <a:srcRect/>
          <a:stretch>
            <a:fillRect/>
          </a:stretch>
        </p:blipFill>
        <p:spPr>
          <a:xfrm>
            <a:off x="1021715" y="1358900"/>
            <a:ext cx="4238625" cy="4140835"/>
          </a:xfrm>
          <a:prstGeom prst="flowChartConnector">
            <a:avLst/>
          </a:prstGeom>
        </p:spPr>
      </p:pic>
      <p:sp>
        <p:nvSpPr>
          <p:cNvPr id="8" name="同心圆 17"/>
          <p:cNvSpPr/>
          <p:nvPr userDrawn="1">
            <p:custDataLst>
              <p:tags r:id="rId3"/>
            </p:custDataLst>
          </p:nvPr>
        </p:nvSpPr>
        <p:spPr>
          <a:xfrm>
            <a:off x="775335" y="1063625"/>
            <a:ext cx="4731385" cy="4731385"/>
          </a:xfrm>
          <a:prstGeom prst="donut">
            <a:avLst>
              <a:gd name="adj" fmla="val 306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solidFill>
              <a:latin typeface="Arial" panose="020B0604020202020204" pitchFamily="34" charset="0"/>
              <a:ea typeface="微软雅黑" panose="020B0503020204020204" charset="-122"/>
              <a:sym typeface="Arial" panose="020B0604020202020204" pitchFamily="34" charset="0"/>
            </a:endParaRPr>
          </a:p>
        </p:txBody>
      </p:sp>
      <p:grpSp>
        <p:nvGrpSpPr>
          <p:cNvPr id="9" name="组合 8"/>
          <p:cNvGrpSpPr/>
          <p:nvPr userDrawn="1">
            <p:custDataLst>
              <p:tags r:id="rId4"/>
            </p:custDataLst>
          </p:nvPr>
        </p:nvGrpSpPr>
        <p:grpSpPr>
          <a:xfrm>
            <a:off x="4090670" y="4229100"/>
            <a:ext cx="1988820" cy="1988820"/>
            <a:chOff x="6232" y="5960"/>
            <a:chExt cx="3132" cy="3132"/>
          </a:xfrm>
          <a:solidFill>
            <a:schemeClr val="accent1">
              <a:lumMod val="75000"/>
            </a:schemeClr>
          </a:solidFill>
        </p:grpSpPr>
        <p:pic>
          <p:nvPicPr>
            <p:cNvPr id="10" name="图片 9" descr="C:\Users\Administrator.USER-20190207SV\Desktop\物流管理\cargo-containers-trailer-lot-1624695.jpgcargo-containers-trailer-lot-1624695"/>
            <p:cNvPicPr>
              <a:picLocks noChangeAspect="1"/>
            </p:cNvPicPr>
            <p:nvPr>
              <p:custDataLst>
                <p:tags r:id="rId13"/>
              </p:custDataLst>
            </p:nvPr>
          </p:nvPicPr>
          <p:blipFill>
            <a:blip r:embed="rId17" cstate="email"/>
            <a:srcRect/>
            <a:stretch>
              <a:fillRect/>
            </a:stretch>
          </p:blipFill>
          <p:spPr>
            <a:xfrm>
              <a:off x="6417" y="6178"/>
              <a:ext cx="2762" cy="2698"/>
            </a:xfrm>
            <a:prstGeom prst="flowChartConnector">
              <a:avLst/>
            </a:prstGeom>
            <a:grpFill/>
          </p:spPr>
        </p:pic>
        <p:sp>
          <p:nvSpPr>
            <p:cNvPr id="11" name="同心圆 4"/>
            <p:cNvSpPr/>
            <p:nvPr>
              <p:custDataLst>
                <p:tags r:id="rId14"/>
              </p:custDataLst>
            </p:nvPr>
          </p:nvSpPr>
          <p:spPr>
            <a:xfrm>
              <a:off x="6232" y="5960"/>
              <a:ext cx="3133" cy="3133"/>
            </a:xfrm>
            <a:prstGeom prst="donut">
              <a:avLst>
                <a:gd name="adj" fmla="val 306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solidFill>
                <a:latin typeface="Arial" panose="020B0604020202020204" pitchFamily="34" charset="0"/>
                <a:ea typeface="微软雅黑" panose="020B0503020204020204" charset="-122"/>
                <a:sym typeface="Arial" panose="020B0604020202020204" pitchFamily="34" charset="0"/>
              </a:endParaRPr>
            </a:p>
          </p:txBody>
        </p:sp>
      </p:grpSp>
      <p:grpSp>
        <p:nvGrpSpPr>
          <p:cNvPr id="12" name="组合 11"/>
          <p:cNvGrpSpPr/>
          <p:nvPr userDrawn="1">
            <p:custDataLst>
              <p:tags r:id="rId5"/>
            </p:custDataLst>
          </p:nvPr>
        </p:nvGrpSpPr>
        <p:grpSpPr>
          <a:xfrm flipH="1" flipV="1">
            <a:off x="10149840" y="635"/>
            <a:ext cx="2042160" cy="2029460"/>
            <a:chOff x="0" y="7603"/>
            <a:chExt cx="3216" cy="3196"/>
          </a:xfrm>
        </p:grpSpPr>
        <p:sp>
          <p:nvSpPr>
            <p:cNvPr id="13" name="任意多边形 7"/>
            <p:cNvSpPr/>
            <p:nvPr>
              <p:custDataLst>
                <p:tags r:id="rId11"/>
              </p:custDataLst>
            </p:nvPr>
          </p:nvSpPr>
          <p:spPr>
            <a:xfrm>
              <a:off x="0" y="8009"/>
              <a:ext cx="2809" cy="2791"/>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809" h="2791">
                  <a:moveTo>
                    <a:pt x="987" y="0"/>
                  </a:moveTo>
                  <a:cubicBezTo>
                    <a:pt x="1993" y="0"/>
                    <a:pt x="2809" y="816"/>
                    <a:pt x="2809" y="1823"/>
                  </a:cubicBezTo>
                  <a:cubicBezTo>
                    <a:pt x="2809" y="2168"/>
                    <a:pt x="2713" y="2492"/>
                    <a:pt x="2545" y="2768"/>
                  </a:cubicBezTo>
                  <a:lnTo>
                    <a:pt x="2531" y="2791"/>
                  </a:lnTo>
                  <a:lnTo>
                    <a:pt x="0" y="2791"/>
                  </a:lnTo>
                  <a:lnTo>
                    <a:pt x="0" y="290"/>
                  </a:lnTo>
                  <a:lnTo>
                    <a:pt x="4" y="287"/>
                  </a:lnTo>
                  <a:cubicBezTo>
                    <a:pt x="288" y="105"/>
                    <a:pt x="625" y="0"/>
                    <a:pt x="987" y="0"/>
                  </a:cubicBezTo>
                  <a:close/>
                </a:path>
              </a:pathLst>
            </a:custGeom>
            <a:solidFill>
              <a:schemeClr val="accent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14" name="任意多边形 8"/>
            <p:cNvSpPr/>
            <p:nvPr>
              <p:custDataLst>
                <p:tags r:id="rId12"/>
              </p:custDataLst>
            </p:nvPr>
          </p:nvSpPr>
          <p:spPr>
            <a:xfrm>
              <a:off x="0" y="7603"/>
              <a:ext cx="3216" cy="3197"/>
            </a:xfrm>
            <a:custGeom>
              <a:avLst/>
              <a:gdLst>
                <a:gd name="adj" fmla="val 3062"/>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216" h="3197">
                  <a:moveTo>
                    <a:pt x="987" y="0"/>
                  </a:moveTo>
                  <a:cubicBezTo>
                    <a:pt x="2218" y="0"/>
                    <a:pt x="3216" y="998"/>
                    <a:pt x="3216" y="2229"/>
                  </a:cubicBezTo>
                  <a:cubicBezTo>
                    <a:pt x="3216" y="2575"/>
                    <a:pt x="3137" y="2903"/>
                    <a:pt x="2996" y="3195"/>
                  </a:cubicBezTo>
                  <a:lnTo>
                    <a:pt x="2995" y="3197"/>
                  </a:lnTo>
                  <a:lnTo>
                    <a:pt x="2842" y="3197"/>
                  </a:lnTo>
                  <a:lnTo>
                    <a:pt x="2851" y="3182"/>
                  </a:lnTo>
                  <a:cubicBezTo>
                    <a:pt x="2997" y="2896"/>
                    <a:pt x="3079" y="2572"/>
                    <a:pt x="3079" y="2229"/>
                  </a:cubicBezTo>
                  <a:cubicBezTo>
                    <a:pt x="3079" y="1073"/>
                    <a:pt x="2143" y="137"/>
                    <a:pt x="987" y="137"/>
                  </a:cubicBezTo>
                  <a:cubicBezTo>
                    <a:pt x="644" y="137"/>
                    <a:pt x="320" y="219"/>
                    <a:pt x="34" y="365"/>
                  </a:cubicBezTo>
                  <a:lnTo>
                    <a:pt x="0" y="384"/>
                  </a:lnTo>
                  <a:lnTo>
                    <a:pt x="0" y="230"/>
                  </a:lnTo>
                  <a:lnTo>
                    <a:pt x="21" y="220"/>
                  </a:lnTo>
                  <a:cubicBezTo>
                    <a:pt x="313" y="79"/>
                    <a:pt x="641" y="0"/>
                    <a:pt x="987"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solidFill>
                <a:latin typeface="Arial" panose="020B0604020202020204" pitchFamily="34" charset="0"/>
                <a:ea typeface="微软雅黑" panose="020B0503020204020204" charset="-122"/>
                <a:sym typeface="Arial" panose="020B0604020202020204" pitchFamily="34" charset="0"/>
              </a:endParaRPr>
            </a:p>
          </p:txBody>
        </p:sp>
      </p:grpSp>
      <p:sp>
        <p:nvSpPr>
          <p:cNvPr id="2" name="标题 1"/>
          <p:cNvSpPr>
            <a:spLocks noGrp="1"/>
          </p:cNvSpPr>
          <p:nvPr>
            <p:ph type="title" hasCustomPrompt="1"/>
            <p:custDataLst>
              <p:tags r:id="rId6"/>
            </p:custDataLst>
          </p:nvPr>
        </p:nvSpPr>
        <p:spPr>
          <a:xfrm>
            <a:off x="6312000" y="2734161"/>
            <a:ext cx="5269282" cy="1111605"/>
          </a:xfrm>
        </p:spPr>
        <p:txBody>
          <a:bodyPr vert="horz" lIns="90000" tIns="46800" rIns="90000" bIns="46800" rtlCol="0" anchor="b" anchorCtr="0">
            <a:normAutofit/>
          </a:bodyPr>
          <a:lstStyle>
            <a:lvl1pPr marL="0" marR="0" algn="r" defTabSz="914400" rtl="0" eaLnBrk="1" fontAlgn="auto" latinLnBrk="0" hangingPunct="1">
              <a:lnSpc>
                <a:spcPct val="100000"/>
              </a:lnSpc>
              <a:buNone/>
              <a:defRPr kumimoji="0" lang="zh-CN" altLang="en-US" sz="6600" b="0" i="0" u="none" strike="noStrike" kern="1200" cap="none" spc="600" normalizeH="0" baseline="0" noProof="1" dirty="0">
                <a:solidFill>
                  <a:schemeClr val="accent1">
                    <a:lumMod val="7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t>2024/10/30</a:t>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defRPr>
            </a:lvl1pPr>
          </a:lstStyle>
          <a:p>
            <a:fld id="{49AE70B2-8BF9-45C0-BB95-33D1B9D3A854}" type="slidenum">
              <a:rPr lang="zh-CN" altLang="en-US" smtClean="0"/>
              <a:t>‹#›</a:t>
            </a:fld>
            <a:endParaRPr lang="zh-CN" altLang="en-US"/>
          </a:p>
        </p:txBody>
      </p:sp>
      <p:sp>
        <p:nvSpPr>
          <p:cNvPr id="18" name="文本占位符 17"/>
          <p:cNvSpPr>
            <a:spLocks noGrp="1"/>
          </p:cNvSpPr>
          <p:nvPr>
            <p:ph type="body" sz="quarter" idx="13" hasCustomPrompt="1"/>
            <p:custDataLst>
              <p:tags r:id="rId10"/>
            </p:custDataLst>
          </p:nvPr>
        </p:nvSpPr>
        <p:spPr>
          <a:xfrm>
            <a:off x="6305438" y="3899106"/>
            <a:ext cx="5131844" cy="635055"/>
          </a:xfrm>
        </p:spPr>
        <p:txBody>
          <a:bodyPr lIns="90000" tIns="46800" rIns="90000" bIns="46800">
            <a:normAutofit/>
          </a:bodyPr>
          <a:lstStyle>
            <a:lvl1pPr marL="0" indent="0" algn="r">
              <a:buNone/>
              <a:defRPr sz="2000" baseline="0">
                <a:latin typeface="Arial" panose="020B0604020202020204" pitchFamily="34" charset="0"/>
              </a:defRPr>
            </a:lvl1pPr>
          </a:lstStyle>
          <a:p>
            <a:pPr lvl="0"/>
            <a:r>
              <a:rPr lang="zh-CN" altLang="en-US" dirty="0"/>
              <a:t>单击此处编辑文本</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6" name="图片 5" descr="未标题-5"/>
          <p:cNvPicPr>
            <a:picLocks noChangeAspect="1"/>
          </p:cNvPicPr>
          <p:nvPr userDrawn="1">
            <p:custDataLst>
              <p:tags r:id="rId1"/>
            </p:custDataLst>
          </p:nvPr>
        </p:nvPicPr>
        <p:blipFill>
          <a:blip r:embed="rId8" cstate="email"/>
          <a:stretch>
            <a:fillRect/>
          </a:stretch>
        </p:blipFill>
        <p:spPr>
          <a:xfrm>
            <a:off x="11277600" y="5823585"/>
            <a:ext cx="1039495" cy="1039495"/>
          </a:xfrm>
          <a:prstGeom prst="rect">
            <a:avLst/>
          </a:prstGeom>
        </p:spPr>
      </p:pic>
      <p:pic>
        <p:nvPicPr>
          <p:cNvPr id="7" name="图片 6" descr="未标题-6"/>
          <p:cNvPicPr>
            <a:picLocks noChangeAspect="1"/>
          </p:cNvPicPr>
          <p:nvPr userDrawn="1">
            <p:custDataLst>
              <p:tags r:id="rId2"/>
            </p:custDataLst>
          </p:nvPr>
        </p:nvPicPr>
        <p:blipFill>
          <a:blip r:embed="rId9"/>
          <a:stretch>
            <a:fillRect/>
          </a:stretch>
        </p:blipFill>
        <p:spPr>
          <a:xfrm>
            <a:off x="-74930" y="5859780"/>
            <a:ext cx="1003300" cy="1003300"/>
          </a:xfrm>
          <a:prstGeom prst="rect">
            <a:avLst/>
          </a:prstGeom>
        </p:spPr>
      </p:pic>
      <p:sp>
        <p:nvSpPr>
          <p:cNvPr id="2" name="标题 1"/>
          <p:cNvSpPr>
            <a:spLocks noGrp="1"/>
          </p:cNvSpPr>
          <p:nvPr>
            <p:ph type="title"/>
            <p:custDataLst>
              <p:tags r:id="rId3"/>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t>2024/10/30</a:t>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pic>
        <p:nvPicPr>
          <p:cNvPr id="9" name="图片 8" descr="未标题-5"/>
          <p:cNvPicPr>
            <a:picLocks noChangeAspect="1"/>
          </p:cNvPicPr>
          <p:nvPr userDrawn="1">
            <p:custDataLst>
              <p:tags r:id="rId2"/>
            </p:custDataLst>
          </p:nvPr>
        </p:nvPicPr>
        <p:blipFill>
          <a:blip r:embed="rId9" cstate="email"/>
          <a:stretch>
            <a:fillRect/>
          </a:stretch>
        </p:blipFill>
        <p:spPr>
          <a:xfrm>
            <a:off x="10846435" y="5429885"/>
            <a:ext cx="1433195" cy="1433195"/>
          </a:xfrm>
          <a:prstGeom prst="rect">
            <a:avLst/>
          </a:prstGeom>
        </p:spPr>
      </p:pic>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2024/10/30</a:t>
            </a:fld>
            <a:endParaRPr lang="zh-CN" altLang="en-US"/>
          </a:p>
        </p:txBody>
      </p:sp>
      <p:sp>
        <p:nvSpPr>
          <p:cNvPr id="4" name="页脚占位符 3"/>
          <p:cNvSpPr>
            <a:spLocks noGrp="1"/>
          </p:cNvSpPr>
          <p:nvPr>
            <p:ph type="ftr" sz="quarter" idx="11"/>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0" name="图片 9" descr="未标题-6"/>
          <p:cNvPicPr>
            <a:picLocks noChangeAspect="1"/>
          </p:cNvPicPr>
          <p:nvPr userDrawn="1">
            <p:custDataLst>
              <p:tags r:id="rId2"/>
            </p:custDataLst>
          </p:nvPr>
        </p:nvPicPr>
        <p:blipFill>
          <a:blip r:embed="rId10" cstate="email"/>
          <a:stretch>
            <a:fillRect/>
          </a:stretch>
        </p:blipFill>
        <p:spPr>
          <a:xfrm>
            <a:off x="-158115" y="5596890"/>
            <a:ext cx="1266190" cy="1266190"/>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2024/10/30</a:t>
            </a:fld>
            <a:endParaRPr lang="zh-CN" altLang="en-US"/>
          </a:p>
        </p:txBody>
      </p:sp>
      <p:sp>
        <p:nvSpPr>
          <p:cNvPr id="4" name="页脚占位符 3"/>
          <p:cNvSpPr>
            <a:spLocks noGrp="1"/>
          </p:cNvSpPr>
          <p:nvPr>
            <p:ph type="ftr" sz="quarter" idx="11"/>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1" name="图片 10" descr="未标题-5"/>
          <p:cNvPicPr>
            <a:picLocks noChangeAspect="1"/>
          </p:cNvPicPr>
          <p:nvPr userDrawn="1">
            <p:custDataLst>
              <p:tags r:id="rId2"/>
            </p:custDataLst>
          </p:nvPr>
        </p:nvPicPr>
        <p:blipFill>
          <a:blip r:embed="rId11"/>
          <a:stretch>
            <a:fillRect/>
          </a:stretch>
        </p:blipFill>
        <p:spPr>
          <a:xfrm>
            <a:off x="11250295" y="-8890"/>
            <a:ext cx="1016000" cy="1016000"/>
          </a:xfrm>
          <a:prstGeom prst="rect">
            <a:avLst/>
          </a:prstGeom>
        </p:spPr>
      </p:pic>
      <p:pic>
        <p:nvPicPr>
          <p:cNvPr id="12" name="图片 11" descr="未标题-6"/>
          <p:cNvPicPr>
            <a:picLocks noChangeAspect="1"/>
          </p:cNvPicPr>
          <p:nvPr userDrawn="1">
            <p:custDataLst>
              <p:tags r:id="rId3"/>
            </p:custDataLst>
          </p:nvPr>
        </p:nvPicPr>
        <p:blipFill>
          <a:blip r:embed="rId12"/>
          <a:stretch>
            <a:fillRect/>
          </a:stretch>
        </p:blipFill>
        <p:spPr>
          <a:xfrm>
            <a:off x="-38735" y="-8890"/>
            <a:ext cx="981075" cy="981075"/>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2024/10/30</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0" name="图片 9" descr="未标题-5"/>
          <p:cNvPicPr>
            <a:picLocks noChangeAspect="1"/>
          </p:cNvPicPr>
          <p:nvPr userDrawn="1">
            <p:custDataLst>
              <p:tags r:id="rId1"/>
            </p:custDataLst>
          </p:nvPr>
        </p:nvPicPr>
        <p:blipFill>
          <a:blip r:embed="rId11" cstate="email"/>
          <a:stretch>
            <a:fillRect/>
          </a:stretch>
        </p:blipFill>
        <p:spPr>
          <a:xfrm>
            <a:off x="11193780" y="-18415"/>
            <a:ext cx="1085215" cy="1085215"/>
          </a:xfrm>
          <a:prstGeom prst="rect">
            <a:avLst/>
          </a:prstGeom>
        </p:spPr>
      </p:pic>
      <p:pic>
        <p:nvPicPr>
          <p:cNvPr id="11" name="图片 10" descr="未标题-6"/>
          <p:cNvPicPr>
            <a:picLocks noChangeAspect="1"/>
          </p:cNvPicPr>
          <p:nvPr userDrawn="1">
            <p:custDataLst>
              <p:tags r:id="rId2"/>
            </p:custDataLst>
          </p:nvPr>
        </p:nvPicPr>
        <p:blipFill>
          <a:blip r:embed="rId12" cstate="email"/>
          <a:stretch>
            <a:fillRect/>
          </a:stretch>
        </p:blipFill>
        <p:spPr>
          <a:xfrm>
            <a:off x="-106680" y="-18415"/>
            <a:ext cx="1047750" cy="1047750"/>
          </a:xfrm>
          <a:prstGeom prst="rect">
            <a:avLst/>
          </a:prstGeom>
        </p:spPr>
      </p:pic>
      <p:sp>
        <p:nvSpPr>
          <p:cNvPr id="8" name="矩形 7"/>
          <p:cNvSpPr/>
          <p:nvPr userDrawn="1">
            <p:custDataLst>
              <p:tags r:id="rId3"/>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2024/10/30</a:t>
            </a:fld>
            <a:endParaRPr lang="zh-CN" altLang="en-US"/>
          </a:p>
        </p:txBody>
      </p:sp>
      <p:sp>
        <p:nvSpPr>
          <p:cNvPr id="4" name="页脚占位符 3"/>
          <p:cNvSpPr>
            <a:spLocks noGrp="1"/>
          </p:cNvSpPr>
          <p:nvPr>
            <p:ph type="ftr" sz="quarter" idx="11"/>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2" name="图片 11" descr="未标题-5"/>
          <p:cNvPicPr>
            <a:picLocks noChangeAspect="1"/>
          </p:cNvPicPr>
          <p:nvPr userDrawn="1">
            <p:custDataLst>
              <p:tags r:id="rId1"/>
            </p:custDataLst>
          </p:nvPr>
        </p:nvPicPr>
        <p:blipFill>
          <a:blip r:embed="rId13"/>
          <a:stretch>
            <a:fillRect/>
          </a:stretch>
        </p:blipFill>
        <p:spPr>
          <a:xfrm>
            <a:off x="11262995" y="5781675"/>
            <a:ext cx="1044575" cy="1044575"/>
          </a:xfrm>
          <a:prstGeom prst="rect">
            <a:avLst/>
          </a:prstGeom>
        </p:spPr>
      </p:pic>
      <p:pic>
        <p:nvPicPr>
          <p:cNvPr id="14" name="图片 13" descr="未标题-6"/>
          <p:cNvPicPr>
            <a:picLocks noChangeAspect="1"/>
          </p:cNvPicPr>
          <p:nvPr userDrawn="1">
            <p:custDataLst>
              <p:tags r:id="rId2"/>
            </p:custDataLst>
          </p:nvPr>
        </p:nvPicPr>
        <p:blipFill>
          <a:blip r:embed="rId14"/>
          <a:stretch>
            <a:fillRect/>
          </a:stretch>
        </p:blipFill>
        <p:spPr>
          <a:xfrm>
            <a:off x="-10795" y="5818505"/>
            <a:ext cx="1007745" cy="1007745"/>
          </a:xfrm>
          <a:prstGeom prst="rect">
            <a:avLst/>
          </a:prstGeom>
        </p:spPr>
      </p:pic>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2024/10/30</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8" name="图片 7" descr="未标题-5"/>
          <p:cNvPicPr>
            <a:picLocks noChangeAspect="1"/>
          </p:cNvPicPr>
          <p:nvPr userDrawn="1">
            <p:custDataLst>
              <p:tags r:id="rId2"/>
            </p:custDataLst>
          </p:nvPr>
        </p:nvPicPr>
        <p:blipFill>
          <a:blip r:embed="rId10" cstate="email"/>
          <a:stretch>
            <a:fillRect/>
          </a:stretch>
        </p:blipFill>
        <p:spPr>
          <a:xfrm>
            <a:off x="10387965" y="-51435"/>
            <a:ext cx="2017395" cy="2017395"/>
          </a:xfrm>
          <a:prstGeom prst="rect">
            <a:avLst/>
          </a:prstGeom>
        </p:spPr>
      </p:pic>
      <p:pic>
        <p:nvPicPr>
          <p:cNvPr id="9" name="图片 8" descr="未标题-6"/>
          <p:cNvPicPr>
            <a:picLocks noChangeAspect="1"/>
          </p:cNvPicPr>
          <p:nvPr userDrawn="1">
            <p:custDataLst>
              <p:tags r:id="rId3"/>
            </p:custDataLst>
          </p:nvPr>
        </p:nvPicPr>
        <p:blipFill>
          <a:blip r:embed="rId11" cstate="email"/>
          <a:stretch>
            <a:fillRect/>
          </a:stretch>
        </p:blipFill>
        <p:spPr>
          <a:xfrm>
            <a:off x="-189230" y="4886325"/>
            <a:ext cx="1976755" cy="1976755"/>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2024/10/30</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2024/10/30</a:t>
            </a:fld>
            <a:endParaRPr lang="zh-CN" altLang="en-US"/>
          </a:p>
        </p:txBody>
      </p:sp>
      <p:sp>
        <p:nvSpPr>
          <p:cNvPr id="5" name="页脚占位符 4"/>
          <p:cNvSpPr>
            <a:spLocks noGrp="1"/>
          </p:cNvSpPr>
          <p:nvPr>
            <p:ph type="ftr" sz="quarter" idx="11"/>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0" y="-15875"/>
            <a:ext cx="12192635" cy="3444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pic>
        <p:nvPicPr>
          <p:cNvPr id="8" name="图片 7" descr="C:\Users\Administrator.USER-20190207SV\Desktop\物流管理\assorted-color-trailer-boxes-2881632.jpgassorted-color-trailer-boxes-2881632"/>
          <p:cNvPicPr>
            <a:picLocks noChangeAspect="1"/>
          </p:cNvPicPr>
          <p:nvPr userDrawn="1">
            <p:custDataLst>
              <p:tags r:id="rId2"/>
            </p:custDataLst>
          </p:nvPr>
        </p:nvPicPr>
        <p:blipFill>
          <a:blip r:embed="rId8"/>
          <a:srcRect/>
          <a:stretch>
            <a:fillRect/>
          </a:stretch>
        </p:blipFill>
        <p:spPr>
          <a:xfrm>
            <a:off x="876300" y="718820"/>
            <a:ext cx="4324985" cy="5494020"/>
          </a:xfrm>
          <a:prstGeom prst="rect">
            <a:avLst/>
          </a:prstGeom>
        </p:spPr>
      </p:pic>
      <p:sp>
        <p:nvSpPr>
          <p:cNvPr id="2" name="标题 1"/>
          <p:cNvSpPr>
            <a:spLocks noGrp="1"/>
          </p:cNvSpPr>
          <p:nvPr>
            <p:ph type="title" hasCustomPrompt="1"/>
            <p:custDataLst>
              <p:tags r:id="rId3"/>
            </p:custDataLst>
          </p:nvPr>
        </p:nvSpPr>
        <p:spPr>
          <a:xfrm>
            <a:off x="6337300" y="3953510"/>
            <a:ext cx="5184867" cy="1335405"/>
          </a:xfrm>
        </p:spPr>
        <p:txBody>
          <a:bodyPr lIns="90000" tIns="46800" rIns="90000" bIns="46800" anchor="t" anchorCtr="0">
            <a:normAutofit/>
          </a:bodyPr>
          <a:lstStyle>
            <a:lvl1pPr>
              <a:defRPr sz="2000" b="0" u="none" strike="noStrike" kern="1200" cap="none" spc="300" normalizeH="0" baseline="0">
                <a:solidFill>
                  <a:schemeClr val="tx1"/>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2024/10/30</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2024/10/30</a:t>
            </a:fld>
            <a:endParaRPr lang="zh-CN" altLang="en-US"/>
          </a:p>
        </p:txBody>
      </p:sp>
      <p:sp>
        <p:nvSpPr>
          <p:cNvPr id="6" name="页脚占位符 5"/>
          <p:cNvSpPr>
            <a:spLocks noGrp="1"/>
          </p:cNvSpPr>
          <p:nvPr>
            <p:ph type="ftr" sz="quarter" idx="11"/>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7" name="灯片编号占位符 6"/>
          <p:cNvSpPr>
            <a:spLocks noGrp="1"/>
          </p:cNvSpPr>
          <p:nvPr>
            <p:ph type="sldNum" sz="quarter" idx="12"/>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2024/10/30</a:t>
            </a:fld>
            <a:endParaRPr lang="zh-CN" altLang="en-US"/>
          </a:p>
        </p:txBody>
      </p:sp>
      <p:sp>
        <p:nvSpPr>
          <p:cNvPr id="8" name="页脚占位符 7"/>
          <p:cNvSpPr>
            <a:spLocks noGrp="1"/>
          </p:cNvSpPr>
          <p:nvPr>
            <p:ph type="ftr" sz="quarter" idx="11"/>
            <p:custDataLst>
              <p:tags r:id="rId7"/>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8"/>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0" y="1584325"/>
            <a:ext cx="3020060" cy="4074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7" name="组合 6"/>
          <p:cNvGrpSpPr/>
          <p:nvPr userDrawn="1">
            <p:custDataLst>
              <p:tags r:id="rId2"/>
            </p:custDataLst>
          </p:nvPr>
        </p:nvGrpSpPr>
        <p:grpSpPr>
          <a:xfrm>
            <a:off x="2178685" y="696595"/>
            <a:ext cx="1675765" cy="1675765"/>
            <a:chOff x="10492" y="1463"/>
            <a:chExt cx="7451" cy="7451"/>
          </a:xfrm>
        </p:grpSpPr>
        <p:pic>
          <p:nvPicPr>
            <p:cNvPr id="8" name="图片 7" descr="C:\Users\Administrator.USER-20190207SV\Desktop\物流管理\intermodal-container-stacked-on-port-1427541.jpgintermodal-container-stacked-on-port-1427541"/>
            <p:cNvPicPr>
              <a:picLocks noChangeAspect="1"/>
            </p:cNvPicPr>
            <p:nvPr>
              <p:custDataLst>
                <p:tags r:id="rId8"/>
              </p:custDataLst>
            </p:nvPr>
          </p:nvPicPr>
          <p:blipFill>
            <a:blip r:embed="rId11" cstate="email"/>
            <a:srcRect/>
            <a:stretch>
              <a:fillRect/>
            </a:stretch>
          </p:blipFill>
          <p:spPr>
            <a:xfrm>
              <a:off x="10880" y="1928"/>
              <a:ext cx="6675" cy="6521"/>
            </a:xfrm>
            <a:prstGeom prst="flowChartConnector">
              <a:avLst/>
            </a:prstGeom>
          </p:spPr>
        </p:pic>
        <p:sp>
          <p:nvSpPr>
            <p:cNvPr id="9" name="同心圆 4"/>
            <p:cNvSpPr/>
            <p:nvPr>
              <p:custDataLst>
                <p:tags r:id="rId9"/>
              </p:custDataLst>
            </p:nvPr>
          </p:nvSpPr>
          <p:spPr>
            <a:xfrm>
              <a:off x="10492" y="1463"/>
              <a:ext cx="7451" cy="7451"/>
            </a:xfrm>
            <a:prstGeom prst="donut">
              <a:avLst>
                <a:gd name="adj" fmla="val 306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charset="-122"/>
                <a:sym typeface="Arial" panose="020B0604020202020204" pitchFamily="34" charset="0"/>
              </a:endParaRPr>
            </a:p>
          </p:txBody>
        </p:sp>
      </p:grpSp>
      <p:sp>
        <p:nvSpPr>
          <p:cNvPr id="10" name="任意多边形 25"/>
          <p:cNvSpPr/>
          <p:nvPr userDrawn="1">
            <p:custDataLst>
              <p:tags r:id="rId3"/>
            </p:custDataLst>
          </p:nvPr>
        </p:nvSpPr>
        <p:spPr>
          <a:xfrm flipH="1" flipV="1">
            <a:off x="11078845" y="0"/>
            <a:ext cx="1113155" cy="110617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809" h="2791">
                <a:moveTo>
                  <a:pt x="987" y="0"/>
                </a:moveTo>
                <a:cubicBezTo>
                  <a:pt x="1993" y="0"/>
                  <a:pt x="2809" y="816"/>
                  <a:pt x="2809" y="1823"/>
                </a:cubicBezTo>
                <a:cubicBezTo>
                  <a:pt x="2809" y="2168"/>
                  <a:pt x="2713" y="2492"/>
                  <a:pt x="2545" y="2768"/>
                </a:cubicBezTo>
                <a:lnTo>
                  <a:pt x="2531" y="2791"/>
                </a:lnTo>
                <a:lnTo>
                  <a:pt x="0" y="2791"/>
                </a:lnTo>
                <a:lnTo>
                  <a:pt x="0" y="290"/>
                </a:lnTo>
                <a:lnTo>
                  <a:pt x="4" y="287"/>
                </a:lnTo>
                <a:cubicBezTo>
                  <a:pt x="288" y="105"/>
                  <a:pt x="625" y="0"/>
                  <a:pt x="987" y="0"/>
                </a:cubicBezTo>
                <a:close/>
              </a:path>
            </a:pathLst>
          </a:custGeom>
          <a:solidFill>
            <a:schemeClr val="accent1">
              <a:lumMod val="75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 name="标题 1"/>
          <p:cNvSpPr>
            <a:spLocks noGrp="1"/>
          </p:cNvSpPr>
          <p:nvPr>
            <p:ph type="title"/>
            <p:custDataLst>
              <p:tags r:id="rId4"/>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2024/10/30</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2024/10/30</a:t>
            </a:fld>
            <a:endParaRPr lang="zh-CN" altLang="en-US"/>
          </a:p>
        </p:txBody>
      </p:sp>
      <p:sp>
        <p:nvSpPr>
          <p:cNvPr id="3" name="页脚占位符 2"/>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9EFD9D74-47D9-4702-A33C-335B63B48DBF}" type="datetimeFigureOut">
              <a:rPr lang="zh-CN" altLang="en-US" smtClean="0"/>
              <a:t>2024/10/30</a:t>
            </a:fld>
            <a:endParaRPr lang="zh-CN" altLang="en-US" dirty="0"/>
          </a:p>
        </p:txBody>
      </p:sp>
      <p:sp>
        <p:nvSpPr>
          <p:cNvPr id="6" name="页脚占位符 5"/>
          <p:cNvSpPr>
            <a:spLocks noGrp="1"/>
          </p:cNvSpPr>
          <p:nvPr>
            <p:ph type="ftr" sz="quarter" idx="11"/>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2024/10/30</a:t>
            </a:fld>
            <a:endParaRPr lang="zh-CN" altLang="en-US"/>
          </a:p>
        </p:txBody>
      </p:sp>
      <p:sp>
        <p:nvSpPr>
          <p:cNvPr id="5" name="页脚占位符 4"/>
          <p:cNvSpPr>
            <a:spLocks noGrp="1"/>
          </p:cNvSpPr>
          <p:nvPr>
            <p:ph type="ftr" sz="quarter" idx="11"/>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2024/10/30</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8.xml"/><Relationship Id="rId7" Type="http://schemas.openxmlformats.org/officeDocument/2006/relationships/notesSlide" Target="../notesSlides/notesSlide1.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slideLayout" Target="../slideLayouts/slideLayout1.xml"/><Relationship Id="rId5" Type="http://schemas.openxmlformats.org/officeDocument/2006/relationships/tags" Target="../tags/tag150.xml"/><Relationship Id="rId4" Type="http://schemas.openxmlformats.org/officeDocument/2006/relationships/tags" Target="../tags/tag149.xml"/></Relationships>
</file>

<file path=ppt/slides/_rels/slide2.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tags" Target="../tags/tag163.xml"/><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tags" Target="../tags/tag162.xml"/><Relationship Id="rId17" Type="http://schemas.openxmlformats.org/officeDocument/2006/relationships/notesSlide" Target="../notesSlides/notesSlide2.xml"/><Relationship Id="rId2" Type="http://schemas.openxmlformats.org/officeDocument/2006/relationships/tags" Target="../tags/tag152.xml"/><Relationship Id="rId16" Type="http://schemas.openxmlformats.org/officeDocument/2006/relationships/slideLayout" Target="../slideLayouts/slideLayout6.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5" Type="http://schemas.openxmlformats.org/officeDocument/2006/relationships/tags" Target="../tags/tag155.xml"/><Relationship Id="rId15" Type="http://schemas.openxmlformats.org/officeDocument/2006/relationships/tags" Target="../tags/tag165.xml"/><Relationship Id="rId10" Type="http://schemas.openxmlformats.org/officeDocument/2006/relationships/tags" Target="../tags/tag160.xml"/><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tags" Target="../tags/tag1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7.xml"/></Relationships>
</file>

<file path=ppt/slides/_rels/slide5.xml.rels><?xml version="1.0" encoding="UTF-8" standalone="yes"?>
<Relationships xmlns="http://schemas.openxmlformats.org/package/2006/relationships"><Relationship Id="rId13" Type="http://schemas.openxmlformats.org/officeDocument/2006/relationships/tags" Target="../tags/tag180.xml"/><Relationship Id="rId18" Type="http://schemas.openxmlformats.org/officeDocument/2006/relationships/tags" Target="../tags/tag185.xml"/><Relationship Id="rId26" Type="http://schemas.openxmlformats.org/officeDocument/2006/relationships/tags" Target="../tags/tag193.xml"/><Relationship Id="rId39" Type="http://schemas.openxmlformats.org/officeDocument/2006/relationships/image" Target="../media/image14.jpeg"/><Relationship Id="rId21" Type="http://schemas.openxmlformats.org/officeDocument/2006/relationships/tags" Target="../tags/tag188.xml"/><Relationship Id="rId34" Type="http://schemas.openxmlformats.org/officeDocument/2006/relationships/tags" Target="../tags/tag201.xml"/><Relationship Id="rId7" Type="http://schemas.openxmlformats.org/officeDocument/2006/relationships/tags" Target="../tags/tag174.xml"/><Relationship Id="rId12" Type="http://schemas.openxmlformats.org/officeDocument/2006/relationships/tags" Target="../tags/tag179.xml"/><Relationship Id="rId17" Type="http://schemas.openxmlformats.org/officeDocument/2006/relationships/tags" Target="../tags/tag184.xml"/><Relationship Id="rId25" Type="http://schemas.openxmlformats.org/officeDocument/2006/relationships/tags" Target="../tags/tag192.xml"/><Relationship Id="rId33" Type="http://schemas.openxmlformats.org/officeDocument/2006/relationships/tags" Target="../tags/tag200.xml"/><Relationship Id="rId38" Type="http://schemas.openxmlformats.org/officeDocument/2006/relationships/slideLayout" Target="../slideLayouts/slideLayout7.xml"/><Relationship Id="rId2" Type="http://schemas.openxmlformats.org/officeDocument/2006/relationships/tags" Target="../tags/tag169.xml"/><Relationship Id="rId16" Type="http://schemas.openxmlformats.org/officeDocument/2006/relationships/tags" Target="../tags/tag183.xml"/><Relationship Id="rId20" Type="http://schemas.openxmlformats.org/officeDocument/2006/relationships/tags" Target="../tags/tag187.xml"/><Relationship Id="rId29" Type="http://schemas.openxmlformats.org/officeDocument/2006/relationships/tags" Target="../tags/tag196.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tags" Target="../tags/tag178.xml"/><Relationship Id="rId24" Type="http://schemas.openxmlformats.org/officeDocument/2006/relationships/tags" Target="../tags/tag191.xml"/><Relationship Id="rId32" Type="http://schemas.openxmlformats.org/officeDocument/2006/relationships/tags" Target="../tags/tag199.xml"/><Relationship Id="rId37" Type="http://schemas.openxmlformats.org/officeDocument/2006/relationships/tags" Target="../tags/tag204.xml"/><Relationship Id="rId5" Type="http://schemas.openxmlformats.org/officeDocument/2006/relationships/tags" Target="../tags/tag172.xml"/><Relationship Id="rId15" Type="http://schemas.openxmlformats.org/officeDocument/2006/relationships/tags" Target="../tags/tag182.xml"/><Relationship Id="rId23" Type="http://schemas.openxmlformats.org/officeDocument/2006/relationships/tags" Target="../tags/tag190.xml"/><Relationship Id="rId28" Type="http://schemas.openxmlformats.org/officeDocument/2006/relationships/tags" Target="../tags/tag195.xml"/><Relationship Id="rId36" Type="http://schemas.openxmlformats.org/officeDocument/2006/relationships/tags" Target="../tags/tag203.xml"/><Relationship Id="rId10" Type="http://schemas.openxmlformats.org/officeDocument/2006/relationships/tags" Target="../tags/tag177.xml"/><Relationship Id="rId19" Type="http://schemas.openxmlformats.org/officeDocument/2006/relationships/tags" Target="../tags/tag186.xml"/><Relationship Id="rId31" Type="http://schemas.openxmlformats.org/officeDocument/2006/relationships/tags" Target="../tags/tag198.xml"/><Relationship Id="rId4" Type="http://schemas.openxmlformats.org/officeDocument/2006/relationships/tags" Target="../tags/tag171.xml"/><Relationship Id="rId9" Type="http://schemas.openxmlformats.org/officeDocument/2006/relationships/tags" Target="../tags/tag176.xml"/><Relationship Id="rId14" Type="http://schemas.openxmlformats.org/officeDocument/2006/relationships/tags" Target="../tags/tag181.xml"/><Relationship Id="rId22" Type="http://schemas.openxmlformats.org/officeDocument/2006/relationships/tags" Target="../tags/tag189.xml"/><Relationship Id="rId27" Type="http://schemas.openxmlformats.org/officeDocument/2006/relationships/tags" Target="../tags/tag194.xml"/><Relationship Id="rId30" Type="http://schemas.openxmlformats.org/officeDocument/2006/relationships/tags" Target="../tags/tag197.xml"/><Relationship Id="rId35" Type="http://schemas.openxmlformats.org/officeDocument/2006/relationships/tags" Target="../tags/tag202.xml"/><Relationship Id="rId8" Type="http://schemas.openxmlformats.org/officeDocument/2006/relationships/tags" Target="../tags/tag175.xml"/><Relationship Id="rId3" Type="http://schemas.openxmlformats.org/officeDocument/2006/relationships/tags" Target="../tags/tag170.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205.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tags" Target="../tags/tag208.xml"/><Relationship Id="rId7" Type="http://schemas.openxmlformats.org/officeDocument/2006/relationships/slideLayout" Target="../slideLayouts/slideLayout11.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custDataLst>
              <p:tags r:id="rId2"/>
            </p:custDataLst>
          </p:nvPr>
        </p:nvSpPr>
        <p:spPr>
          <a:xfrm>
            <a:off x="2151380" y="4445635"/>
            <a:ext cx="3307715" cy="327025"/>
          </a:xfrm>
          <a:prstGeom prst="roundRect">
            <a:avLst>
              <a:gd name="adj" fmla="val 50000"/>
            </a:avLst>
          </a:prstGeom>
          <a:solidFill>
            <a:schemeClr val="accent1"/>
          </a:solidFill>
        </p:spPr>
        <p:style>
          <a:lnRef idx="0">
            <a:srgbClr val="FFFFFF"/>
          </a:lnRef>
          <a:fillRef idx="1">
            <a:schemeClr val="accent1"/>
          </a:fillRef>
          <a:effectRef idx="0">
            <a:srgbClr val="FFFFFF"/>
          </a:effectRef>
          <a:fontRef idx="minor">
            <a:schemeClr val="lt1"/>
          </a:fontRef>
        </p:style>
        <p:txBody>
          <a:bodyPr rtlCol="0" anchor="ctr"/>
          <a:lstStyle/>
          <a:p>
            <a:pPr algn="ctr"/>
            <a:r>
              <a:rPr lang="zh-CN" altLang="en-US" dirty="0">
                <a:solidFill>
                  <a:schemeClr val="dk1">
                    <a:lumMod val="85000"/>
                    <a:lumOff val="15000"/>
                  </a:schemeClr>
                </a:solidFill>
              </a:rPr>
              <a:t>专业：数据科学与大数据技术</a:t>
            </a:r>
          </a:p>
        </p:txBody>
      </p:sp>
      <p:sp>
        <p:nvSpPr>
          <p:cNvPr id="4" name="圆角矩形 3"/>
          <p:cNvSpPr/>
          <p:nvPr>
            <p:custDataLst>
              <p:tags r:id="rId3"/>
            </p:custDataLst>
          </p:nvPr>
        </p:nvSpPr>
        <p:spPr>
          <a:xfrm>
            <a:off x="2151380" y="5077460"/>
            <a:ext cx="3308350" cy="304800"/>
          </a:xfrm>
          <a:prstGeom prst="roundRect">
            <a:avLst>
              <a:gd name="adj" fmla="val 50000"/>
            </a:avLst>
          </a:prstGeom>
          <a:solidFill>
            <a:schemeClr val="accent1"/>
          </a:solidFill>
        </p:spPr>
        <p:style>
          <a:lnRef idx="0">
            <a:srgbClr val="FFFFFF"/>
          </a:lnRef>
          <a:fillRef idx="1">
            <a:schemeClr val="accent1"/>
          </a:fillRef>
          <a:effectRef idx="0">
            <a:srgbClr val="FFFFFF"/>
          </a:effectRef>
          <a:fontRef idx="minor">
            <a:schemeClr val="lt1"/>
          </a:fontRef>
        </p:style>
        <p:txBody>
          <a:bodyPr rtlCol="0" anchor="ctr"/>
          <a:lstStyle/>
          <a:p>
            <a:pPr algn="ctr"/>
            <a:r>
              <a:rPr lang="zh-CN" altLang="en-US" dirty="0">
                <a:solidFill>
                  <a:schemeClr val="dk1">
                    <a:lumMod val="85000"/>
                    <a:lumOff val="15000"/>
                  </a:schemeClr>
                </a:solidFill>
              </a:rPr>
              <a:t>指导老师</a:t>
            </a:r>
            <a:r>
              <a:rPr lang="en-US" altLang="zh-CN" dirty="0">
                <a:solidFill>
                  <a:schemeClr val="dk1">
                    <a:lumMod val="85000"/>
                    <a:lumOff val="15000"/>
                  </a:schemeClr>
                </a:solidFill>
              </a:rPr>
              <a:t>1</a:t>
            </a:r>
            <a:r>
              <a:rPr lang="zh-CN" altLang="en-US" dirty="0">
                <a:solidFill>
                  <a:schemeClr val="dk1">
                    <a:lumMod val="85000"/>
                    <a:lumOff val="15000"/>
                  </a:schemeClr>
                </a:solidFill>
              </a:rPr>
              <a:t>：</a:t>
            </a:r>
            <a:r>
              <a:rPr lang="zh-CN" altLang="zh-CN" dirty="0">
                <a:solidFill>
                  <a:schemeClr val="dk1">
                    <a:lumMod val="85000"/>
                    <a:lumOff val="15000"/>
                  </a:schemeClr>
                </a:solidFill>
              </a:rPr>
              <a:t>邹珊</a:t>
            </a:r>
            <a:endParaRPr lang="zh-CN" altLang="en-US" dirty="0">
              <a:solidFill>
                <a:schemeClr val="dk1">
                  <a:lumMod val="85000"/>
                  <a:lumOff val="15000"/>
                </a:schemeClr>
              </a:solidFill>
            </a:endParaRPr>
          </a:p>
        </p:txBody>
      </p:sp>
      <p:sp>
        <p:nvSpPr>
          <p:cNvPr id="7" name="标题 6"/>
          <p:cNvSpPr>
            <a:spLocks noGrp="1"/>
          </p:cNvSpPr>
          <p:nvPr>
            <p:ph type="ctrTitle"/>
            <p:custDataLst>
              <p:tags r:id="rId4"/>
            </p:custDataLst>
          </p:nvPr>
        </p:nvSpPr>
        <p:spPr>
          <a:xfrm>
            <a:off x="146685" y="1609090"/>
            <a:ext cx="6534785" cy="1709420"/>
          </a:xfrm>
        </p:spPr>
        <p:txBody>
          <a:bodyPr>
            <a:noAutofit/>
          </a:bodyPr>
          <a:lstStyle/>
          <a:p>
            <a:pPr marL="0" indent="0" algn="l">
              <a:lnSpc>
                <a:spcPct val="100000"/>
              </a:lnSpc>
              <a:spcBef>
                <a:spcPts val="0"/>
              </a:spcBef>
              <a:spcAft>
                <a:spcPts val="0"/>
              </a:spcAft>
              <a:buSzPct val="100000"/>
              <a:buNone/>
            </a:pPr>
            <a:r>
              <a:rPr lang="zh-CN" altLang="en-US" sz="3200" dirty="0">
                <a:solidFill>
                  <a:schemeClr val="accent1">
                    <a:lumMod val="50000"/>
                  </a:schemeClr>
                </a:solidFill>
              </a:rPr>
              <a:t>基于</a:t>
            </a:r>
            <a:r>
              <a:rPr lang="en-US" altLang="zh-CN" sz="3200" dirty="0" err="1">
                <a:solidFill>
                  <a:schemeClr val="accent1">
                    <a:lumMod val="50000"/>
                  </a:schemeClr>
                </a:solidFill>
              </a:rPr>
              <a:t>springboot</a:t>
            </a:r>
            <a:r>
              <a:rPr lang="zh-CN" altLang="en-US" sz="3200" dirty="0">
                <a:solidFill>
                  <a:schemeClr val="accent1">
                    <a:lumMod val="50000"/>
                  </a:schemeClr>
                </a:solidFill>
              </a:rPr>
              <a:t>的海南旅游推荐系统设计与实现</a:t>
            </a:r>
          </a:p>
        </p:txBody>
      </p:sp>
      <p:sp>
        <p:nvSpPr>
          <p:cNvPr id="3" name="圆角矩形 2"/>
          <p:cNvSpPr/>
          <p:nvPr>
            <p:custDataLst>
              <p:tags r:id="rId5"/>
            </p:custDataLst>
          </p:nvPr>
        </p:nvSpPr>
        <p:spPr>
          <a:xfrm>
            <a:off x="2151380" y="3813810"/>
            <a:ext cx="3307715" cy="327025"/>
          </a:xfrm>
          <a:prstGeom prst="roundRect">
            <a:avLst>
              <a:gd name="adj" fmla="val 50000"/>
            </a:avLst>
          </a:prstGeom>
          <a:solidFill>
            <a:schemeClr val="accent1"/>
          </a:solidFill>
        </p:spPr>
        <p:style>
          <a:lnRef idx="0">
            <a:srgbClr val="FFFFFF"/>
          </a:lnRef>
          <a:fillRef idx="1">
            <a:schemeClr val="accent1"/>
          </a:fillRef>
          <a:effectRef idx="0">
            <a:srgbClr val="FFFFFF"/>
          </a:effectRef>
          <a:fontRef idx="minor">
            <a:schemeClr val="lt1"/>
          </a:fontRef>
        </p:style>
        <p:txBody>
          <a:bodyPr rtlCol="0" anchor="ctr"/>
          <a:lstStyle/>
          <a:p>
            <a:pPr algn="ctr"/>
            <a:r>
              <a:rPr lang="zh-CN" altLang="en-US" dirty="0">
                <a:solidFill>
                  <a:schemeClr val="dk1">
                    <a:lumMod val="85000"/>
                    <a:lumOff val="15000"/>
                  </a:schemeClr>
                </a:solidFill>
              </a:rPr>
              <a:t>姓名：朱毅</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2000"/>
                                        <p:tgtEl>
                                          <p:spTgt spid="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2000"/>
                                        <p:tgtEl>
                                          <p:spTgt spid="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in)">
                                      <p:cBhvr>
                                        <p:cTn id="16"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7" grpId="0"/>
      <p:bldP spid="7" grpId="1"/>
      <p:bldP spid="3" grpId="0" animBg="1"/>
      <p:bldP spid="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idx="2"/>
            <p:custDataLst>
              <p:tags r:id="rId2"/>
            </p:custDataLst>
          </p:nvPr>
        </p:nvSpPr>
        <p:spPr/>
        <p:txBody>
          <a:bodyPr/>
          <a:lstStyle/>
          <a:p>
            <a:r>
              <a:rPr lang="zh-CN" altLang="en-US" dirty="0">
                <a:solidFill>
                  <a:schemeClr val="dk1">
                    <a:lumMod val="85000"/>
                    <a:lumOff val="15000"/>
                  </a:schemeClr>
                </a:solidFill>
                <a:latin typeface="+mj-ea"/>
                <a:ea typeface="+mj-ea"/>
              </a:rPr>
              <a:t>CONTENTS</a:t>
            </a:r>
          </a:p>
        </p:txBody>
      </p:sp>
      <p:sp>
        <p:nvSpPr>
          <p:cNvPr id="17" name="文本占位符 3"/>
          <p:cNvSpPr>
            <a:spLocks noGrp="1"/>
          </p:cNvSpPr>
          <p:nvPr>
            <p:custDataLst>
              <p:tags r:id="rId3"/>
            </p:custDataLst>
          </p:nvPr>
        </p:nvSpPr>
        <p:spPr>
          <a:xfrm>
            <a:off x="5276215" y="1898650"/>
            <a:ext cx="4855210" cy="598170"/>
          </a:xfrm>
          <a:prstGeom prst="rect">
            <a:avLst/>
          </a:prstGeom>
        </p:spPr>
        <p:style>
          <a:lnRef idx="0">
            <a:srgbClr val="FFFFFF"/>
          </a:lnRef>
          <a:fillRef idx="1">
            <a:schemeClr val="accent1"/>
          </a:fillRef>
          <a:effectRef idx="0">
            <a:srgbClr val="FFFFFF"/>
          </a:effectRef>
          <a:fontRef idx="minor">
            <a:schemeClr val="dk1"/>
          </a:fontRef>
        </p:style>
        <p:txBody>
          <a:bodyPr vert="horz" lIns="90000" tIns="46800" rIns="90000" bIns="46800" rtlCol="0" anchor="ctr">
            <a:norm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0" lvl="0" indent="0" algn="l">
              <a:buNone/>
            </a:pPr>
            <a:r>
              <a:rPr lang="zh-CN" altLang="en-US" sz="2800" dirty="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研究背景</a:t>
            </a:r>
          </a:p>
        </p:txBody>
      </p:sp>
      <p:sp>
        <p:nvSpPr>
          <p:cNvPr id="12" name="椭圆 11"/>
          <p:cNvSpPr/>
          <p:nvPr>
            <p:custDataLst>
              <p:tags r:id="rId4"/>
            </p:custDataLst>
          </p:nvPr>
        </p:nvSpPr>
        <p:spPr>
          <a:xfrm>
            <a:off x="4458335" y="1971675"/>
            <a:ext cx="452755" cy="4527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custDataLst>
              <p:tags r:id="rId5"/>
            </p:custDataLst>
          </p:nvPr>
        </p:nvSpPr>
        <p:spPr>
          <a:xfrm>
            <a:off x="4402455" y="2013585"/>
            <a:ext cx="563880" cy="368300"/>
          </a:xfrm>
          <a:prstGeom prst="rect">
            <a:avLst/>
          </a:prstGeom>
          <a:noFill/>
        </p:spPr>
        <p:txBody>
          <a:bodyPr wrap="square" rtlCol="0">
            <a:normAutofit/>
          </a:bodyPr>
          <a:lstStyle/>
          <a:p>
            <a:pPr algn="ctr"/>
            <a:r>
              <a:rPr lang="en-US" altLang="zh-CN" b="1">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01</a:t>
            </a:r>
          </a:p>
        </p:txBody>
      </p:sp>
      <p:sp>
        <p:nvSpPr>
          <p:cNvPr id="31" name="文本占位符 3"/>
          <p:cNvSpPr>
            <a:spLocks noGrp="1"/>
          </p:cNvSpPr>
          <p:nvPr>
            <p:custDataLst>
              <p:tags r:id="rId6"/>
            </p:custDataLst>
          </p:nvPr>
        </p:nvSpPr>
        <p:spPr>
          <a:xfrm>
            <a:off x="5923915" y="2984500"/>
            <a:ext cx="4855210" cy="598170"/>
          </a:xfrm>
          <a:prstGeom prst="rect">
            <a:avLst/>
          </a:prstGeom>
        </p:spPr>
        <p:style>
          <a:lnRef idx="0">
            <a:srgbClr val="FFFFFF"/>
          </a:lnRef>
          <a:fillRef idx="1">
            <a:schemeClr val="accent1"/>
          </a:fillRef>
          <a:effectRef idx="0">
            <a:srgbClr val="FFFFFF"/>
          </a:effectRef>
          <a:fontRef idx="minor">
            <a:schemeClr val="dk1"/>
          </a:fontRef>
        </p:style>
        <p:txBody>
          <a:bodyPr vert="horz" lIns="90000" tIns="46800" rIns="90000" bIns="46800" rtlCol="0" anchor="ctr">
            <a:no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0" lvl="0" indent="0" algn="l">
              <a:buNone/>
            </a:pPr>
            <a:r>
              <a:rPr lang="zh-CN" altLang="en-US" sz="2800" dirty="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研究意义</a:t>
            </a:r>
          </a:p>
        </p:txBody>
      </p:sp>
      <p:sp>
        <p:nvSpPr>
          <p:cNvPr id="5" name="椭圆 4"/>
          <p:cNvSpPr/>
          <p:nvPr>
            <p:custDataLst>
              <p:tags r:id="rId7"/>
            </p:custDataLst>
          </p:nvPr>
        </p:nvSpPr>
        <p:spPr>
          <a:xfrm>
            <a:off x="5105400" y="3057525"/>
            <a:ext cx="452755" cy="4527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9" name="文本占位符 3"/>
          <p:cNvSpPr>
            <a:spLocks noGrp="1"/>
          </p:cNvSpPr>
          <p:nvPr>
            <p:custDataLst>
              <p:tags r:id="rId8"/>
            </p:custDataLst>
          </p:nvPr>
        </p:nvSpPr>
        <p:spPr>
          <a:xfrm>
            <a:off x="6514465" y="4070350"/>
            <a:ext cx="4855210" cy="598170"/>
          </a:xfrm>
          <a:prstGeom prst="rect">
            <a:avLst/>
          </a:prstGeom>
        </p:spPr>
        <p:style>
          <a:lnRef idx="0">
            <a:srgbClr val="FFFFFF"/>
          </a:lnRef>
          <a:fillRef idx="1">
            <a:schemeClr val="accent1"/>
          </a:fillRef>
          <a:effectRef idx="0">
            <a:srgbClr val="FFFFFF"/>
          </a:effectRef>
          <a:fontRef idx="minor">
            <a:schemeClr val="dk1"/>
          </a:fontRef>
        </p:style>
        <p:txBody>
          <a:bodyPr vert="horz" lIns="90000" tIns="46800" rIns="90000" bIns="46800" rtlCol="0" anchor="ctr">
            <a:norm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r>
              <a:rPr lang="zh-CN" altLang="en-US" sz="2800" dirty="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研究内容</a:t>
            </a:r>
          </a:p>
        </p:txBody>
      </p:sp>
      <p:sp>
        <p:nvSpPr>
          <p:cNvPr id="10" name="椭圆 9"/>
          <p:cNvSpPr/>
          <p:nvPr>
            <p:custDataLst>
              <p:tags r:id="rId9"/>
            </p:custDataLst>
          </p:nvPr>
        </p:nvSpPr>
        <p:spPr>
          <a:xfrm>
            <a:off x="5695950" y="4143375"/>
            <a:ext cx="452755" cy="4527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1" name="文本框 10"/>
          <p:cNvSpPr txBox="1"/>
          <p:nvPr>
            <p:custDataLst>
              <p:tags r:id="rId10"/>
            </p:custDataLst>
          </p:nvPr>
        </p:nvSpPr>
        <p:spPr>
          <a:xfrm>
            <a:off x="5640070" y="4185285"/>
            <a:ext cx="563880" cy="368300"/>
          </a:xfrm>
          <a:prstGeom prst="rect">
            <a:avLst/>
          </a:prstGeom>
          <a:noFill/>
        </p:spPr>
        <p:txBody>
          <a:bodyPr wrap="square" rtlCol="0">
            <a:normAutofit/>
          </a:bodyPr>
          <a:lstStyle/>
          <a:p>
            <a:pPr algn="ctr"/>
            <a:r>
              <a:rPr lang="en-US" altLang="zh-CN" b="1" dirty="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03</a:t>
            </a:r>
          </a:p>
        </p:txBody>
      </p:sp>
      <p:sp>
        <p:nvSpPr>
          <p:cNvPr id="37" name="文本占位符 3"/>
          <p:cNvSpPr>
            <a:spLocks noGrp="1"/>
          </p:cNvSpPr>
          <p:nvPr>
            <p:custDataLst>
              <p:tags r:id="rId11"/>
            </p:custDataLst>
          </p:nvPr>
        </p:nvSpPr>
        <p:spPr>
          <a:xfrm>
            <a:off x="7009765" y="5156200"/>
            <a:ext cx="4855210" cy="598170"/>
          </a:xfrm>
          <a:prstGeom prst="rect">
            <a:avLst/>
          </a:prstGeom>
        </p:spPr>
        <p:style>
          <a:lnRef idx="0">
            <a:srgbClr val="FFFFFF"/>
          </a:lnRef>
          <a:fillRef idx="1">
            <a:schemeClr val="accent1"/>
          </a:fillRef>
          <a:effectRef idx="0">
            <a:srgbClr val="FFFFFF"/>
          </a:effectRef>
          <a:fontRef idx="minor">
            <a:schemeClr val="dk1"/>
          </a:fontRef>
        </p:style>
        <p:txBody>
          <a:bodyPr vert="horz" lIns="90000" tIns="46800" rIns="90000" bIns="46800" rtlCol="0" anchor="ctr">
            <a:norm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lvl="0"/>
            <a:r>
              <a:rPr lang="zh-CN" altLang="en-US" sz="280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数据集展示</a:t>
            </a:r>
            <a:endParaRPr lang="zh-CN" altLang="en-US" sz="2800" dirty="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9" name="椭圆 18"/>
          <p:cNvSpPr/>
          <p:nvPr>
            <p:custDataLst>
              <p:tags r:id="rId12"/>
            </p:custDataLst>
          </p:nvPr>
        </p:nvSpPr>
        <p:spPr>
          <a:xfrm>
            <a:off x="6204585" y="5229225"/>
            <a:ext cx="452755" cy="4527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30" name="文本框 29"/>
          <p:cNvSpPr txBox="1"/>
          <p:nvPr>
            <p:custDataLst>
              <p:tags r:id="rId13"/>
            </p:custDataLst>
          </p:nvPr>
        </p:nvSpPr>
        <p:spPr>
          <a:xfrm>
            <a:off x="5049520" y="3099435"/>
            <a:ext cx="563880" cy="368300"/>
          </a:xfrm>
          <a:prstGeom prst="rect">
            <a:avLst/>
          </a:prstGeom>
          <a:noFill/>
        </p:spPr>
        <p:txBody>
          <a:bodyPr wrap="square" rtlCol="0">
            <a:normAutofit/>
          </a:bodyPr>
          <a:lstStyle/>
          <a:p>
            <a:pPr algn="ctr"/>
            <a:r>
              <a:rPr lang="en-US" altLang="zh-CN" b="1" dirty="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02</a:t>
            </a:r>
          </a:p>
        </p:txBody>
      </p:sp>
      <p:sp>
        <p:nvSpPr>
          <p:cNvPr id="32" name="文本框 31"/>
          <p:cNvSpPr txBox="1"/>
          <p:nvPr>
            <p:custDataLst>
              <p:tags r:id="rId14"/>
            </p:custDataLst>
          </p:nvPr>
        </p:nvSpPr>
        <p:spPr>
          <a:xfrm>
            <a:off x="6148705" y="5271135"/>
            <a:ext cx="563880" cy="368300"/>
          </a:xfrm>
          <a:prstGeom prst="rect">
            <a:avLst/>
          </a:prstGeom>
          <a:noFill/>
        </p:spPr>
        <p:txBody>
          <a:bodyPr wrap="square" rtlCol="0">
            <a:normAutofit/>
          </a:bodyPr>
          <a:lstStyle/>
          <a:p>
            <a:pPr algn="ctr"/>
            <a:r>
              <a:rPr lang="en-US" altLang="zh-CN" b="1">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04</a:t>
            </a:r>
          </a:p>
        </p:txBody>
      </p:sp>
      <p:sp>
        <p:nvSpPr>
          <p:cNvPr id="15" name="文本框 14"/>
          <p:cNvSpPr txBox="1"/>
          <p:nvPr>
            <p:custDataLst>
              <p:tags r:id="rId15"/>
            </p:custDataLst>
          </p:nvPr>
        </p:nvSpPr>
        <p:spPr>
          <a:xfrm>
            <a:off x="794206" y="1985645"/>
            <a:ext cx="1200329" cy="3295015"/>
          </a:xfrm>
          <a:prstGeom prst="rect">
            <a:avLst/>
          </a:prstGeom>
          <a:noFill/>
        </p:spPr>
        <p:txBody>
          <a:bodyPr vert="eaVert" wrap="square" rtlCol="0" anchor="ctr" anchorCtr="0">
            <a:normAutofit/>
          </a:bodyPr>
          <a:lstStyle/>
          <a:p>
            <a:pPr algn="ctr">
              <a:buClrTx/>
              <a:buSzTx/>
              <a:buNone/>
            </a:pPr>
            <a:r>
              <a:rPr lang="zh-CN" altLang="en-US" sz="6600" dirty="0">
                <a:solidFill>
                  <a:schemeClr val="dk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 录</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ox(in)">
                                      <p:cBhvr>
                                        <p:cTn id="7" dur="2000"/>
                                        <p:tgtEl>
                                          <p:spTgt spid="18">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ox(in)">
                                      <p:cBhvr>
                                        <p:cTn id="10" dur="2000"/>
                                        <p:tgtEl>
                                          <p:spTgt spid="1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2000"/>
                                        <p:tgtEl>
                                          <p:spTgt spid="1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in)">
                                      <p:cBhvr>
                                        <p:cTn id="16" dur="2000"/>
                                        <p:tgtEl>
                                          <p:spTgt spid="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ox(in)">
                                      <p:cBhvr>
                                        <p:cTn id="19" dur="2000"/>
                                        <p:tgtEl>
                                          <p:spTgt spid="31"/>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2000"/>
                                        <p:tgtEl>
                                          <p:spTgt spid="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2000"/>
                                        <p:tgtEl>
                                          <p:spTgt spid="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in)">
                                      <p:cBhvr>
                                        <p:cTn id="28" dur="2000"/>
                                        <p:tgtEl>
                                          <p:spTgt spid="1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ox(in)">
                                      <p:cBhvr>
                                        <p:cTn id="31" dur="2000"/>
                                        <p:tgtEl>
                                          <p:spTgt spid="1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box(in)">
                                      <p:cBhvr>
                                        <p:cTn id="34" dur="2000"/>
                                        <p:tgtEl>
                                          <p:spTgt spid="37"/>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ox(in)">
                                      <p:cBhvr>
                                        <p:cTn id="37" dur="2000"/>
                                        <p:tgtEl>
                                          <p:spTgt spid="19"/>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ox(in)">
                                      <p:cBhvr>
                                        <p:cTn id="40" dur="2000"/>
                                        <p:tgtEl>
                                          <p:spTgt spid="30"/>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box(in)">
                                      <p:cBhvr>
                                        <p:cTn id="43" dur="2000"/>
                                        <p:tgtEl>
                                          <p:spTgt spid="3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ox(in)">
                                      <p:cBhvr>
                                        <p:cTn id="46"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8" grpId="1" build="p"/>
      <p:bldP spid="17" grpId="0" animBg="1"/>
      <p:bldP spid="17" grpId="1" animBg="1"/>
      <p:bldP spid="12" grpId="0" animBg="1"/>
      <p:bldP spid="12" grpId="1" animBg="1"/>
      <p:bldP spid="3" grpId="0"/>
      <p:bldP spid="3" grpId="1"/>
      <p:bldP spid="31" grpId="0" animBg="1"/>
      <p:bldP spid="31" grpId="1" animBg="1"/>
      <p:bldP spid="5" grpId="0" animBg="1"/>
      <p:bldP spid="5" grpId="1" animBg="1"/>
      <p:bldP spid="9" grpId="0" animBg="1"/>
      <p:bldP spid="9" grpId="1" animBg="1"/>
      <p:bldP spid="10" grpId="0" animBg="1"/>
      <p:bldP spid="10" grpId="1" animBg="1"/>
      <p:bldP spid="11" grpId="0"/>
      <p:bldP spid="11" grpId="1"/>
      <p:bldP spid="37" grpId="0" animBg="1"/>
      <p:bldP spid="37" grpId="1" animBg="1"/>
      <p:bldP spid="19" grpId="0" animBg="1"/>
      <p:bldP spid="19" grpId="1" animBg="1"/>
      <p:bldP spid="30" grpId="0"/>
      <p:bldP spid="30" grpId="1"/>
      <p:bldP spid="32" grpId="0"/>
      <p:bldP spid="32" grpId="1"/>
      <p:bldP spid="15" grpId="0"/>
      <p:bldP spid="1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70829" y="3886835"/>
            <a:ext cx="6965316" cy="3256915"/>
          </a:xfrm>
          <a:prstGeom prst="rect">
            <a:avLst/>
          </a:prstGeom>
          <a:noFill/>
        </p:spPr>
        <p:txBody>
          <a:bodyPr wrap="square" rtlCol="0">
            <a:noAutofit/>
          </a:bodyPr>
          <a:lstStyle/>
          <a:p>
            <a:pPr indent="304800" algn="l">
              <a:lnSpc>
                <a:spcPts val="1800"/>
              </a:lnSpc>
              <a:spcBef>
                <a:spcPts val="1030"/>
              </a:spcBef>
              <a:spcAft>
                <a:spcPts val="1030"/>
              </a:spcAft>
            </a:pPr>
            <a:r>
              <a:rPr lang="zh-CN" altLang="zh-CN" sz="2000" kern="100" dirty="0">
                <a:solidFill>
                  <a:srgbClr val="000000"/>
                </a:solidFill>
                <a:effectLst/>
                <a:latin typeface="宋体" panose="02010600030101010101" pitchFamily="2" charset="-122"/>
                <a:ea typeface="宋体" panose="02010600030101010101" pitchFamily="2" charset="-122"/>
              </a:rPr>
              <a:t>在数字化时代背景下，旅游行业正经历着前所未有的变革。随着互联网技术的普及和移动设备的广泛使用，旅游信息的获取方式、旅游产品的预订流程以及旅游体验的分享渠道都发生了根本性的变化。海南作为中国最具吸引力的旅游目的地之一，每年吸引着数以百万计的国内外游客。然而，面对海量的旅游信息和多样化的旅游需求，如何快速、准确地为游客提供个性化的旅游推荐，成为了提升旅游体验和满意度的关键。</a:t>
            </a:r>
            <a:endParaRPr lang="zh-CN" altLang="zh-CN" sz="2000" kern="100" dirty="0">
              <a:effectLst/>
              <a:latin typeface="宋体" panose="02010600030101010101" pitchFamily="2" charset="-122"/>
              <a:ea typeface="宋体" panose="02010600030101010101" pitchFamily="2" charset="-122"/>
            </a:endParaRPr>
          </a:p>
        </p:txBody>
      </p:sp>
      <p:sp>
        <p:nvSpPr>
          <p:cNvPr id="5" name="文本框 4"/>
          <p:cNvSpPr txBox="1"/>
          <p:nvPr/>
        </p:nvSpPr>
        <p:spPr>
          <a:xfrm>
            <a:off x="6294120" y="1768475"/>
            <a:ext cx="5118735" cy="1014730"/>
          </a:xfrm>
          <a:prstGeom prst="rect">
            <a:avLst/>
          </a:prstGeom>
          <a:noFill/>
        </p:spPr>
        <p:txBody>
          <a:bodyPr wrap="square" rtlCol="0">
            <a:spAutoFit/>
          </a:bodyPr>
          <a:lstStyle/>
          <a:p>
            <a:r>
              <a:rPr lang="zh-CN" altLang="en-US" sz="6000" dirty="0">
                <a:solidFill>
                  <a:schemeClr val="tx1"/>
                </a:solidFill>
                <a:effectLst>
                  <a:outerShdw blurRad="38100" dist="19050" dir="2700000" algn="tl" rotWithShape="0">
                    <a:schemeClr val="dk1">
                      <a:alpha val="40000"/>
                    </a:schemeClr>
                  </a:outerShdw>
                </a:effectLst>
              </a:rPr>
              <a:t>研究背景</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4463E-8561-D79B-7D16-7A85D7B8176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AFE28A6-9D6A-8BC0-D87A-E487F4C20C59}"/>
              </a:ext>
            </a:extLst>
          </p:cNvPr>
          <p:cNvSpPr>
            <a:spLocks noGrp="1"/>
          </p:cNvSpPr>
          <p:nvPr>
            <p:ph type="title"/>
          </p:nvPr>
        </p:nvSpPr>
        <p:spPr>
          <a:xfrm>
            <a:off x="5227955" y="5233035"/>
            <a:ext cx="6975475" cy="485775"/>
          </a:xfrm>
        </p:spPr>
        <p:txBody>
          <a:bodyPr>
            <a:no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海南作为中国重要的旅游目的地，拥有丰富的旅游资源和独特的文化背景。然而，由于旅游信息的海量和多样化，游客往往难以快速找到符合自己需求的旅游产品。因此，开发一个基于协同推荐算法的海南旅游推荐系统，对于提升游客体验、优化旅游资源配置具有重要意义。</a:t>
            </a:r>
            <a:endParaRPr lang="zh-CN" altLang="en-US" sz="3600" dirty="0"/>
          </a:p>
        </p:txBody>
      </p:sp>
      <p:sp>
        <p:nvSpPr>
          <p:cNvPr id="3" name="文本框 2">
            <a:extLst>
              <a:ext uri="{FF2B5EF4-FFF2-40B4-BE49-F238E27FC236}">
                <a16:creationId xmlns:a16="http://schemas.microsoft.com/office/drawing/2014/main" id="{78296F5D-DF3F-0AF9-0663-62C715F0BE06}"/>
              </a:ext>
            </a:extLst>
          </p:cNvPr>
          <p:cNvSpPr txBox="1"/>
          <p:nvPr/>
        </p:nvSpPr>
        <p:spPr>
          <a:xfrm>
            <a:off x="5216525" y="3469323"/>
            <a:ext cx="6974840" cy="1210945"/>
          </a:xfrm>
          <a:prstGeom prst="rect">
            <a:avLst/>
          </a:prstGeom>
          <a:noFill/>
        </p:spPr>
        <p:txBody>
          <a:bodyPr wrap="square" rtlCol="0">
            <a:no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本课题旨在设计并实现一个基于协同推荐算法的海南旅游推荐系统，旨在通过智能化的推荐服务，提升游客的旅游体验，优化旅游资源的配置，推动海南旅游产业的可持续发展。</a:t>
            </a:r>
            <a:endParaRPr lang="zh-CN" altLang="en-US" sz="3600" dirty="0"/>
          </a:p>
        </p:txBody>
      </p:sp>
      <p:sp>
        <p:nvSpPr>
          <p:cNvPr id="4" name="文本框 3">
            <a:extLst>
              <a:ext uri="{FF2B5EF4-FFF2-40B4-BE49-F238E27FC236}">
                <a16:creationId xmlns:a16="http://schemas.microsoft.com/office/drawing/2014/main" id="{153B98BA-44FD-F4A4-1A84-8A0F5D13D2BC}"/>
              </a:ext>
            </a:extLst>
          </p:cNvPr>
          <p:cNvSpPr txBox="1"/>
          <p:nvPr/>
        </p:nvSpPr>
        <p:spPr>
          <a:xfrm>
            <a:off x="5216525" y="4507865"/>
            <a:ext cx="6975475" cy="646331"/>
          </a:xfrm>
          <a:prstGeom prst="rect">
            <a:avLst/>
          </a:prstGeom>
          <a:noFill/>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通过协同推荐算法，系统能够根据用户的历史行为和偏好，为用户推荐个性化的旅游产品，从而提高用户的满意度和忠诚度。</a:t>
            </a:r>
            <a:endParaRPr lang="zh-CN" altLang="en-US" sz="3600" dirty="0"/>
          </a:p>
        </p:txBody>
      </p:sp>
      <p:sp>
        <p:nvSpPr>
          <p:cNvPr id="5" name="文本框 4">
            <a:extLst>
              <a:ext uri="{FF2B5EF4-FFF2-40B4-BE49-F238E27FC236}">
                <a16:creationId xmlns:a16="http://schemas.microsoft.com/office/drawing/2014/main" id="{22BEB863-2895-DCED-C342-017CD432CFFB}"/>
              </a:ext>
            </a:extLst>
          </p:cNvPr>
          <p:cNvSpPr txBox="1"/>
          <p:nvPr/>
        </p:nvSpPr>
        <p:spPr>
          <a:xfrm>
            <a:off x="6294120" y="1768475"/>
            <a:ext cx="5118735" cy="1014730"/>
          </a:xfrm>
          <a:prstGeom prst="rect">
            <a:avLst/>
          </a:prstGeom>
          <a:noFill/>
        </p:spPr>
        <p:txBody>
          <a:bodyPr wrap="square" rtlCol="0">
            <a:spAutoFit/>
          </a:bodyPr>
          <a:lstStyle/>
          <a:p>
            <a:r>
              <a:rPr lang="zh-CN" altLang="en-US" sz="6000" dirty="0">
                <a:solidFill>
                  <a:schemeClr val="tx1"/>
                </a:solidFill>
                <a:effectLst>
                  <a:outerShdw blurRad="38100" dist="19050" dir="2700000" algn="tl" rotWithShape="0">
                    <a:schemeClr val="dk1">
                      <a:alpha val="40000"/>
                    </a:schemeClr>
                  </a:outerShdw>
                </a:effectLst>
              </a:rPr>
              <a:t>研究意义</a:t>
            </a:r>
          </a:p>
        </p:txBody>
      </p:sp>
    </p:spTree>
    <p:custDataLst>
      <p:tags r:id="rId1"/>
    </p:custDataLst>
    <p:extLst>
      <p:ext uri="{BB962C8B-B14F-4D97-AF65-F5344CB8AC3E}">
        <p14:creationId xmlns:p14="http://schemas.microsoft.com/office/powerpoint/2010/main" val="179848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197"/>
          <p:cNvSpPr>
            <a:spLocks noChangeArrowheads="1"/>
          </p:cNvSpPr>
          <p:nvPr>
            <p:custDataLst>
              <p:tags r:id="rId2"/>
            </p:custDataLst>
          </p:nvPr>
        </p:nvSpPr>
        <p:spPr bwMode="auto">
          <a:xfrm>
            <a:off x="2784793" y="3796030"/>
            <a:ext cx="134620" cy="134620"/>
          </a:xfrm>
          <a:prstGeom prst="ellipse">
            <a:avLst/>
          </a:prstGeom>
          <a:solidFill>
            <a:schemeClr val="accent3"/>
          </a:solidFill>
          <a:ln>
            <a:noFill/>
          </a:ln>
        </p:spPr>
        <p:txBody>
          <a:bodyPr vert="horz" wrap="square" lIns="91440" tIns="45720" rIns="91440" bIns="45720" numCol="1" anchor="t" anchorCtr="0" compatLnSpc="1"/>
          <a:lstStyle/>
          <a:p>
            <a:endParaRPr lang="id-ID">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7" name="Freeform 198"/>
          <p:cNvSpPr>
            <a:spLocks noEditPoints="1"/>
          </p:cNvSpPr>
          <p:nvPr>
            <p:custDataLst>
              <p:tags r:id="rId3"/>
            </p:custDataLst>
          </p:nvPr>
        </p:nvSpPr>
        <p:spPr bwMode="auto">
          <a:xfrm>
            <a:off x="2713038" y="3724910"/>
            <a:ext cx="277495" cy="276860"/>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p:spPr>
        <p:txBody>
          <a:bodyPr vert="horz" wrap="square" lIns="91440" tIns="45720" rIns="91440" bIns="45720" numCol="1" anchor="t" anchorCtr="0" compatLnSpc="1"/>
          <a:lstStyle/>
          <a:p>
            <a:endParaRPr lang="id-ID">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8" name="TextBox 199"/>
          <p:cNvSpPr txBox="1"/>
          <p:nvPr>
            <p:custDataLst>
              <p:tags r:id="rId4"/>
            </p:custDataLst>
          </p:nvPr>
        </p:nvSpPr>
        <p:spPr>
          <a:xfrm>
            <a:off x="3009900" y="3600450"/>
            <a:ext cx="1767840" cy="487680"/>
          </a:xfrm>
          <a:prstGeom prst="rect">
            <a:avLst/>
          </a:prstGeom>
          <a:noFill/>
        </p:spPr>
        <p:txBody>
          <a:bodyPr wrap="square" rtlCol="0" anchor="ctr" anchorCtr="0"/>
          <a:lstStyle>
            <a:defPPr>
              <a:defRPr lang="zh-CN"/>
            </a:defPPr>
            <a:lvl1pPr>
              <a:defRPr b="1" spc="150">
                <a:solidFill>
                  <a:schemeClr val="accent1"/>
                </a:solidFill>
                <a:latin typeface="微软雅黑" panose="020B0503020204020204" charset="-122"/>
                <a:ea typeface="微软雅黑" panose="020B0503020204020204" charset="-122"/>
                <a:cs typeface="Lato Regular"/>
              </a:defRPr>
            </a:lvl1pPr>
          </a:lstStyle>
          <a:p>
            <a:r>
              <a:rPr lang="zh-CN" altLang="zh-CN" dirty="0"/>
              <a:t>景点数据模块</a:t>
            </a:r>
            <a:endParaRPr lang="zh-CN" altLang="en-US" sz="1400" dirty="0">
              <a:solidFill>
                <a:schemeClr val="tx1">
                  <a:lumMod val="85000"/>
                  <a:lumOff val="1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9" name="TextBox 200"/>
          <p:cNvSpPr txBox="1"/>
          <p:nvPr>
            <p:custDataLst>
              <p:tags r:id="rId5"/>
            </p:custDataLst>
          </p:nvPr>
        </p:nvSpPr>
        <p:spPr>
          <a:xfrm>
            <a:off x="2629535" y="4133850"/>
            <a:ext cx="2120900" cy="2234565"/>
          </a:xfrm>
          <a:prstGeom prst="rect">
            <a:avLst/>
          </a:prstGeom>
          <a:noFill/>
        </p:spPr>
        <p:txBody>
          <a:bodyPr wrap="square" rtlCol="0">
            <a:normAutofit/>
          </a:bodyPr>
          <a:lstStyle>
            <a:defPPr>
              <a:defRPr lang="zh-CN"/>
            </a:defPPr>
            <a:lvl1pPr>
              <a:lnSpc>
                <a:spcPct val="130000"/>
              </a:lnSpc>
              <a:defRPr sz="1400" spc="150">
                <a:solidFill>
                  <a:schemeClr val="tx1">
                    <a:lumMod val="65000"/>
                    <a:lumOff val="35000"/>
                  </a:schemeClr>
                </a:solidFill>
                <a:latin typeface="微软雅黑" panose="020B0503020204020204" charset="-122"/>
                <a:ea typeface="微软雅黑" panose="020B0503020204020204" charset="-122"/>
              </a:defRPr>
            </a:lvl1pPr>
          </a:lstStyle>
          <a:p>
            <a:pPr marL="342900" indent="-342900">
              <a:buAutoNum type="arabicPeriod"/>
            </a:pPr>
            <a:r>
              <a:rPr lang="zh-CN" altLang="zh-CN" dirty="0"/>
              <a:t>景点类型</a:t>
            </a:r>
            <a:endParaRPr lang="en-US" altLang="zh-CN" dirty="0"/>
          </a:p>
          <a:p>
            <a:pPr marL="342900" indent="-342900">
              <a:buAutoNum type="arabicPeriod"/>
            </a:pPr>
            <a:r>
              <a:rPr lang="zh-CN" altLang="zh-CN" dirty="0"/>
              <a:t>景点收藏排名</a:t>
            </a:r>
            <a:endParaRPr lang="en-US" altLang="zh-CN" dirty="0"/>
          </a:p>
          <a:p>
            <a:pPr marL="342900" indent="-342900">
              <a:buAutoNum type="arabicPeriod"/>
            </a:pPr>
            <a:r>
              <a:rPr lang="zh-CN" altLang="zh-CN" dirty="0"/>
              <a:t>景点评分排名</a:t>
            </a:r>
            <a:endParaRPr lang="en-US" altLang="zh-CN" dirty="0"/>
          </a:p>
          <a:p>
            <a:endParaRPr lang="zh-CN" altLang="en-US" dirty="0">
              <a:sym typeface="Arial" panose="020B0604020202020204" pitchFamily="34" charset="0"/>
            </a:endParaRPr>
          </a:p>
        </p:txBody>
      </p:sp>
      <p:sp>
        <p:nvSpPr>
          <p:cNvPr id="10" name="Oval 192"/>
          <p:cNvSpPr>
            <a:spLocks noChangeArrowheads="1"/>
          </p:cNvSpPr>
          <p:nvPr>
            <p:custDataLst>
              <p:tags r:id="rId6"/>
            </p:custDataLst>
          </p:nvPr>
        </p:nvSpPr>
        <p:spPr bwMode="auto">
          <a:xfrm>
            <a:off x="390208" y="3796030"/>
            <a:ext cx="134620" cy="134620"/>
          </a:xfrm>
          <a:prstGeom prst="ellipse">
            <a:avLst/>
          </a:prstGeom>
          <a:solidFill>
            <a:schemeClr val="accent1"/>
          </a:solidFill>
          <a:ln>
            <a:noFill/>
          </a:ln>
        </p:spPr>
        <p:txBody>
          <a:bodyPr vert="horz" wrap="square" lIns="91440" tIns="45720" rIns="91440" bIns="45720" numCol="1" anchor="t" anchorCtr="0" compatLnSpc="1"/>
          <a:lstStyle/>
          <a:p>
            <a:endParaRPr lang="id-ID">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11" name="Freeform 193"/>
          <p:cNvSpPr>
            <a:spLocks noEditPoints="1"/>
          </p:cNvSpPr>
          <p:nvPr>
            <p:custDataLst>
              <p:tags r:id="rId7"/>
            </p:custDataLst>
          </p:nvPr>
        </p:nvSpPr>
        <p:spPr bwMode="auto">
          <a:xfrm>
            <a:off x="318453" y="3724910"/>
            <a:ext cx="277495" cy="276860"/>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1"/>
          </a:solidFill>
          <a:ln>
            <a:noFill/>
          </a:ln>
        </p:spPr>
        <p:txBody>
          <a:bodyPr vert="horz" wrap="square" lIns="91440" tIns="45720" rIns="91440" bIns="45720" numCol="1" anchor="t" anchorCtr="0" compatLnSpc="1"/>
          <a:lstStyle/>
          <a:p>
            <a:endParaRPr lang="id-ID">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12" name="TextBox 194"/>
          <p:cNvSpPr txBox="1"/>
          <p:nvPr>
            <p:custDataLst>
              <p:tags r:id="rId8"/>
            </p:custDataLst>
          </p:nvPr>
        </p:nvSpPr>
        <p:spPr>
          <a:xfrm>
            <a:off x="615315" y="3600450"/>
            <a:ext cx="1771650" cy="487680"/>
          </a:xfrm>
          <a:prstGeom prst="rect">
            <a:avLst/>
          </a:prstGeom>
          <a:noFill/>
        </p:spPr>
        <p:txBody>
          <a:bodyPr wrap="square" rtlCol="0" anchor="ctr" anchorCtr="0"/>
          <a:lstStyle/>
          <a:p>
            <a:r>
              <a:rPr lang="zh-CN" altLang="zh-CN" dirty="0"/>
              <a:t>系统基础模块</a:t>
            </a:r>
            <a:endParaRPr lang="zh-CN" altLang="en-US" sz="1400" b="1" spc="15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3" name="TextBox 195"/>
          <p:cNvSpPr txBox="1"/>
          <p:nvPr>
            <p:custDataLst>
              <p:tags r:id="rId9"/>
            </p:custDataLst>
          </p:nvPr>
        </p:nvSpPr>
        <p:spPr>
          <a:xfrm>
            <a:off x="234950" y="4133850"/>
            <a:ext cx="2148205" cy="2160270"/>
          </a:xfrm>
          <a:prstGeom prst="rect">
            <a:avLst/>
          </a:prstGeom>
          <a:noFill/>
        </p:spPr>
        <p:txBody>
          <a:bodyPr wrap="square" rtlCol="0">
            <a:normAutofit/>
          </a:bodyPr>
          <a:lstStyle/>
          <a:p>
            <a:pPr marL="342900" indent="-342900">
              <a:lnSpc>
                <a:spcPct val="130000"/>
              </a:lnSpc>
              <a:buAutoNum type="arabicPeriod"/>
            </a:pPr>
            <a:r>
              <a:rPr lang="zh-CN" altLang="zh-CN" sz="1400" spc="150" dirty="0">
                <a:solidFill>
                  <a:schemeClr val="tx1">
                    <a:lumMod val="65000"/>
                    <a:lumOff val="35000"/>
                  </a:schemeClr>
                </a:solidFill>
                <a:latin typeface="微软雅黑" panose="020B0503020204020204" charset="-122"/>
                <a:ea typeface="微软雅黑" panose="020B0503020204020204" charset="-122"/>
              </a:rPr>
              <a:t>用户模块</a:t>
            </a:r>
            <a:endParaRPr lang="en-US" altLang="zh-CN" sz="1400" spc="150" dirty="0">
              <a:solidFill>
                <a:schemeClr val="tx1">
                  <a:lumMod val="65000"/>
                  <a:lumOff val="35000"/>
                </a:schemeClr>
              </a:solidFill>
              <a:latin typeface="微软雅黑" panose="020B0503020204020204" charset="-122"/>
              <a:ea typeface="微软雅黑" panose="020B0503020204020204" charset="-122"/>
            </a:endParaRPr>
          </a:p>
          <a:p>
            <a:pPr marL="342900" indent="-342900">
              <a:lnSpc>
                <a:spcPct val="130000"/>
              </a:lnSpc>
              <a:buAutoNum type="arabicPeriod"/>
            </a:pPr>
            <a:r>
              <a:rPr lang="zh-CN" altLang="zh-CN" sz="1400" spc="150" dirty="0">
                <a:solidFill>
                  <a:schemeClr val="tx1">
                    <a:lumMod val="65000"/>
                    <a:lumOff val="35000"/>
                  </a:schemeClr>
                </a:solidFill>
                <a:latin typeface="微软雅黑" panose="020B0503020204020204" charset="-122"/>
                <a:ea typeface="微软雅黑" panose="020B0503020204020204" charset="-122"/>
              </a:rPr>
              <a:t>部门管理</a:t>
            </a:r>
            <a:endParaRPr lang="en-US" altLang="zh-CN" sz="1400" spc="150" dirty="0">
              <a:solidFill>
                <a:schemeClr val="tx1">
                  <a:lumMod val="65000"/>
                  <a:lumOff val="35000"/>
                </a:schemeClr>
              </a:solidFill>
              <a:latin typeface="微软雅黑" panose="020B0503020204020204" charset="-122"/>
              <a:ea typeface="微软雅黑" panose="020B0503020204020204" charset="-122"/>
            </a:endParaRPr>
          </a:p>
          <a:p>
            <a:pPr marL="342900" indent="-342900">
              <a:lnSpc>
                <a:spcPct val="130000"/>
              </a:lnSpc>
              <a:buAutoNum type="arabicPeriod"/>
            </a:pPr>
            <a:r>
              <a:rPr lang="zh-CN" altLang="zh-CN" sz="1400" spc="150" dirty="0">
                <a:solidFill>
                  <a:schemeClr val="tx1">
                    <a:lumMod val="65000"/>
                    <a:lumOff val="35000"/>
                  </a:schemeClr>
                </a:solidFill>
                <a:latin typeface="微软雅黑" panose="020B0503020204020204" charset="-122"/>
                <a:ea typeface="微软雅黑" panose="020B0503020204020204" charset="-122"/>
              </a:rPr>
              <a:t>文件管理</a:t>
            </a:r>
            <a:endParaRPr lang="en-US" altLang="zh-CN" sz="1400" spc="150" dirty="0">
              <a:solidFill>
                <a:schemeClr val="tx1">
                  <a:lumMod val="65000"/>
                  <a:lumOff val="35000"/>
                </a:schemeClr>
              </a:solidFill>
              <a:latin typeface="微软雅黑" panose="020B0503020204020204" charset="-122"/>
              <a:ea typeface="微软雅黑" panose="020B0503020204020204" charset="-122"/>
            </a:endParaRPr>
          </a:p>
          <a:p>
            <a:pPr marL="342900" indent="-342900">
              <a:lnSpc>
                <a:spcPct val="130000"/>
              </a:lnSpc>
              <a:buAutoNum type="arabicPeriod"/>
            </a:pPr>
            <a:r>
              <a:rPr lang="zh-CN" altLang="zh-CN" sz="1400" spc="150" dirty="0">
                <a:solidFill>
                  <a:schemeClr val="tx1">
                    <a:lumMod val="65000"/>
                    <a:lumOff val="35000"/>
                  </a:schemeClr>
                </a:solidFill>
                <a:latin typeface="微软雅黑" panose="020B0503020204020204" charset="-122"/>
                <a:ea typeface="微软雅黑" panose="020B0503020204020204" charset="-122"/>
              </a:rPr>
              <a:t>角色管理</a:t>
            </a:r>
            <a:endParaRPr lang="zh-CN" altLang="en-US" sz="1400" spc="15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14" name="Oval 212"/>
          <p:cNvSpPr>
            <a:spLocks noChangeArrowheads="1"/>
          </p:cNvSpPr>
          <p:nvPr>
            <p:custDataLst>
              <p:tags r:id="rId10"/>
            </p:custDataLst>
          </p:nvPr>
        </p:nvSpPr>
        <p:spPr bwMode="auto">
          <a:xfrm>
            <a:off x="5178743" y="3796030"/>
            <a:ext cx="134620" cy="134620"/>
          </a:xfrm>
          <a:prstGeom prst="ellipse">
            <a:avLst/>
          </a:prstGeom>
          <a:solidFill>
            <a:schemeClr val="accent1"/>
          </a:solidFill>
          <a:ln>
            <a:noFill/>
          </a:ln>
        </p:spPr>
        <p:txBody>
          <a:bodyPr vert="horz" wrap="square" lIns="91440" tIns="45720" rIns="91440" bIns="45720" numCol="1" anchor="t" anchorCtr="0" compatLnSpc="1"/>
          <a:lstStyle/>
          <a:p>
            <a:endParaRPr lang="id-ID">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15" name="Freeform 213"/>
          <p:cNvSpPr>
            <a:spLocks noEditPoints="1"/>
          </p:cNvSpPr>
          <p:nvPr>
            <p:custDataLst>
              <p:tags r:id="rId11"/>
            </p:custDataLst>
          </p:nvPr>
        </p:nvSpPr>
        <p:spPr bwMode="auto">
          <a:xfrm>
            <a:off x="5107623" y="3724910"/>
            <a:ext cx="277495" cy="276860"/>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id-ID">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16" name="TextBox 214"/>
          <p:cNvSpPr txBox="1"/>
          <p:nvPr>
            <p:custDataLst>
              <p:tags r:id="rId12"/>
            </p:custDataLst>
          </p:nvPr>
        </p:nvSpPr>
        <p:spPr>
          <a:xfrm>
            <a:off x="5404485" y="3600450"/>
            <a:ext cx="1826260" cy="487680"/>
          </a:xfrm>
          <a:prstGeom prst="rect">
            <a:avLst/>
          </a:prstGeom>
          <a:noFill/>
        </p:spPr>
        <p:txBody>
          <a:bodyPr wrap="square" rtlCol="0" anchor="ctr" anchorCtr="0"/>
          <a:lstStyle>
            <a:defPPr>
              <a:defRPr lang="zh-CN"/>
            </a:defPPr>
            <a:lvl1pPr>
              <a:defRPr b="1" spc="150">
                <a:solidFill>
                  <a:schemeClr val="accent1"/>
                </a:solidFill>
                <a:latin typeface="微软雅黑" panose="020B0503020204020204" charset="-122"/>
                <a:ea typeface="微软雅黑" panose="020B0503020204020204" charset="-122"/>
                <a:cs typeface="Lato Regular"/>
              </a:defRPr>
            </a:lvl1pPr>
          </a:lstStyle>
          <a:p>
            <a:r>
              <a:rPr lang="zh-CN" altLang="zh-CN" dirty="0"/>
              <a:t>旅游攻略模块</a:t>
            </a:r>
            <a:endParaRPr lang="zh-CN" altLang="en-US" sz="1400" dirty="0">
              <a:solidFill>
                <a:schemeClr val="tx1">
                  <a:lumMod val="85000"/>
                  <a:lumOff val="1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17" name="TextBox 215"/>
          <p:cNvSpPr txBox="1"/>
          <p:nvPr>
            <p:custDataLst>
              <p:tags r:id="rId13"/>
            </p:custDataLst>
          </p:nvPr>
        </p:nvSpPr>
        <p:spPr>
          <a:xfrm>
            <a:off x="5024120" y="4133850"/>
            <a:ext cx="2118360" cy="2310765"/>
          </a:xfrm>
          <a:prstGeom prst="rect">
            <a:avLst/>
          </a:prstGeom>
          <a:noFill/>
        </p:spPr>
        <p:txBody>
          <a:bodyPr wrap="square" rtlCol="0">
            <a:normAutofit/>
          </a:bodyPr>
          <a:lstStyle>
            <a:defPPr>
              <a:defRPr lang="zh-CN"/>
            </a:defPPr>
            <a:lvl1pPr>
              <a:lnSpc>
                <a:spcPct val="130000"/>
              </a:lnSpc>
              <a:defRPr sz="1400" spc="150">
                <a:solidFill>
                  <a:schemeClr val="tx1">
                    <a:lumMod val="65000"/>
                    <a:lumOff val="35000"/>
                  </a:schemeClr>
                </a:solidFill>
                <a:latin typeface="微软雅黑" panose="020B0503020204020204" charset="-122"/>
                <a:ea typeface="微软雅黑" panose="020B0503020204020204" charset="-122"/>
              </a:defRPr>
            </a:lvl1pPr>
          </a:lstStyle>
          <a:p>
            <a:pPr marL="342900" indent="-342900">
              <a:buAutoNum type="arabicPeriod"/>
            </a:pPr>
            <a:r>
              <a:rPr lang="zh-CN" altLang="zh-CN" dirty="0"/>
              <a:t>行程推荐</a:t>
            </a:r>
            <a:endParaRPr lang="en-US" altLang="zh-CN" dirty="0"/>
          </a:p>
          <a:p>
            <a:pPr marL="342900" indent="-342900">
              <a:buAutoNum type="arabicPeriod"/>
            </a:pPr>
            <a:r>
              <a:rPr lang="zh-CN" altLang="zh-CN" dirty="0"/>
              <a:t>美食推荐</a:t>
            </a:r>
            <a:endParaRPr lang="en-US" altLang="zh-CN" dirty="0"/>
          </a:p>
          <a:p>
            <a:endParaRPr lang="zh-CN" altLang="en-US" dirty="0">
              <a:solidFill>
                <a:schemeClr val="tx1">
                  <a:lumMod val="85000"/>
                  <a:lumOff val="15000"/>
                </a:schemeClr>
              </a:solidFill>
              <a:latin typeface="Arial" panose="020B0604020202020204" pitchFamily="34" charset="0"/>
              <a:sym typeface="Arial" panose="020B0604020202020204" pitchFamily="34" charset="0"/>
            </a:endParaRPr>
          </a:p>
        </p:txBody>
      </p:sp>
      <p:sp>
        <p:nvSpPr>
          <p:cNvPr id="18" name="Oval 207"/>
          <p:cNvSpPr>
            <a:spLocks noChangeArrowheads="1"/>
          </p:cNvSpPr>
          <p:nvPr>
            <p:custDataLst>
              <p:tags r:id="rId14"/>
            </p:custDataLst>
          </p:nvPr>
        </p:nvSpPr>
        <p:spPr bwMode="auto">
          <a:xfrm>
            <a:off x="7573963" y="3796030"/>
            <a:ext cx="134620" cy="134620"/>
          </a:xfrm>
          <a:prstGeom prst="ellipse">
            <a:avLst/>
          </a:prstGeom>
          <a:solidFill>
            <a:schemeClr val="accent3"/>
          </a:solidFill>
          <a:ln>
            <a:noFill/>
          </a:ln>
        </p:spPr>
        <p:txBody>
          <a:bodyPr vert="horz" wrap="square" lIns="91440" tIns="45720" rIns="91440" bIns="45720" numCol="1" anchor="t" anchorCtr="0" compatLnSpc="1"/>
          <a:lstStyle/>
          <a:p>
            <a:endParaRPr lang="id-ID">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19" name="Freeform 208"/>
          <p:cNvSpPr>
            <a:spLocks noEditPoints="1"/>
          </p:cNvSpPr>
          <p:nvPr>
            <p:custDataLst>
              <p:tags r:id="rId15"/>
            </p:custDataLst>
          </p:nvPr>
        </p:nvSpPr>
        <p:spPr bwMode="auto">
          <a:xfrm>
            <a:off x="7502208" y="3724910"/>
            <a:ext cx="277495" cy="276860"/>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p:spPr>
        <p:txBody>
          <a:bodyPr vert="horz" wrap="square" lIns="91440" tIns="45720" rIns="91440" bIns="45720" numCol="1" anchor="t" anchorCtr="0" compatLnSpc="1"/>
          <a:lstStyle/>
          <a:p>
            <a:endParaRPr lang="id-ID">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20" name="TextBox 209"/>
          <p:cNvSpPr txBox="1"/>
          <p:nvPr>
            <p:custDataLst>
              <p:tags r:id="rId16"/>
            </p:custDataLst>
          </p:nvPr>
        </p:nvSpPr>
        <p:spPr>
          <a:xfrm>
            <a:off x="7799070" y="3600450"/>
            <a:ext cx="1757680" cy="487680"/>
          </a:xfrm>
          <a:prstGeom prst="rect">
            <a:avLst/>
          </a:prstGeom>
          <a:noFill/>
        </p:spPr>
        <p:txBody>
          <a:bodyPr wrap="square" rtlCol="0" anchor="ctr" anchorCtr="0"/>
          <a:lstStyle>
            <a:defPPr>
              <a:defRPr lang="zh-CN"/>
            </a:defPPr>
            <a:lvl1pPr>
              <a:defRPr b="1" spc="150">
                <a:solidFill>
                  <a:schemeClr val="accent3"/>
                </a:solidFill>
                <a:latin typeface="微软雅黑" panose="020B0503020204020204" charset="-122"/>
                <a:ea typeface="微软雅黑" panose="020B0503020204020204" charset="-122"/>
                <a:cs typeface="Lato Regular"/>
              </a:defRPr>
            </a:lvl1pPr>
          </a:lstStyle>
          <a:p>
            <a:r>
              <a:rPr lang="zh-CN" altLang="zh-CN" dirty="0"/>
              <a:t>评分收藏模块</a:t>
            </a:r>
            <a:endParaRPr lang="zh-CN" altLang="en-US" sz="1400" dirty="0">
              <a:solidFill>
                <a:schemeClr val="tx1">
                  <a:lumMod val="85000"/>
                  <a:lumOff val="1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21" name="TextBox 210"/>
          <p:cNvSpPr txBox="1"/>
          <p:nvPr>
            <p:custDataLst>
              <p:tags r:id="rId17"/>
            </p:custDataLst>
          </p:nvPr>
        </p:nvSpPr>
        <p:spPr>
          <a:xfrm>
            <a:off x="7335520" y="4180205"/>
            <a:ext cx="2188845" cy="2385695"/>
          </a:xfrm>
          <a:prstGeom prst="rect">
            <a:avLst/>
          </a:prstGeom>
          <a:noFill/>
        </p:spPr>
        <p:txBody>
          <a:bodyPr wrap="square" rtlCol="0">
            <a:normAutofit/>
          </a:bodyPr>
          <a:lstStyle>
            <a:defPPr>
              <a:defRPr lang="zh-CN"/>
            </a:defPPr>
            <a:lvl1pPr>
              <a:lnSpc>
                <a:spcPct val="130000"/>
              </a:lnSpc>
              <a:defRPr sz="1400" spc="150">
                <a:solidFill>
                  <a:schemeClr val="tx1">
                    <a:lumMod val="65000"/>
                    <a:lumOff val="35000"/>
                  </a:schemeClr>
                </a:solidFill>
                <a:latin typeface="微软雅黑" panose="020B0503020204020204" charset="-122"/>
                <a:ea typeface="微软雅黑" panose="020B0503020204020204" charset="-122"/>
              </a:defRPr>
            </a:lvl1pPr>
          </a:lstStyle>
          <a:p>
            <a:pPr marL="342900" indent="-342900">
              <a:buAutoNum type="arabicPeriod"/>
            </a:pPr>
            <a:r>
              <a:rPr lang="zh-CN" altLang="zh-CN" dirty="0"/>
              <a:t>景点评分</a:t>
            </a:r>
            <a:endParaRPr lang="en-US" altLang="zh-CN" dirty="0">
              <a:solidFill>
                <a:schemeClr val="tx1">
                  <a:lumMod val="85000"/>
                  <a:lumOff val="15000"/>
                </a:schemeClr>
              </a:solidFill>
              <a:latin typeface="Arial" panose="020B0604020202020204" pitchFamily="34" charset="0"/>
              <a:sym typeface="Arial" panose="020B0604020202020204" pitchFamily="34" charset="0"/>
            </a:endParaRPr>
          </a:p>
          <a:p>
            <a:pPr marL="342900" indent="-342900">
              <a:buAutoNum type="arabicPeriod"/>
            </a:pPr>
            <a:r>
              <a:rPr lang="zh-CN" altLang="zh-CN" dirty="0"/>
              <a:t>景点收藏</a:t>
            </a:r>
            <a:endParaRPr lang="en-US" altLang="zh-CN" dirty="0"/>
          </a:p>
        </p:txBody>
      </p:sp>
      <p:sp>
        <p:nvSpPr>
          <p:cNvPr id="22" name="任意多边形: 形状 49"/>
          <p:cNvSpPr>
            <a:spLocks noChangeArrowheads="1"/>
          </p:cNvSpPr>
          <p:nvPr>
            <p:custDataLst>
              <p:tags r:id="rId18"/>
            </p:custDataLst>
          </p:nvPr>
        </p:nvSpPr>
        <p:spPr bwMode="auto">
          <a:xfrm rot="16200000">
            <a:off x="1920558" y="2268220"/>
            <a:ext cx="521335" cy="271145"/>
          </a:xfrm>
          <a:custGeom>
            <a:avLst/>
            <a:gdLst>
              <a:gd name="connsiteX0" fmla="*/ 66334 w 567262"/>
              <a:gd name="connsiteY0" fmla="*/ 32024 h 295071"/>
              <a:gd name="connsiteX1" fmla="*/ 33167 w 567262"/>
              <a:gd name="connsiteY1" fmla="*/ 64047 h 295071"/>
              <a:gd name="connsiteX2" fmla="*/ 0 w 567262"/>
              <a:gd name="connsiteY2" fmla="*/ 32024 h 295071"/>
              <a:gd name="connsiteX3" fmla="*/ 33167 w 567262"/>
              <a:gd name="connsiteY3" fmla="*/ 1 h 295071"/>
              <a:gd name="connsiteX4" fmla="*/ 66334 w 567262"/>
              <a:gd name="connsiteY4" fmla="*/ 32024 h 295071"/>
              <a:gd name="connsiteX5" fmla="*/ 192138 w 567262"/>
              <a:gd name="connsiteY5" fmla="*/ 121230 h 295071"/>
              <a:gd name="connsiteX6" fmla="*/ 144104 w 567262"/>
              <a:gd name="connsiteY6" fmla="*/ 169264 h 295071"/>
              <a:gd name="connsiteX7" fmla="*/ 96070 w 567262"/>
              <a:gd name="connsiteY7" fmla="*/ 121230 h 295071"/>
              <a:gd name="connsiteX8" fmla="*/ 144104 w 567262"/>
              <a:gd name="connsiteY8" fmla="*/ 73196 h 295071"/>
              <a:gd name="connsiteX9" fmla="*/ 192138 w 567262"/>
              <a:gd name="connsiteY9" fmla="*/ 121230 h 295071"/>
              <a:gd name="connsiteX10" fmla="*/ 349964 w 567262"/>
              <a:gd name="connsiteY10" fmla="*/ 232168 h 295071"/>
              <a:gd name="connsiteX11" fmla="*/ 287062 w 567262"/>
              <a:gd name="connsiteY11" fmla="*/ 295071 h 295071"/>
              <a:gd name="connsiteX12" fmla="*/ 224160 w 567262"/>
              <a:gd name="connsiteY12" fmla="*/ 232168 h 295071"/>
              <a:gd name="connsiteX13" fmla="*/ 287062 w 567262"/>
              <a:gd name="connsiteY13" fmla="*/ 169265 h 295071"/>
              <a:gd name="connsiteX14" fmla="*/ 349964 w 567262"/>
              <a:gd name="connsiteY14" fmla="*/ 232168 h 295071"/>
              <a:gd name="connsiteX15" fmla="*/ 471192 w 567262"/>
              <a:gd name="connsiteY15" fmla="*/ 121230 h 295071"/>
              <a:gd name="connsiteX16" fmla="*/ 423158 w 567262"/>
              <a:gd name="connsiteY16" fmla="*/ 169264 h 295071"/>
              <a:gd name="connsiteX17" fmla="*/ 375124 w 567262"/>
              <a:gd name="connsiteY17" fmla="*/ 121230 h 295071"/>
              <a:gd name="connsiteX18" fmla="*/ 423158 w 567262"/>
              <a:gd name="connsiteY18" fmla="*/ 73196 h 295071"/>
              <a:gd name="connsiteX19" fmla="*/ 471192 w 567262"/>
              <a:gd name="connsiteY19" fmla="*/ 121230 h 295071"/>
              <a:gd name="connsiteX20" fmla="*/ 567262 w 567262"/>
              <a:gd name="connsiteY20" fmla="*/ 32024 h 295071"/>
              <a:gd name="connsiteX21" fmla="*/ 537526 w 567262"/>
              <a:gd name="connsiteY21" fmla="*/ 64047 h 295071"/>
              <a:gd name="connsiteX22" fmla="*/ 507790 w 567262"/>
              <a:gd name="connsiteY22" fmla="*/ 32024 h 295071"/>
              <a:gd name="connsiteX23" fmla="*/ 537526 w 567262"/>
              <a:gd name="connsiteY23" fmla="*/ 0 h 295071"/>
              <a:gd name="connsiteX24" fmla="*/ 567262 w 567262"/>
              <a:gd name="connsiteY24" fmla="*/ 32024 h 2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7262" h="295071">
                <a:moveTo>
                  <a:pt x="66334" y="32024"/>
                </a:moveTo>
                <a:cubicBezTo>
                  <a:pt x="66334" y="49710"/>
                  <a:pt x="51485" y="64047"/>
                  <a:pt x="33167" y="64047"/>
                </a:cubicBezTo>
                <a:cubicBezTo>
                  <a:pt x="14849" y="64047"/>
                  <a:pt x="0" y="49710"/>
                  <a:pt x="0" y="32024"/>
                </a:cubicBezTo>
                <a:cubicBezTo>
                  <a:pt x="0" y="14338"/>
                  <a:pt x="14849" y="1"/>
                  <a:pt x="33167" y="1"/>
                </a:cubicBezTo>
                <a:cubicBezTo>
                  <a:pt x="51485" y="1"/>
                  <a:pt x="66334" y="14338"/>
                  <a:pt x="66334" y="32024"/>
                </a:cubicBezTo>
                <a:close/>
                <a:moveTo>
                  <a:pt x="192138" y="121230"/>
                </a:moveTo>
                <a:cubicBezTo>
                  <a:pt x="192138" y="147758"/>
                  <a:pt x="170632" y="169264"/>
                  <a:pt x="144104" y="169264"/>
                </a:cubicBezTo>
                <a:cubicBezTo>
                  <a:pt x="117576" y="169264"/>
                  <a:pt x="96070" y="147758"/>
                  <a:pt x="96070" y="121230"/>
                </a:cubicBezTo>
                <a:cubicBezTo>
                  <a:pt x="96070" y="94702"/>
                  <a:pt x="117576" y="73196"/>
                  <a:pt x="144104" y="73196"/>
                </a:cubicBezTo>
                <a:cubicBezTo>
                  <a:pt x="170632" y="73196"/>
                  <a:pt x="192138" y="94702"/>
                  <a:pt x="192138" y="121230"/>
                </a:cubicBezTo>
                <a:close/>
                <a:moveTo>
                  <a:pt x="349964" y="232168"/>
                </a:moveTo>
                <a:cubicBezTo>
                  <a:pt x="349964" y="266908"/>
                  <a:pt x="321802" y="295071"/>
                  <a:pt x="287062" y="295071"/>
                </a:cubicBezTo>
                <a:cubicBezTo>
                  <a:pt x="252322" y="295071"/>
                  <a:pt x="224160" y="266908"/>
                  <a:pt x="224160" y="232168"/>
                </a:cubicBezTo>
                <a:cubicBezTo>
                  <a:pt x="224160" y="197428"/>
                  <a:pt x="252322" y="169265"/>
                  <a:pt x="287062" y="169265"/>
                </a:cubicBezTo>
                <a:cubicBezTo>
                  <a:pt x="321802" y="169265"/>
                  <a:pt x="349964" y="197428"/>
                  <a:pt x="349964" y="232168"/>
                </a:cubicBezTo>
                <a:close/>
                <a:moveTo>
                  <a:pt x="471192" y="121230"/>
                </a:moveTo>
                <a:cubicBezTo>
                  <a:pt x="471192" y="147758"/>
                  <a:pt x="449686" y="169264"/>
                  <a:pt x="423158" y="169264"/>
                </a:cubicBezTo>
                <a:cubicBezTo>
                  <a:pt x="396630" y="169264"/>
                  <a:pt x="375124" y="147758"/>
                  <a:pt x="375124" y="121230"/>
                </a:cubicBezTo>
                <a:cubicBezTo>
                  <a:pt x="375124" y="94702"/>
                  <a:pt x="396630" y="73196"/>
                  <a:pt x="423158" y="73196"/>
                </a:cubicBezTo>
                <a:cubicBezTo>
                  <a:pt x="449686" y="73196"/>
                  <a:pt x="471192" y="94702"/>
                  <a:pt x="471192" y="121230"/>
                </a:cubicBezTo>
                <a:close/>
                <a:moveTo>
                  <a:pt x="567262" y="32024"/>
                </a:moveTo>
                <a:cubicBezTo>
                  <a:pt x="567262" y="49710"/>
                  <a:pt x="553949" y="64047"/>
                  <a:pt x="537526" y="64047"/>
                </a:cubicBezTo>
                <a:cubicBezTo>
                  <a:pt x="521103" y="64047"/>
                  <a:pt x="507790" y="49710"/>
                  <a:pt x="507790" y="32024"/>
                </a:cubicBezTo>
                <a:cubicBezTo>
                  <a:pt x="507790" y="14338"/>
                  <a:pt x="521103" y="0"/>
                  <a:pt x="537526" y="0"/>
                </a:cubicBezTo>
                <a:cubicBezTo>
                  <a:pt x="553949" y="0"/>
                  <a:pt x="567262" y="14338"/>
                  <a:pt x="567262" y="32024"/>
                </a:cubicBezTo>
                <a:close/>
              </a:path>
            </a:pathLst>
          </a:custGeom>
          <a:solidFill>
            <a:schemeClr val="accent1">
              <a:lumMod val="60000"/>
              <a:lumOff val="40000"/>
            </a:schemeClr>
          </a:solidFill>
          <a:ln>
            <a:noFill/>
          </a:ln>
        </p:spPr>
        <p:txBody>
          <a:bodyPr vert="horz" wrap="square" lIns="91440" tIns="45720" rIns="91440" bIns="45720" numCol="1" anchor="t" anchorCtr="0" compatLnSpc="1">
            <a:noAutofit/>
          </a:bodyPr>
          <a:lstStyle/>
          <a:p>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23" name="任意多边形: 形状 50"/>
          <p:cNvSpPr>
            <a:spLocks noChangeArrowheads="1"/>
          </p:cNvSpPr>
          <p:nvPr>
            <p:custDataLst>
              <p:tags r:id="rId19"/>
            </p:custDataLst>
          </p:nvPr>
        </p:nvSpPr>
        <p:spPr bwMode="auto">
          <a:xfrm rot="16200000">
            <a:off x="4257993" y="2268220"/>
            <a:ext cx="521335" cy="271145"/>
          </a:xfrm>
          <a:custGeom>
            <a:avLst/>
            <a:gdLst>
              <a:gd name="connsiteX0" fmla="*/ 66334 w 567259"/>
              <a:gd name="connsiteY0" fmla="*/ 32025 h 295070"/>
              <a:gd name="connsiteX1" fmla="*/ 33167 w 567259"/>
              <a:gd name="connsiteY1" fmla="*/ 64048 h 295070"/>
              <a:gd name="connsiteX2" fmla="*/ 0 w 567259"/>
              <a:gd name="connsiteY2" fmla="*/ 32025 h 295070"/>
              <a:gd name="connsiteX3" fmla="*/ 33167 w 567259"/>
              <a:gd name="connsiteY3" fmla="*/ 2 h 295070"/>
              <a:gd name="connsiteX4" fmla="*/ 66334 w 567259"/>
              <a:gd name="connsiteY4" fmla="*/ 32025 h 295070"/>
              <a:gd name="connsiteX5" fmla="*/ 192137 w 567259"/>
              <a:gd name="connsiteY5" fmla="*/ 121232 h 295070"/>
              <a:gd name="connsiteX6" fmla="*/ 144103 w 567259"/>
              <a:gd name="connsiteY6" fmla="*/ 169266 h 295070"/>
              <a:gd name="connsiteX7" fmla="*/ 96069 w 567259"/>
              <a:gd name="connsiteY7" fmla="*/ 121232 h 295070"/>
              <a:gd name="connsiteX8" fmla="*/ 144103 w 567259"/>
              <a:gd name="connsiteY8" fmla="*/ 73198 h 295070"/>
              <a:gd name="connsiteX9" fmla="*/ 192137 w 567259"/>
              <a:gd name="connsiteY9" fmla="*/ 121232 h 295070"/>
              <a:gd name="connsiteX10" fmla="*/ 349961 w 567259"/>
              <a:gd name="connsiteY10" fmla="*/ 232167 h 295070"/>
              <a:gd name="connsiteX11" fmla="*/ 287059 w 567259"/>
              <a:gd name="connsiteY11" fmla="*/ 295070 h 295070"/>
              <a:gd name="connsiteX12" fmla="*/ 224157 w 567259"/>
              <a:gd name="connsiteY12" fmla="*/ 232167 h 295070"/>
              <a:gd name="connsiteX13" fmla="*/ 287059 w 567259"/>
              <a:gd name="connsiteY13" fmla="*/ 169264 h 295070"/>
              <a:gd name="connsiteX14" fmla="*/ 349961 w 567259"/>
              <a:gd name="connsiteY14" fmla="*/ 232167 h 295070"/>
              <a:gd name="connsiteX15" fmla="*/ 471191 w 567259"/>
              <a:gd name="connsiteY15" fmla="*/ 121232 h 295070"/>
              <a:gd name="connsiteX16" fmla="*/ 423157 w 567259"/>
              <a:gd name="connsiteY16" fmla="*/ 169266 h 295070"/>
              <a:gd name="connsiteX17" fmla="*/ 375123 w 567259"/>
              <a:gd name="connsiteY17" fmla="*/ 121232 h 295070"/>
              <a:gd name="connsiteX18" fmla="*/ 423157 w 567259"/>
              <a:gd name="connsiteY18" fmla="*/ 73198 h 295070"/>
              <a:gd name="connsiteX19" fmla="*/ 471191 w 567259"/>
              <a:gd name="connsiteY19" fmla="*/ 121232 h 295070"/>
              <a:gd name="connsiteX20" fmla="*/ 567259 w 567259"/>
              <a:gd name="connsiteY20" fmla="*/ 32023 h 295070"/>
              <a:gd name="connsiteX21" fmla="*/ 537523 w 567259"/>
              <a:gd name="connsiteY21" fmla="*/ 64046 h 295070"/>
              <a:gd name="connsiteX22" fmla="*/ 507787 w 567259"/>
              <a:gd name="connsiteY22" fmla="*/ 32023 h 295070"/>
              <a:gd name="connsiteX23" fmla="*/ 537523 w 567259"/>
              <a:gd name="connsiteY23" fmla="*/ 0 h 295070"/>
              <a:gd name="connsiteX24" fmla="*/ 567259 w 567259"/>
              <a:gd name="connsiteY24" fmla="*/ 32023 h 29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7259" h="295070">
                <a:moveTo>
                  <a:pt x="66334" y="32025"/>
                </a:moveTo>
                <a:cubicBezTo>
                  <a:pt x="66334" y="49711"/>
                  <a:pt x="51485" y="64048"/>
                  <a:pt x="33167" y="64048"/>
                </a:cubicBezTo>
                <a:cubicBezTo>
                  <a:pt x="14849" y="64048"/>
                  <a:pt x="0" y="49711"/>
                  <a:pt x="0" y="32025"/>
                </a:cubicBezTo>
                <a:cubicBezTo>
                  <a:pt x="0" y="14339"/>
                  <a:pt x="14849" y="2"/>
                  <a:pt x="33167" y="2"/>
                </a:cubicBezTo>
                <a:cubicBezTo>
                  <a:pt x="51485" y="2"/>
                  <a:pt x="66334" y="14339"/>
                  <a:pt x="66334" y="32025"/>
                </a:cubicBezTo>
                <a:close/>
                <a:moveTo>
                  <a:pt x="192137" y="121232"/>
                </a:moveTo>
                <a:cubicBezTo>
                  <a:pt x="192137" y="147760"/>
                  <a:pt x="170631" y="169266"/>
                  <a:pt x="144103" y="169266"/>
                </a:cubicBezTo>
                <a:cubicBezTo>
                  <a:pt x="117575" y="169266"/>
                  <a:pt x="96069" y="147760"/>
                  <a:pt x="96069" y="121232"/>
                </a:cubicBezTo>
                <a:cubicBezTo>
                  <a:pt x="96069" y="94704"/>
                  <a:pt x="117575" y="73198"/>
                  <a:pt x="144103" y="73198"/>
                </a:cubicBezTo>
                <a:cubicBezTo>
                  <a:pt x="170631" y="73198"/>
                  <a:pt x="192137" y="94704"/>
                  <a:pt x="192137" y="121232"/>
                </a:cubicBezTo>
                <a:close/>
                <a:moveTo>
                  <a:pt x="349961" y="232167"/>
                </a:moveTo>
                <a:cubicBezTo>
                  <a:pt x="349961" y="266907"/>
                  <a:pt x="321799" y="295070"/>
                  <a:pt x="287059" y="295070"/>
                </a:cubicBezTo>
                <a:cubicBezTo>
                  <a:pt x="252319" y="295070"/>
                  <a:pt x="224157" y="266907"/>
                  <a:pt x="224157" y="232167"/>
                </a:cubicBezTo>
                <a:cubicBezTo>
                  <a:pt x="224157" y="197427"/>
                  <a:pt x="252319" y="169264"/>
                  <a:pt x="287059" y="169264"/>
                </a:cubicBezTo>
                <a:cubicBezTo>
                  <a:pt x="321799" y="169264"/>
                  <a:pt x="349961" y="197427"/>
                  <a:pt x="349961" y="232167"/>
                </a:cubicBezTo>
                <a:close/>
                <a:moveTo>
                  <a:pt x="471191" y="121232"/>
                </a:moveTo>
                <a:cubicBezTo>
                  <a:pt x="471191" y="147760"/>
                  <a:pt x="449685" y="169266"/>
                  <a:pt x="423157" y="169266"/>
                </a:cubicBezTo>
                <a:cubicBezTo>
                  <a:pt x="396629" y="169266"/>
                  <a:pt x="375123" y="147760"/>
                  <a:pt x="375123" y="121232"/>
                </a:cubicBezTo>
                <a:cubicBezTo>
                  <a:pt x="375123" y="94704"/>
                  <a:pt x="396629" y="73198"/>
                  <a:pt x="423157" y="73198"/>
                </a:cubicBezTo>
                <a:cubicBezTo>
                  <a:pt x="449685" y="73198"/>
                  <a:pt x="471191" y="94704"/>
                  <a:pt x="471191" y="121232"/>
                </a:cubicBezTo>
                <a:close/>
                <a:moveTo>
                  <a:pt x="567259" y="32023"/>
                </a:moveTo>
                <a:cubicBezTo>
                  <a:pt x="567259" y="49709"/>
                  <a:pt x="553946" y="64046"/>
                  <a:pt x="537523" y="64046"/>
                </a:cubicBezTo>
                <a:cubicBezTo>
                  <a:pt x="521100" y="64046"/>
                  <a:pt x="507787" y="49709"/>
                  <a:pt x="507787" y="32023"/>
                </a:cubicBezTo>
                <a:cubicBezTo>
                  <a:pt x="507787" y="14337"/>
                  <a:pt x="521100" y="0"/>
                  <a:pt x="537523" y="0"/>
                </a:cubicBezTo>
                <a:cubicBezTo>
                  <a:pt x="553946" y="0"/>
                  <a:pt x="567259" y="14337"/>
                  <a:pt x="567259" y="32023"/>
                </a:cubicBezTo>
                <a:close/>
              </a:path>
            </a:pathLst>
          </a:custGeom>
          <a:solidFill>
            <a:schemeClr val="accent3">
              <a:lumMod val="60000"/>
              <a:lumOff val="40000"/>
            </a:schemeClr>
          </a:solidFill>
          <a:ln>
            <a:noFill/>
          </a:ln>
        </p:spPr>
        <p:txBody>
          <a:bodyPr vert="horz" wrap="square" lIns="91440" tIns="45720" rIns="91440" bIns="45720" numCol="1" anchor="t" anchorCtr="0" compatLnSpc="1">
            <a:noAutofit/>
          </a:bodyP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24" name="Oval 21"/>
          <p:cNvSpPr>
            <a:spLocks noChangeArrowheads="1"/>
          </p:cNvSpPr>
          <p:nvPr>
            <p:custDataLst>
              <p:tags r:id="rId20"/>
            </p:custDataLst>
          </p:nvPr>
        </p:nvSpPr>
        <p:spPr bwMode="auto">
          <a:xfrm rot="16200000">
            <a:off x="2626678" y="1707515"/>
            <a:ext cx="1391920" cy="1388110"/>
          </a:xfrm>
          <a:prstGeom prst="ellipse">
            <a:avLst/>
          </a:prstGeom>
          <a:solidFill>
            <a:schemeClr val="accent3"/>
          </a:solidFill>
          <a:ln w="57150">
            <a:solidFill>
              <a:schemeClr val="accent3">
                <a:lumMod val="75000"/>
              </a:schemeClr>
            </a:solidFill>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29" name="Oval 19"/>
          <p:cNvSpPr>
            <a:spLocks noChangeArrowheads="1"/>
          </p:cNvSpPr>
          <p:nvPr>
            <p:custDataLst>
              <p:tags r:id="rId21"/>
            </p:custDataLst>
          </p:nvPr>
        </p:nvSpPr>
        <p:spPr bwMode="auto">
          <a:xfrm rot="16200000">
            <a:off x="232728" y="1684973"/>
            <a:ext cx="1391920" cy="1388110"/>
          </a:xfrm>
          <a:prstGeom prst="ellipse">
            <a:avLst/>
          </a:prstGeom>
          <a:solidFill>
            <a:schemeClr val="accent1"/>
          </a:solidFill>
          <a:ln w="57150">
            <a:solidFill>
              <a:schemeClr val="accent1">
                <a:lumMod val="75000"/>
              </a:schemeClr>
            </a:solidFill>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34" name="Oval 23"/>
          <p:cNvSpPr>
            <a:spLocks noChangeArrowheads="1"/>
          </p:cNvSpPr>
          <p:nvPr>
            <p:custDataLst>
              <p:tags r:id="rId22"/>
            </p:custDataLst>
          </p:nvPr>
        </p:nvSpPr>
        <p:spPr bwMode="auto">
          <a:xfrm rot="16200000">
            <a:off x="5020628" y="1708785"/>
            <a:ext cx="1391920" cy="1385570"/>
          </a:xfrm>
          <a:prstGeom prst="ellipse">
            <a:avLst/>
          </a:prstGeom>
          <a:solidFill>
            <a:schemeClr val="accent1"/>
          </a:solidFill>
          <a:ln w="57150">
            <a:solidFill>
              <a:schemeClr val="accent1">
                <a:lumMod val="75000"/>
              </a:schemeClr>
            </a:solidFill>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39" name="bank_289176"/>
          <p:cNvSpPr>
            <a:spLocks noChangeAspect="1"/>
          </p:cNvSpPr>
          <p:nvPr>
            <p:custDataLst>
              <p:tags r:id="rId23"/>
            </p:custDataLst>
          </p:nvPr>
        </p:nvSpPr>
        <p:spPr bwMode="auto">
          <a:xfrm>
            <a:off x="648653" y="2122170"/>
            <a:ext cx="560705" cy="558165"/>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4" name="home-building-symbol-variant_44907"/>
          <p:cNvSpPr>
            <a:spLocks noChangeAspect="1"/>
          </p:cNvSpPr>
          <p:nvPr>
            <p:custDataLst>
              <p:tags r:id="rId24"/>
            </p:custDataLst>
          </p:nvPr>
        </p:nvSpPr>
        <p:spPr bwMode="auto">
          <a:xfrm>
            <a:off x="3042603" y="2181860"/>
            <a:ext cx="560705" cy="438785"/>
          </a:xfrm>
          <a:custGeom>
            <a:avLst/>
            <a:gdLst>
              <a:gd name="T0" fmla="*/ 525 w 533"/>
              <a:gd name="T1" fmla="*/ 189 h 418"/>
              <a:gd name="T2" fmla="*/ 503 w 533"/>
              <a:gd name="T3" fmla="*/ 202 h 418"/>
              <a:gd name="T4" fmla="*/ 489 w 533"/>
              <a:gd name="T5" fmla="*/ 198 h 418"/>
              <a:gd name="T6" fmla="*/ 267 w 533"/>
              <a:gd name="T7" fmla="*/ 59 h 418"/>
              <a:gd name="T8" fmla="*/ 45 w 533"/>
              <a:gd name="T9" fmla="*/ 198 h 418"/>
              <a:gd name="T10" fmla="*/ 8 w 533"/>
              <a:gd name="T11" fmla="*/ 189 h 418"/>
              <a:gd name="T12" fmla="*/ 17 w 533"/>
              <a:gd name="T13" fmla="*/ 153 h 418"/>
              <a:gd name="T14" fmla="*/ 253 w 533"/>
              <a:gd name="T15" fmla="*/ 5 h 418"/>
              <a:gd name="T16" fmla="*/ 281 w 533"/>
              <a:gd name="T17" fmla="*/ 5 h 418"/>
              <a:gd name="T18" fmla="*/ 517 w 533"/>
              <a:gd name="T19" fmla="*/ 153 h 418"/>
              <a:gd name="T20" fmla="*/ 525 w 533"/>
              <a:gd name="T21" fmla="*/ 189 h 418"/>
              <a:gd name="T22" fmla="*/ 440 w 533"/>
              <a:gd name="T23" fmla="*/ 204 h 418"/>
              <a:gd name="T24" fmla="*/ 281 w 533"/>
              <a:gd name="T25" fmla="*/ 105 h 418"/>
              <a:gd name="T26" fmla="*/ 253 w 533"/>
              <a:gd name="T27" fmla="*/ 105 h 418"/>
              <a:gd name="T28" fmla="*/ 94 w 533"/>
              <a:gd name="T29" fmla="*/ 204 h 418"/>
              <a:gd name="T30" fmla="*/ 81 w 533"/>
              <a:gd name="T31" fmla="*/ 226 h 418"/>
              <a:gd name="T32" fmla="*/ 81 w 533"/>
              <a:gd name="T33" fmla="*/ 392 h 418"/>
              <a:gd name="T34" fmla="*/ 108 w 533"/>
              <a:gd name="T35" fmla="*/ 418 h 418"/>
              <a:gd name="T36" fmla="*/ 196 w 533"/>
              <a:gd name="T37" fmla="*/ 418 h 418"/>
              <a:gd name="T38" fmla="*/ 222 w 533"/>
              <a:gd name="T39" fmla="*/ 392 h 418"/>
              <a:gd name="T40" fmla="*/ 222 w 533"/>
              <a:gd name="T41" fmla="*/ 316 h 418"/>
              <a:gd name="T42" fmla="*/ 267 w 533"/>
              <a:gd name="T43" fmla="*/ 272 h 418"/>
              <a:gd name="T44" fmla="*/ 311 w 533"/>
              <a:gd name="T45" fmla="*/ 316 h 418"/>
              <a:gd name="T46" fmla="*/ 311 w 533"/>
              <a:gd name="T47" fmla="*/ 392 h 418"/>
              <a:gd name="T48" fmla="*/ 338 w 533"/>
              <a:gd name="T49" fmla="*/ 418 h 418"/>
              <a:gd name="T50" fmla="*/ 425 w 533"/>
              <a:gd name="T51" fmla="*/ 418 h 418"/>
              <a:gd name="T52" fmla="*/ 452 w 533"/>
              <a:gd name="T53" fmla="*/ 392 h 418"/>
              <a:gd name="T54" fmla="*/ 452 w 533"/>
              <a:gd name="T55" fmla="*/ 226 h 418"/>
              <a:gd name="T56" fmla="*/ 440 w 533"/>
              <a:gd name="T57" fmla="*/ 204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3" h="418">
                <a:moveTo>
                  <a:pt x="525" y="189"/>
                </a:moveTo>
                <a:cubicBezTo>
                  <a:pt x="520" y="198"/>
                  <a:pt x="512" y="202"/>
                  <a:pt x="503" y="202"/>
                </a:cubicBezTo>
                <a:cubicBezTo>
                  <a:pt x="498" y="202"/>
                  <a:pt x="493" y="201"/>
                  <a:pt x="489" y="198"/>
                </a:cubicBezTo>
                <a:lnTo>
                  <a:pt x="267" y="59"/>
                </a:lnTo>
                <a:lnTo>
                  <a:pt x="45" y="198"/>
                </a:lnTo>
                <a:cubicBezTo>
                  <a:pt x="32" y="206"/>
                  <a:pt x="16" y="202"/>
                  <a:pt x="8" y="189"/>
                </a:cubicBezTo>
                <a:cubicBezTo>
                  <a:pt x="0" y="177"/>
                  <a:pt x="4" y="161"/>
                  <a:pt x="17" y="153"/>
                </a:cubicBezTo>
                <a:lnTo>
                  <a:pt x="253" y="5"/>
                </a:lnTo>
                <a:cubicBezTo>
                  <a:pt x="261" y="0"/>
                  <a:pt x="272" y="0"/>
                  <a:pt x="281" y="5"/>
                </a:cubicBezTo>
                <a:lnTo>
                  <a:pt x="517" y="153"/>
                </a:lnTo>
                <a:cubicBezTo>
                  <a:pt x="529" y="161"/>
                  <a:pt x="533" y="177"/>
                  <a:pt x="525" y="189"/>
                </a:cubicBezTo>
                <a:close/>
                <a:moveTo>
                  <a:pt x="440" y="204"/>
                </a:moveTo>
                <a:lnTo>
                  <a:pt x="281" y="105"/>
                </a:lnTo>
                <a:cubicBezTo>
                  <a:pt x="272" y="99"/>
                  <a:pt x="261" y="99"/>
                  <a:pt x="253" y="105"/>
                </a:cubicBezTo>
                <a:lnTo>
                  <a:pt x="94" y="204"/>
                </a:lnTo>
                <a:cubicBezTo>
                  <a:pt x="86" y="209"/>
                  <a:pt x="81" y="217"/>
                  <a:pt x="81" y="226"/>
                </a:cubicBezTo>
                <a:lnTo>
                  <a:pt x="81" y="392"/>
                </a:lnTo>
                <a:cubicBezTo>
                  <a:pt x="81" y="406"/>
                  <a:pt x="93" y="418"/>
                  <a:pt x="108" y="418"/>
                </a:cubicBezTo>
                <a:lnTo>
                  <a:pt x="196" y="418"/>
                </a:lnTo>
                <a:cubicBezTo>
                  <a:pt x="210" y="418"/>
                  <a:pt x="222" y="406"/>
                  <a:pt x="222" y="392"/>
                </a:cubicBezTo>
                <a:lnTo>
                  <a:pt x="222" y="316"/>
                </a:lnTo>
                <a:cubicBezTo>
                  <a:pt x="222" y="292"/>
                  <a:pt x="242" y="272"/>
                  <a:pt x="267" y="272"/>
                </a:cubicBezTo>
                <a:cubicBezTo>
                  <a:pt x="291" y="272"/>
                  <a:pt x="311" y="292"/>
                  <a:pt x="311" y="316"/>
                </a:cubicBezTo>
                <a:lnTo>
                  <a:pt x="311" y="392"/>
                </a:lnTo>
                <a:cubicBezTo>
                  <a:pt x="311" y="406"/>
                  <a:pt x="323" y="418"/>
                  <a:pt x="338" y="418"/>
                </a:cubicBezTo>
                <a:lnTo>
                  <a:pt x="425" y="418"/>
                </a:lnTo>
                <a:cubicBezTo>
                  <a:pt x="440" y="418"/>
                  <a:pt x="452" y="406"/>
                  <a:pt x="452" y="392"/>
                </a:cubicBezTo>
                <a:lnTo>
                  <a:pt x="452" y="226"/>
                </a:lnTo>
                <a:cubicBezTo>
                  <a:pt x="452" y="217"/>
                  <a:pt x="447" y="209"/>
                  <a:pt x="440" y="204"/>
                </a:cubicBez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5" name="chas-payment_69980"/>
          <p:cNvSpPr>
            <a:spLocks noChangeAspect="1"/>
          </p:cNvSpPr>
          <p:nvPr>
            <p:custDataLst>
              <p:tags r:id="rId25"/>
            </p:custDataLst>
          </p:nvPr>
        </p:nvSpPr>
        <p:spPr bwMode="auto">
          <a:xfrm>
            <a:off x="5435918" y="2129790"/>
            <a:ext cx="560705" cy="544195"/>
          </a:xfrm>
          <a:custGeom>
            <a:avLst/>
            <a:gdLst>
              <a:gd name="connsiteX0" fmla="*/ 431228 w 606233"/>
              <a:gd name="connsiteY0" fmla="*/ 288895 h 588445"/>
              <a:gd name="connsiteX1" fmla="*/ 441026 w 606233"/>
              <a:gd name="connsiteY1" fmla="*/ 298677 h 588445"/>
              <a:gd name="connsiteX2" fmla="*/ 441026 w 606233"/>
              <a:gd name="connsiteY2" fmla="*/ 306447 h 588445"/>
              <a:gd name="connsiteX3" fmla="*/ 459064 w 606233"/>
              <a:gd name="connsiteY3" fmla="*/ 309006 h 588445"/>
              <a:gd name="connsiteX4" fmla="*/ 467397 w 606233"/>
              <a:gd name="connsiteY4" fmla="*/ 323084 h 588445"/>
              <a:gd name="connsiteX5" fmla="*/ 467214 w 606233"/>
              <a:gd name="connsiteY5" fmla="*/ 323815 h 588445"/>
              <a:gd name="connsiteX6" fmla="*/ 461994 w 606233"/>
              <a:gd name="connsiteY6" fmla="*/ 330488 h 588445"/>
              <a:gd name="connsiteX7" fmla="*/ 453662 w 606233"/>
              <a:gd name="connsiteY7" fmla="*/ 331403 h 588445"/>
              <a:gd name="connsiteX8" fmla="*/ 435440 w 606233"/>
              <a:gd name="connsiteY8" fmla="*/ 328660 h 588445"/>
              <a:gd name="connsiteX9" fmla="*/ 418317 w 606233"/>
              <a:gd name="connsiteY9" fmla="*/ 339904 h 588445"/>
              <a:gd name="connsiteX10" fmla="*/ 442216 w 606233"/>
              <a:gd name="connsiteY10" fmla="*/ 356998 h 588445"/>
              <a:gd name="connsiteX11" fmla="*/ 475546 w 606233"/>
              <a:gd name="connsiteY11" fmla="*/ 394204 h 588445"/>
              <a:gd name="connsiteX12" fmla="*/ 440019 w 606233"/>
              <a:gd name="connsiteY12" fmla="*/ 431043 h 588445"/>
              <a:gd name="connsiteX13" fmla="*/ 440019 w 606233"/>
              <a:gd name="connsiteY13" fmla="*/ 441647 h 588445"/>
              <a:gd name="connsiteX14" fmla="*/ 430313 w 606233"/>
              <a:gd name="connsiteY14" fmla="*/ 451337 h 588445"/>
              <a:gd name="connsiteX15" fmla="*/ 420515 w 606233"/>
              <a:gd name="connsiteY15" fmla="*/ 441647 h 588445"/>
              <a:gd name="connsiteX16" fmla="*/ 420515 w 606233"/>
              <a:gd name="connsiteY16" fmla="*/ 432415 h 588445"/>
              <a:gd name="connsiteX17" fmla="*/ 397074 w 606233"/>
              <a:gd name="connsiteY17" fmla="*/ 428301 h 588445"/>
              <a:gd name="connsiteX18" fmla="*/ 389108 w 606233"/>
              <a:gd name="connsiteY18" fmla="*/ 414040 h 588445"/>
              <a:gd name="connsiteX19" fmla="*/ 389566 w 606233"/>
              <a:gd name="connsiteY19" fmla="*/ 412486 h 588445"/>
              <a:gd name="connsiteX20" fmla="*/ 394693 w 606233"/>
              <a:gd name="connsiteY20" fmla="*/ 405905 h 588445"/>
              <a:gd name="connsiteX21" fmla="*/ 403117 w 606233"/>
              <a:gd name="connsiteY21" fmla="*/ 405265 h 588445"/>
              <a:gd name="connsiteX22" fmla="*/ 425734 w 606233"/>
              <a:gd name="connsiteY22" fmla="*/ 409378 h 588445"/>
              <a:gd name="connsiteX23" fmla="*/ 444872 w 606233"/>
              <a:gd name="connsiteY23" fmla="*/ 397038 h 588445"/>
              <a:gd name="connsiteX24" fmla="*/ 423720 w 606233"/>
              <a:gd name="connsiteY24" fmla="*/ 379669 h 588445"/>
              <a:gd name="connsiteX25" fmla="*/ 387826 w 606233"/>
              <a:gd name="connsiteY25" fmla="*/ 343286 h 588445"/>
              <a:gd name="connsiteX26" fmla="*/ 421522 w 606233"/>
              <a:gd name="connsiteY26" fmla="*/ 307818 h 588445"/>
              <a:gd name="connsiteX27" fmla="*/ 421522 w 606233"/>
              <a:gd name="connsiteY27" fmla="*/ 298677 h 588445"/>
              <a:gd name="connsiteX28" fmla="*/ 431228 w 606233"/>
              <a:gd name="connsiteY28" fmla="*/ 288895 h 588445"/>
              <a:gd name="connsiteX29" fmla="*/ 431690 w 606233"/>
              <a:gd name="connsiteY29" fmla="*/ 255573 h 588445"/>
              <a:gd name="connsiteX30" fmla="*/ 317005 w 606233"/>
              <a:gd name="connsiteY30" fmla="*/ 370187 h 588445"/>
              <a:gd name="connsiteX31" fmla="*/ 431690 w 606233"/>
              <a:gd name="connsiteY31" fmla="*/ 484709 h 588445"/>
              <a:gd name="connsiteX32" fmla="*/ 546374 w 606233"/>
              <a:gd name="connsiteY32" fmla="*/ 370187 h 588445"/>
              <a:gd name="connsiteX33" fmla="*/ 431690 w 606233"/>
              <a:gd name="connsiteY33" fmla="*/ 255573 h 588445"/>
              <a:gd name="connsiteX34" fmla="*/ 431690 w 606233"/>
              <a:gd name="connsiteY34" fmla="*/ 195890 h 588445"/>
              <a:gd name="connsiteX35" fmla="*/ 606233 w 606233"/>
              <a:gd name="connsiteY35" fmla="*/ 370187 h 588445"/>
              <a:gd name="connsiteX36" fmla="*/ 431690 w 606233"/>
              <a:gd name="connsiteY36" fmla="*/ 544483 h 588445"/>
              <a:gd name="connsiteX37" fmla="*/ 257146 w 606233"/>
              <a:gd name="connsiteY37" fmla="*/ 370187 h 588445"/>
              <a:gd name="connsiteX38" fmla="*/ 431690 w 606233"/>
              <a:gd name="connsiteY38" fmla="*/ 195890 h 588445"/>
              <a:gd name="connsiteX39" fmla="*/ 186229 w 606233"/>
              <a:gd name="connsiteY39" fmla="*/ 59686 h 588445"/>
              <a:gd name="connsiteX40" fmla="*/ 143211 w 606233"/>
              <a:gd name="connsiteY40" fmla="*/ 102645 h 588445"/>
              <a:gd name="connsiteX41" fmla="*/ 143211 w 606233"/>
              <a:gd name="connsiteY41" fmla="*/ 151819 h 588445"/>
              <a:gd name="connsiteX42" fmla="*/ 229155 w 606233"/>
              <a:gd name="connsiteY42" fmla="*/ 151819 h 588445"/>
              <a:gd name="connsiteX43" fmla="*/ 229155 w 606233"/>
              <a:gd name="connsiteY43" fmla="*/ 102645 h 588445"/>
              <a:gd name="connsiteX44" fmla="*/ 186229 w 606233"/>
              <a:gd name="connsiteY44" fmla="*/ 59686 h 588445"/>
              <a:gd name="connsiteX45" fmla="*/ 186229 w 606233"/>
              <a:gd name="connsiteY45" fmla="*/ 0 h 588445"/>
              <a:gd name="connsiteX46" fmla="*/ 289014 w 606233"/>
              <a:gd name="connsiteY46" fmla="*/ 102645 h 588445"/>
              <a:gd name="connsiteX47" fmla="*/ 289014 w 606233"/>
              <a:gd name="connsiteY47" fmla="*/ 151819 h 588445"/>
              <a:gd name="connsiteX48" fmla="*/ 320225 w 606233"/>
              <a:gd name="connsiteY48" fmla="*/ 151819 h 588445"/>
              <a:gd name="connsiteX49" fmla="*/ 350338 w 606233"/>
              <a:gd name="connsiteY49" fmla="*/ 172110 h 588445"/>
              <a:gd name="connsiteX50" fmla="*/ 217256 w 606233"/>
              <a:gd name="connsiteY50" fmla="*/ 370178 h 588445"/>
              <a:gd name="connsiteX51" fmla="*/ 367087 w 606233"/>
              <a:gd name="connsiteY51" fmla="*/ 574278 h 588445"/>
              <a:gd name="connsiteX52" fmla="*/ 364067 w 606233"/>
              <a:gd name="connsiteY52" fmla="*/ 578300 h 588445"/>
              <a:gd name="connsiteX53" fmla="*/ 340270 w 606233"/>
              <a:gd name="connsiteY53" fmla="*/ 588445 h 588445"/>
              <a:gd name="connsiteX54" fmla="*/ 32645 w 606233"/>
              <a:gd name="connsiteY54" fmla="*/ 588445 h 588445"/>
              <a:gd name="connsiteX55" fmla="*/ 8940 w 606233"/>
              <a:gd name="connsiteY55" fmla="*/ 578300 h 588445"/>
              <a:gd name="connsiteX56" fmla="*/ 61 w 606233"/>
              <a:gd name="connsiteY56" fmla="*/ 554078 h 588445"/>
              <a:gd name="connsiteX57" fmla="*/ 20106 w 606233"/>
              <a:gd name="connsiteY57" fmla="*/ 182713 h 588445"/>
              <a:gd name="connsiteX58" fmla="*/ 52690 w 606233"/>
              <a:gd name="connsiteY58" fmla="*/ 151819 h 588445"/>
              <a:gd name="connsiteX59" fmla="*/ 83443 w 606233"/>
              <a:gd name="connsiteY59" fmla="*/ 151819 h 588445"/>
              <a:gd name="connsiteX60" fmla="*/ 83443 w 606233"/>
              <a:gd name="connsiteY60" fmla="*/ 102645 h 588445"/>
              <a:gd name="connsiteX61" fmla="*/ 186229 w 606233"/>
              <a:gd name="connsiteY61" fmla="*/ 0 h 58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6233" h="588445">
                <a:moveTo>
                  <a:pt x="431228" y="288895"/>
                </a:moveTo>
                <a:cubicBezTo>
                  <a:pt x="436722" y="288895"/>
                  <a:pt x="441026" y="293283"/>
                  <a:pt x="441026" y="298677"/>
                </a:cubicBezTo>
                <a:lnTo>
                  <a:pt x="441026" y="306447"/>
                </a:lnTo>
                <a:cubicBezTo>
                  <a:pt x="448260" y="306721"/>
                  <a:pt x="454120" y="307726"/>
                  <a:pt x="459064" y="309006"/>
                </a:cubicBezTo>
                <a:cubicBezTo>
                  <a:pt x="465291" y="310652"/>
                  <a:pt x="468953" y="316868"/>
                  <a:pt x="467397" y="323084"/>
                </a:cubicBezTo>
                <a:lnTo>
                  <a:pt x="467214" y="323815"/>
                </a:lnTo>
                <a:cubicBezTo>
                  <a:pt x="466481" y="326649"/>
                  <a:pt x="464558" y="329026"/>
                  <a:pt x="461994" y="330488"/>
                </a:cubicBezTo>
                <a:cubicBezTo>
                  <a:pt x="459431" y="331951"/>
                  <a:pt x="456409" y="332225"/>
                  <a:pt x="453662" y="331403"/>
                </a:cubicBezTo>
                <a:cubicBezTo>
                  <a:pt x="448809" y="329940"/>
                  <a:pt x="442857" y="328660"/>
                  <a:pt x="435440" y="328660"/>
                </a:cubicBezTo>
                <a:cubicBezTo>
                  <a:pt x="422529" y="328660"/>
                  <a:pt x="418317" y="334328"/>
                  <a:pt x="418317" y="339904"/>
                </a:cubicBezTo>
                <a:cubicBezTo>
                  <a:pt x="418317" y="346486"/>
                  <a:pt x="425276" y="350599"/>
                  <a:pt x="442216" y="356998"/>
                </a:cubicBezTo>
                <a:cubicBezTo>
                  <a:pt x="466023" y="365317"/>
                  <a:pt x="475546" y="376287"/>
                  <a:pt x="475546" y="394204"/>
                </a:cubicBezTo>
                <a:cubicBezTo>
                  <a:pt x="475546" y="411938"/>
                  <a:pt x="463002" y="427113"/>
                  <a:pt x="440019" y="431043"/>
                </a:cubicBezTo>
                <a:lnTo>
                  <a:pt x="440019" y="441647"/>
                </a:lnTo>
                <a:cubicBezTo>
                  <a:pt x="440019" y="446949"/>
                  <a:pt x="435715" y="451337"/>
                  <a:pt x="430313" y="451337"/>
                </a:cubicBezTo>
                <a:cubicBezTo>
                  <a:pt x="424910" y="451337"/>
                  <a:pt x="420515" y="446949"/>
                  <a:pt x="420515" y="441647"/>
                </a:cubicBezTo>
                <a:lnTo>
                  <a:pt x="420515" y="432415"/>
                </a:lnTo>
                <a:cubicBezTo>
                  <a:pt x="412091" y="432049"/>
                  <a:pt x="403942" y="430495"/>
                  <a:pt x="397074" y="428301"/>
                </a:cubicBezTo>
                <a:cubicBezTo>
                  <a:pt x="391031" y="426381"/>
                  <a:pt x="387551" y="420165"/>
                  <a:pt x="389108" y="414040"/>
                </a:cubicBezTo>
                <a:lnTo>
                  <a:pt x="389566" y="412486"/>
                </a:lnTo>
                <a:cubicBezTo>
                  <a:pt x="390298" y="409653"/>
                  <a:pt x="392130" y="407276"/>
                  <a:pt x="394693" y="405905"/>
                </a:cubicBezTo>
                <a:cubicBezTo>
                  <a:pt x="397349" y="404533"/>
                  <a:pt x="400371" y="404351"/>
                  <a:pt x="403117" y="405265"/>
                </a:cubicBezTo>
                <a:cubicBezTo>
                  <a:pt x="409802" y="407733"/>
                  <a:pt x="417493" y="409378"/>
                  <a:pt x="425734" y="409378"/>
                </a:cubicBezTo>
                <a:cubicBezTo>
                  <a:pt x="437088" y="409378"/>
                  <a:pt x="444872" y="404991"/>
                  <a:pt x="444872" y="397038"/>
                </a:cubicBezTo>
                <a:cubicBezTo>
                  <a:pt x="444872" y="389450"/>
                  <a:pt x="438462" y="384697"/>
                  <a:pt x="423720" y="379669"/>
                </a:cubicBezTo>
                <a:cubicBezTo>
                  <a:pt x="402385" y="372539"/>
                  <a:pt x="387826" y="362575"/>
                  <a:pt x="387826" y="343286"/>
                </a:cubicBezTo>
                <a:cubicBezTo>
                  <a:pt x="387826" y="325735"/>
                  <a:pt x="400187" y="312023"/>
                  <a:pt x="421522" y="307818"/>
                </a:cubicBezTo>
                <a:lnTo>
                  <a:pt x="421522" y="298677"/>
                </a:lnTo>
                <a:cubicBezTo>
                  <a:pt x="421522" y="293283"/>
                  <a:pt x="425917" y="288895"/>
                  <a:pt x="431228" y="288895"/>
                </a:cubicBezTo>
                <a:close/>
                <a:moveTo>
                  <a:pt x="431690" y="255573"/>
                </a:moveTo>
                <a:cubicBezTo>
                  <a:pt x="368444" y="255573"/>
                  <a:pt x="317005" y="307031"/>
                  <a:pt x="317005" y="370187"/>
                </a:cubicBezTo>
                <a:cubicBezTo>
                  <a:pt x="317005" y="433343"/>
                  <a:pt x="368444" y="484709"/>
                  <a:pt x="431690" y="484709"/>
                </a:cubicBezTo>
                <a:cubicBezTo>
                  <a:pt x="494935" y="484709"/>
                  <a:pt x="546374" y="433343"/>
                  <a:pt x="546374" y="370187"/>
                </a:cubicBezTo>
                <a:cubicBezTo>
                  <a:pt x="546374" y="307031"/>
                  <a:pt x="494935" y="255573"/>
                  <a:pt x="431690" y="255573"/>
                </a:cubicBezTo>
                <a:close/>
                <a:moveTo>
                  <a:pt x="431690" y="195890"/>
                </a:moveTo>
                <a:cubicBezTo>
                  <a:pt x="527977" y="195890"/>
                  <a:pt x="606233" y="274036"/>
                  <a:pt x="606233" y="370187"/>
                </a:cubicBezTo>
                <a:cubicBezTo>
                  <a:pt x="606233" y="466246"/>
                  <a:pt x="527977" y="544483"/>
                  <a:pt x="431690" y="544483"/>
                </a:cubicBezTo>
                <a:cubicBezTo>
                  <a:pt x="335403" y="544483"/>
                  <a:pt x="257146" y="466246"/>
                  <a:pt x="257146" y="370187"/>
                </a:cubicBezTo>
                <a:cubicBezTo>
                  <a:pt x="257146" y="274036"/>
                  <a:pt x="335403" y="195890"/>
                  <a:pt x="431690" y="195890"/>
                </a:cubicBezTo>
                <a:close/>
                <a:moveTo>
                  <a:pt x="186229" y="59686"/>
                </a:moveTo>
                <a:cubicBezTo>
                  <a:pt x="162523" y="59686"/>
                  <a:pt x="143211" y="78971"/>
                  <a:pt x="143211" y="102645"/>
                </a:cubicBezTo>
                <a:lnTo>
                  <a:pt x="143211" y="151819"/>
                </a:lnTo>
                <a:lnTo>
                  <a:pt x="229155" y="151819"/>
                </a:lnTo>
                <a:lnTo>
                  <a:pt x="229155" y="102645"/>
                </a:lnTo>
                <a:cubicBezTo>
                  <a:pt x="229155" y="78971"/>
                  <a:pt x="209934" y="59686"/>
                  <a:pt x="186229" y="59686"/>
                </a:cubicBezTo>
                <a:close/>
                <a:moveTo>
                  <a:pt x="186229" y="0"/>
                </a:moveTo>
                <a:cubicBezTo>
                  <a:pt x="242884" y="0"/>
                  <a:pt x="289014" y="46067"/>
                  <a:pt x="289014" y="102645"/>
                </a:cubicBezTo>
                <a:lnTo>
                  <a:pt x="289014" y="151819"/>
                </a:lnTo>
                <a:lnTo>
                  <a:pt x="320225" y="151819"/>
                </a:lnTo>
                <a:cubicBezTo>
                  <a:pt x="333771" y="151819"/>
                  <a:pt x="345395" y="160136"/>
                  <a:pt x="350338" y="172110"/>
                </a:cubicBezTo>
                <a:cubicBezTo>
                  <a:pt x="272356" y="204192"/>
                  <a:pt x="217256" y="280787"/>
                  <a:pt x="217256" y="370178"/>
                </a:cubicBezTo>
                <a:cubicBezTo>
                  <a:pt x="217256" y="465693"/>
                  <a:pt x="280319" y="546857"/>
                  <a:pt x="367087" y="574278"/>
                </a:cubicBezTo>
                <a:cubicBezTo>
                  <a:pt x="366172" y="575649"/>
                  <a:pt x="365165" y="577020"/>
                  <a:pt x="364067" y="578300"/>
                </a:cubicBezTo>
                <a:cubicBezTo>
                  <a:pt x="357843" y="584789"/>
                  <a:pt x="349239" y="588445"/>
                  <a:pt x="340270" y="588445"/>
                </a:cubicBezTo>
                <a:lnTo>
                  <a:pt x="32645" y="588445"/>
                </a:lnTo>
                <a:cubicBezTo>
                  <a:pt x="23676" y="588445"/>
                  <a:pt x="15072" y="584789"/>
                  <a:pt x="8940" y="578300"/>
                </a:cubicBezTo>
                <a:cubicBezTo>
                  <a:pt x="2716" y="571810"/>
                  <a:pt x="-488" y="563036"/>
                  <a:pt x="61" y="554078"/>
                </a:cubicBezTo>
                <a:lnTo>
                  <a:pt x="20106" y="182713"/>
                </a:lnTo>
                <a:cubicBezTo>
                  <a:pt x="21021" y="165346"/>
                  <a:pt x="35391" y="151819"/>
                  <a:pt x="52690" y="151819"/>
                </a:cubicBezTo>
                <a:lnTo>
                  <a:pt x="83443" y="151819"/>
                </a:lnTo>
                <a:lnTo>
                  <a:pt x="83443" y="102645"/>
                </a:lnTo>
                <a:cubicBezTo>
                  <a:pt x="83443" y="46067"/>
                  <a:pt x="129573" y="0"/>
                  <a:pt x="186229" y="0"/>
                </a:cubicBez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6" name="任意多边形: 形状 56"/>
          <p:cNvSpPr>
            <a:spLocks noChangeArrowheads="1"/>
          </p:cNvSpPr>
          <p:nvPr>
            <p:custDataLst>
              <p:tags r:id="rId26"/>
            </p:custDataLst>
          </p:nvPr>
        </p:nvSpPr>
        <p:spPr bwMode="auto">
          <a:xfrm rot="16200000">
            <a:off x="6674168" y="2268220"/>
            <a:ext cx="521335" cy="271145"/>
          </a:xfrm>
          <a:custGeom>
            <a:avLst/>
            <a:gdLst>
              <a:gd name="connsiteX0" fmla="*/ 66334 w 567262"/>
              <a:gd name="connsiteY0" fmla="*/ 29736 h 295068"/>
              <a:gd name="connsiteX1" fmla="*/ 33167 w 567262"/>
              <a:gd name="connsiteY1" fmla="*/ 59472 h 295068"/>
              <a:gd name="connsiteX2" fmla="*/ 0 w 567262"/>
              <a:gd name="connsiteY2" fmla="*/ 29736 h 295068"/>
              <a:gd name="connsiteX3" fmla="*/ 33167 w 567262"/>
              <a:gd name="connsiteY3" fmla="*/ 0 h 295068"/>
              <a:gd name="connsiteX4" fmla="*/ 66334 w 567262"/>
              <a:gd name="connsiteY4" fmla="*/ 29736 h 295068"/>
              <a:gd name="connsiteX5" fmla="*/ 192138 w 567262"/>
              <a:gd name="connsiteY5" fmla="*/ 116654 h 295068"/>
              <a:gd name="connsiteX6" fmla="*/ 144104 w 567262"/>
              <a:gd name="connsiteY6" fmla="*/ 164688 h 295068"/>
              <a:gd name="connsiteX7" fmla="*/ 96070 w 567262"/>
              <a:gd name="connsiteY7" fmla="*/ 116654 h 295068"/>
              <a:gd name="connsiteX8" fmla="*/ 144104 w 567262"/>
              <a:gd name="connsiteY8" fmla="*/ 68620 h 295068"/>
              <a:gd name="connsiteX9" fmla="*/ 192138 w 567262"/>
              <a:gd name="connsiteY9" fmla="*/ 116654 h 295068"/>
              <a:gd name="connsiteX10" fmla="*/ 349963 w 567262"/>
              <a:gd name="connsiteY10" fmla="*/ 229878 h 295068"/>
              <a:gd name="connsiteX11" fmla="*/ 287061 w 567262"/>
              <a:gd name="connsiteY11" fmla="*/ 295068 h 295068"/>
              <a:gd name="connsiteX12" fmla="*/ 224159 w 567262"/>
              <a:gd name="connsiteY12" fmla="*/ 229878 h 295068"/>
              <a:gd name="connsiteX13" fmla="*/ 287061 w 567262"/>
              <a:gd name="connsiteY13" fmla="*/ 164688 h 295068"/>
              <a:gd name="connsiteX14" fmla="*/ 349963 w 567262"/>
              <a:gd name="connsiteY14" fmla="*/ 229878 h 295068"/>
              <a:gd name="connsiteX15" fmla="*/ 471192 w 567262"/>
              <a:gd name="connsiteY15" fmla="*/ 116654 h 295068"/>
              <a:gd name="connsiteX16" fmla="*/ 423158 w 567262"/>
              <a:gd name="connsiteY16" fmla="*/ 164688 h 295068"/>
              <a:gd name="connsiteX17" fmla="*/ 375124 w 567262"/>
              <a:gd name="connsiteY17" fmla="*/ 116654 h 295068"/>
              <a:gd name="connsiteX18" fmla="*/ 423158 w 567262"/>
              <a:gd name="connsiteY18" fmla="*/ 68620 h 295068"/>
              <a:gd name="connsiteX19" fmla="*/ 471192 w 567262"/>
              <a:gd name="connsiteY19" fmla="*/ 116654 h 295068"/>
              <a:gd name="connsiteX20" fmla="*/ 567262 w 567262"/>
              <a:gd name="connsiteY20" fmla="*/ 29736 h 295068"/>
              <a:gd name="connsiteX21" fmla="*/ 537526 w 567262"/>
              <a:gd name="connsiteY21" fmla="*/ 59472 h 295068"/>
              <a:gd name="connsiteX22" fmla="*/ 507790 w 567262"/>
              <a:gd name="connsiteY22" fmla="*/ 29736 h 295068"/>
              <a:gd name="connsiteX23" fmla="*/ 537526 w 567262"/>
              <a:gd name="connsiteY23" fmla="*/ 0 h 295068"/>
              <a:gd name="connsiteX24" fmla="*/ 567262 w 567262"/>
              <a:gd name="connsiteY24" fmla="*/ 29736 h 295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7262" h="295068">
                <a:moveTo>
                  <a:pt x="66334" y="29736"/>
                </a:moveTo>
                <a:cubicBezTo>
                  <a:pt x="66334" y="46158"/>
                  <a:pt x="51485" y="59472"/>
                  <a:pt x="33167" y="59472"/>
                </a:cubicBezTo>
                <a:cubicBezTo>
                  <a:pt x="14849" y="59472"/>
                  <a:pt x="0" y="46158"/>
                  <a:pt x="0" y="29736"/>
                </a:cubicBezTo>
                <a:cubicBezTo>
                  <a:pt x="0" y="13312"/>
                  <a:pt x="14849" y="0"/>
                  <a:pt x="33167" y="0"/>
                </a:cubicBezTo>
                <a:cubicBezTo>
                  <a:pt x="51485" y="0"/>
                  <a:pt x="66334" y="13312"/>
                  <a:pt x="66334" y="29736"/>
                </a:cubicBezTo>
                <a:close/>
                <a:moveTo>
                  <a:pt x="192138" y="116654"/>
                </a:moveTo>
                <a:cubicBezTo>
                  <a:pt x="192138" y="143182"/>
                  <a:pt x="170632" y="164688"/>
                  <a:pt x="144104" y="164688"/>
                </a:cubicBezTo>
                <a:cubicBezTo>
                  <a:pt x="117576" y="164688"/>
                  <a:pt x="96070" y="143182"/>
                  <a:pt x="96070" y="116654"/>
                </a:cubicBezTo>
                <a:cubicBezTo>
                  <a:pt x="96070" y="90126"/>
                  <a:pt x="117576" y="68620"/>
                  <a:pt x="144104" y="68620"/>
                </a:cubicBezTo>
                <a:cubicBezTo>
                  <a:pt x="170632" y="68620"/>
                  <a:pt x="192138" y="90126"/>
                  <a:pt x="192138" y="116654"/>
                </a:cubicBezTo>
                <a:close/>
                <a:moveTo>
                  <a:pt x="349963" y="229878"/>
                </a:moveTo>
                <a:cubicBezTo>
                  <a:pt x="349963" y="265881"/>
                  <a:pt x="321801" y="295068"/>
                  <a:pt x="287061" y="295068"/>
                </a:cubicBezTo>
                <a:cubicBezTo>
                  <a:pt x="252321" y="295068"/>
                  <a:pt x="224159" y="265881"/>
                  <a:pt x="224159" y="229878"/>
                </a:cubicBezTo>
                <a:cubicBezTo>
                  <a:pt x="224159" y="193875"/>
                  <a:pt x="252321" y="164688"/>
                  <a:pt x="287061" y="164688"/>
                </a:cubicBezTo>
                <a:cubicBezTo>
                  <a:pt x="321801" y="164688"/>
                  <a:pt x="349963" y="193875"/>
                  <a:pt x="349963" y="229878"/>
                </a:cubicBezTo>
                <a:close/>
                <a:moveTo>
                  <a:pt x="471192" y="116654"/>
                </a:moveTo>
                <a:cubicBezTo>
                  <a:pt x="471192" y="143182"/>
                  <a:pt x="449686" y="164688"/>
                  <a:pt x="423158" y="164688"/>
                </a:cubicBezTo>
                <a:cubicBezTo>
                  <a:pt x="396630" y="164688"/>
                  <a:pt x="375124" y="143182"/>
                  <a:pt x="375124" y="116654"/>
                </a:cubicBezTo>
                <a:cubicBezTo>
                  <a:pt x="375124" y="90126"/>
                  <a:pt x="396630" y="68620"/>
                  <a:pt x="423158" y="68620"/>
                </a:cubicBezTo>
                <a:cubicBezTo>
                  <a:pt x="449686" y="68620"/>
                  <a:pt x="471192" y="90126"/>
                  <a:pt x="471192" y="116654"/>
                </a:cubicBezTo>
                <a:close/>
                <a:moveTo>
                  <a:pt x="567262" y="29736"/>
                </a:moveTo>
                <a:cubicBezTo>
                  <a:pt x="567262" y="46159"/>
                  <a:pt x="553949" y="59472"/>
                  <a:pt x="537526" y="59472"/>
                </a:cubicBezTo>
                <a:cubicBezTo>
                  <a:pt x="521103" y="59472"/>
                  <a:pt x="507790" y="46159"/>
                  <a:pt x="507790" y="29736"/>
                </a:cubicBezTo>
                <a:cubicBezTo>
                  <a:pt x="507790" y="13313"/>
                  <a:pt x="521103" y="0"/>
                  <a:pt x="537526" y="0"/>
                </a:cubicBezTo>
                <a:cubicBezTo>
                  <a:pt x="553949" y="0"/>
                  <a:pt x="567262" y="13313"/>
                  <a:pt x="567262" y="29736"/>
                </a:cubicBezTo>
                <a:close/>
              </a:path>
            </a:pathLst>
          </a:custGeom>
          <a:solidFill>
            <a:schemeClr val="accent1">
              <a:lumMod val="60000"/>
              <a:lumOff val="40000"/>
            </a:schemeClr>
          </a:solidFill>
          <a:ln>
            <a:noFill/>
          </a:ln>
        </p:spPr>
        <p:txBody>
          <a:bodyPr vert="horz" wrap="square" lIns="91440" tIns="45720" rIns="91440" bIns="45720" numCol="1" anchor="t" anchorCtr="0" compatLnSpc="1">
            <a:noAutofit/>
          </a:bodyP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47" name="Oval 17"/>
          <p:cNvSpPr>
            <a:spLocks noChangeArrowheads="1"/>
          </p:cNvSpPr>
          <p:nvPr>
            <p:custDataLst>
              <p:tags r:id="rId27"/>
            </p:custDataLst>
          </p:nvPr>
        </p:nvSpPr>
        <p:spPr bwMode="auto">
          <a:xfrm rot="16200000">
            <a:off x="7416483" y="1722120"/>
            <a:ext cx="1360805" cy="1356360"/>
          </a:xfrm>
          <a:prstGeom prst="ellipse">
            <a:avLst/>
          </a:prstGeom>
          <a:solidFill>
            <a:schemeClr val="accent3"/>
          </a:solidFill>
          <a:ln w="57150">
            <a:solidFill>
              <a:schemeClr val="accent3">
                <a:lumMod val="75000"/>
              </a:schemeClr>
            </a:solidFill>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48" name="car_64339"/>
          <p:cNvSpPr>
            <a:spLocks noChangeAspect="1"/>
          </p:cNvSpPr>
          <p:nvPr>
            <p:custDataLst>
              <p:tags r:id="rId28"/>
            </p:custDataLst>
          </p:nvPr>
        </p:nvSpPr>
        <p:spPr bwMode="auto">
          <a:xfrm>
            <a:off x="7816533" y="2196465"/>
            <a:ext cx="560705" cy="407670"/>
          </a:xfrm>
          <a:custGeom>
            <a:avLst/>
            <a:gdLst>
              <a:gd name="T0" fmla="*/ 5633 w 5757"/>
              <a:gd name="T1" fmla="*/ 1244 h 4194"/>
              <a:gd name="T2" fmla="*/ 5210 w 5757"/>
              <a:gd name="T3" fmla="*/ 1244 h 4194"/>
              <a:gd name="T4" fmla="*/ 5124 w 5757"/>
              <a:gd name="T5" fmla="*/ 1278 h 4194"/>
              <a:gd name="T6" fmla="*/ 5034 w 5757"/>
              <a:gd name="T7" fmla="*/ 1365 h 4194"/>
              <a:gd name="T8" fmla="*/ 4370 w 5757"/>
              <a:gd name="T9" fmla="*/ 306 h 4194"/>
              <a:gd name="T10" fmla="*/ 3724 w 5757"/>
              <a:gd name="T11" fmla="*/ 0 h 4194"/>
              <a:gd name="T12" fmla="*/ 2033 w 5757"/>
              <a:gd name="T13" fmla="*/ 0 h 4194"/>
              <a:gd name="T14" fmla="*/ 1388 w 5757"/>
              <a:gd name="T15" fmla="*/ 306 h 4194"/>
              <a:gd name="T16" fmla="*/ 722 w 5757"/>
              <a:gd name="T17" fmla="*/ 1364 h 4194"/>
              <a:gd name="T18" fmla="*/ 633 w 5757"/>
              <a:gd name="T19" fmla="*/ 1278 h 4194"/>
              <a:gd name="T20" fmla="*/ 547 w 5757"/>
              <a:gd name="T21" fmla="*/ 1244 h 4194"/>
              <a:gd name="T22" fmla="*/ 125 w 5757"/>
              <a:gd name="T23" fmla="*/ 1244 h 4194"/>
              <a:gd name="T24" fmla="*/ 0 w 5757"/>
              <a:gd name="T25" fmla="*/ 1368 h 4194"/>
              <a:gd name="T26" fmla="*/ 0 w 5757"/>
              <a:gd name="T27" fmla="*/ 1657 h 4194"/>
              <a:gd name="T28" fmla="*/ 117 w 5757"/>
              <a:gd name="T29" fmla="*/ 1782 h 4194"/>
              <a:gd name="T30" fmla="*/ 551 w 5757"/>
              <a:gd name="T31" fmla="*/ 1809 h 4194"/>
              <a:gd name="T32" fmla="*/ 434 w 5757"/>
              <a:gd name="T33" fmla="*/ 2689 h 4194"/>
              <a:gd name="T34" fmla="*/ 625 w 5757"/>
              <a:gd name="T35" fmla="*/ 3416 h 4194"/>
              <a:gd name="T36" fmla="*/ 625 w 5757"/>
              <a:gd name="T37" fmla="*/ 4089 h 4194"/>
              <a:gd name="T38" fmla="*/ 730 w 5757"/>
              <a:gd name="T39" fmla="*/ 4194 h 4194"/>
              <a:gd name="T40" fmla="*/ 1210 w 5757"/>
              <a:gd name="T41" fmla="*/ 4194 h 4194"/>
              <a:gd name="T42" fmla="*/ 1315 w 5757"/>
              <a:gd name="T43" fmla="*/ 4089 h 4194"/>
              <a:gd name="T44" fmla="*/ 1315 w 5757"/>
              <a:gd name="T45" fmla="*/ 3671 h 4194"/>
              <a:gd name="T46" fmla="*/ 4443 w 5757"/>
              <a:gd name="T47" fmla="*/ 3671 h 4194"/>
              <a:gd name="T48" fmla="*/ 4443 w 5757"/>
              <a:gd name="T49" fmla="*/ 4089 h 4194"/>
              <a:gd name="T50" fmla="*/ 4547 w 5757"/>
              <a:gd name="T51" fmla="*/ 4194 h 4194"/>
              <a:gd name="T52" fmla="*/ 5027 w 5757"/>
              <a:gd name="T53" fmla="*/ 4194 h 4194"/>
              <a:gd name="T54" fmla="*/ 5132 w 5757"/>
              <a:gd name="T55" fmla="*/ 4089 h 4194"/>
              <a:gd name="T56" fmla="*/ 5132 w 5757"/>
              <a:gd name="T57" fmla="*/ 3416 h 4194"/>
              <a:gd name="T58" fmla="*/ 5323 w 5757"/>
              <a:gd name="T59" fmla="*/ 2689 h 4194"/>
              <a:gd name="T60" fmla="*/ 5206 w 5757"/>
              <a:gd name="T61" fmla="*/ 1809 h 4194"/>
              <a:gd name="T62" fmla="*/ 5640 w 5757"/>
              <a:gd name="T63" fmla="*/ 1782 h 4194"/>
              <a:gd name="T64" fmla="*/ 5757 w 5757"/>
              <a:gd name="T65" fmla="*/ 1657 h 4194"/>
              <a:gd name="T66" fmla="*/ 5757 w 5757"/>
              <a:gd name="T67" fmla="*/ 1368 h 4194"/>
              <a:gd name="T68" fmla="*/ 5633 w 5757"/>
              <a:gd name="T69" fmla="*/ 1244 h 4194"/>
              <a:gd name="T70" fmla="*/ 1744 w 5757"/>
              <a:gd name="T71" fmla="*/ 597 h 4194"/>
              <a:gd name="T72" fmla="*/ 2033 w 5757"/>
              <a:gd name="T73" fmla="*/ 460 h 4194"/>
              <a:gd name="T74" fmla="*/ 3724 w 5757"/>
              <a:gd name="T75" fmla="*/ 460 h 4194"/>
              <a:gd name="T76" fmla="*/ 4013 w 5757"/>
              <a:gd name="T77" fmla="*/ 597 h 4194"/>
              <a:gd name="T78" fmla="*/ 4507 w 5757"/>
              <a:gd name="T79" fmla="*/ 1330 h 4194"/>
              <a:gd name="T80" fmla="*/ 1247 w 5757"/>
              <a:gd name="T81" fmla="*/ 1331 h 4194"/>
              <a:gd name="T82" fmla="*/ 1744 w 5757"/>
              <a:gd name="T83" fmla="*/ 597 h 4194"/>
              <a:gd name="T84" fmla="*/ 1389 w 5757"/>
              <a:gd name="T85" fmla="*/ 3161 h 4194"/>
              <a:gd name="T86" fmla="*/ 956 w 5757"/>
              <a:gd name="T87" fmla="*/ 2893 h 4194"/>
              <a:gd name="T88" fmla="*/ 1265 w 5757"/>
              <a:gd name="T89" fmla="*/ 2550 h 4194"/>
              <a:gd name="T90" fmla="*/ 1822 w 5757"/>
              <a:gd name="T91" fmla="*/ 2893 h 4194"/>
              <a:gd name="T92" fmla="*/ 1389 w 5757"/>
              <a:gd name="T93" fmla="*/ 3161 h 4194"/>
              <a:gd name="T94" fmla="*/ 3332 w 5757"/>
              <a:gd name="T95" fmla="*/ 3121 h 4194"/>
              <a:gd name="T96" fmla="*/ 2425 w 5757"/>
              <a:gd name="T97" fmla="*/ 3121 h 4194"/>
              <a:gd name="T98" fmla="*/ 2177 w 5757"/>
              <a:gd name="T99" fmla="*/ 2873 h 4194"/>
              <a:gd name="T100" fmla="*/ 2246 w 5757"/>
              <a:gd name="T101" fmla="*/ 2803 h 4194"/>
              <a:gd name="T102" fmla="*/ 3511 w 5757"/>
              <a:gd name="T103" fmla="*/ 2803 h 4194"/>
              <a:gd name="T104" fmla="*/ 3581 w 5757"/>
              <a:gd name="T105" fmla="*/ 2873 h 4194"/>
              <a:gd name="T106" fmla="*/ 3332 w 5757"/>
              <a:gd name="T107" fmla="*/ 3121 h 4194"/>
              <a:gd name="T108" fmla="*/ 4368 w 5757"/>
              <a:gd name="T109" fmla="*/ 3161 h 4194"/>
              <a:gd name="T110" fmla="*/ 3936 w 5757"/>
              <a:gd name="T111" fmla="*/ 2893 h 4194"/>
              <a:gd name="T112" fmla="*/ 4492 w 5757"/>
              <a:gd name="T113" fmla="*/ 2550 h 4194"/>
              <a:gd name="T114" fmla="*/ 4801 w 5757"/>
              <a:gd name="T115" fmla="*/ 2893 h 4194"/>
              <a:gd name="T116" fmla="*/ 4368 w 5757"/>
              <a:gd name="T117" fmla="*/ 3161 h 4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57" h="4194">
                <a:moveTo>
                  <a:pt x="5633" y="1244"/>
                </a:moveTo>
                <a:lnTo>
                  <a:pt x="5210" y="1244"/>
                </a:lnTo>
                <a:cubicBezTo>
                  <a:pt x="5178" y="1244"/>
                  <a:pt x="5147" y="1256"/>
                  <a:pt x="5124" y="1278"/>
                </a:cubicBezTo>
                <a:lnTo>
                  <a:pt x="5034" y="1365"/>
                </a:lnTo>
                <a:cubicBezTo>
                  <a:pt x="4882" y="1013"/>
                  <a:pt x="4664" y="666"/>
                  <a:pt x="4370" y="306"/>
                </a:cubicBezTo>
                <a:cubicBezTo>
                  <a:pt x="4210" y="111"/>
                  <a:pt x="3975" y="0"/>
                  <a:pt x="3724" y="0"/>
                </a:cubicBezTo>
                <a:lnTo>
                  <a:pt x="2033" y="0"/>
                </a:lnTo>
                <a:cubicBezTo>
                  <a:pt x="1782" y="0"/>
                  <a:pt x="1547" y="111"/>
                  <a:pt x="1388" y="306"/>
                </a:cubicBezTo>
                <a:cubicBezTo>
                  <a:pt x="1084" y="677"/>
                  <a:pt x="870" y="1016"/>
                  <a:pt x="722" y="1364"/>
                </a:cubicBezTo>
                <a:lnTo>
                  <a:pt x="633" y="1278"/>
                </a:lnTo>
                <a:cubicBezTo>
                  <a:pt x="610" y="1256"/>
                  <a:pt x="579" y="1244"/>
                  <a:pt x="547" y="1244"/>
                </a:cubicBezTo>
                <a:lnTo>
                  <a:pt x="125" y="1244"/>
                </a:lnTo>
                <a:cubicBezTo>
                  <a:pt x="56" y="1244"/>
                  <a:pt x="0" y="1300"/>
                  <a:pt x="0" y="1368"/>
                </a:cubicBezTo>
                <a:lnTo>
                  <a:pt x="0" y="1657"/>
                </a:lnTo>
                <a:cubicBezTo>
                  <a:pt x="0" y="1723"/>
                  <a:pt x="51" y="1777"/>
                  <a:pt x="117" y="1782"/>
                </a:cubicBezTo>
                <a:lnTo>
                  <a:pt x="551" y="1809"/>
                </a:lnTo>
                <a:cubicBezTo>
                  <a:pt x="485" y="2001"/>
                  <a:pt x="434" y="2286"/>
                  <a:pt x="434" y="2689"/>
                </a:cubicBezTo>
                <a:cubicBezTo>
                  <a:pt x="434" y="3038"/>
                  <a:pt x="504" y="3268"/>
                  <a:pt x="625" y="3416"/>
                </a:cubicBezTo>
                <a:lnTo>
                  <a:pt x="625" y="4089"/>
                </a:lnTo>
                <a:cubicBezTo>
                  <a:pt x="625" y="4147"/>
                  <a:pt x="672" y="4194"/>
                  <a:pt x="730" y="4194"/>
                </a:cubicBezTo>
                <a:lnTo>
                  <a:pt x="1210" y="4194"/>
                </a:lnTo>
                <a:cubicBezTo>
                  <a:pt x="1268" y="4194"/>
                  <a:pt x="1315" y="4147"/>
                  <a:pt x="1315" y="4089"/>
                </a:cubicBezTo>
                <a:lnTo>
                  <a:pt x="1315" y="3671"/>
                </a:lnTo>
                <a:lnTo>
                  <a:pt x="4443" y="3671"/>
                </a:lnTo>
                <a:lnTo>
                  <a:pt x="4443" y="4089"/>
                </a:lnTo>
                <a:cubicBezTo>
                  <a:pt x="4443" y="4147"/>
                  <a:pt x="4489" y="4194"/>
                  <a:pt x="4547" y="4194"/>
                </a:cubicBezTo>
                <a:lnTo>
                  <a:pt x="5027" y="4194"/>
                </a:lnTo>
                <a:cubicBezTo>
                  <a:pt x="5085" y="4194"/>
                  <a:pt x="5132" y="4147"/>
                  <a:pt x="5132" y="4089"/>
                </a:cubicBezTo>
                <a:lnTo>
                  <a:pt x="5132" y="3416"/>
                </a:lnTo>
                <a:cubicBezTo>
                  <a:pt x="5253" y="3268"/>
                  <a:pt x="5323" y="3038"/>
                  <a:pt x="5323" y="2689"/>
                </a:cubicBezTo>
                <a:cubicBezTo>
                  <a:pt x="5323" y="2286"/>
                  <a:pt x="5272" y="2001"/>
                  <a:pt x="5206" y="1809"/>
                </a:cubicBezTo>
                <a:lnTo>
                  <a:pt x="5640" y="1782"/>
                </a:lnTo>
                <a:cubicBezTo>
                  <a:pt x="5706" y="1777"/>
                  <a:pt x="5757" y="1723"/>
                  <a:pt x="5757" y="1657"/>
                </a:cubicBezTo>
                <a:lnTo>
                  <a:pt x="5757" y="1368"/>
                </a:lnTo>
                <a:cubicBezTo>
                  <a:pt x="5757" y="1300"/>
                  <a:pt x="5701" y="1244"/>
                  <a:pt x="5633" y="1244"/>
                </a:cubicBezTo>
                <a:close/>
                <a:moveTo>
                  <a:pt x="1744" y="597"/>
                </a:moveTo>
                <a:cubicBezTo>
                  <a:pt x="1815" y="510"/>
                  <a:pt x="1921" y="460"/>
                  <a:pt x="2033" y="460"/>
                </a:cubicBezTo>
                <a:lnTo>
                  <a:pt x="3724" y="460"/>
                </a:lnTo>
                <a:cubicBezTo>
                  <a:pt x="3836" y="460"/>
                  <a:pt x="3942" y="510"/>
                  <a:pt x="4013" y="597"/>
                </a:cubicBezTo>
                <a:cubicBezTo>
                  <a:pt x="4219" y="849"/>
                  <a:pt x="4382" y="1090"/>
                  <a:pt x="4507" y="1330"/>
                </a:cubicBezTo>
                <a:lnTo>
                  <a:pt x="1247" y="1331"/>
                </a:lnTo>
                <a:cubicBezTo>
                  <a:pt x="1370" y="1096"/>
                  <a:pt x="1533" y="855"/>
                  <a:pt x="1744" y="597"/>
                </a:cubicBezTo>
                <a:close/>
                <a:moveTo>
                  <a:pt x="1389" y="3161"/>
                </a:moveTo>
                <a:cubicBezTo>
                  <a:pt x="1150" y="3161"/>
                  <a:pt x="956" y="3082"/>
                  <a:pt x="956" y="2893"/>
                </a:cubicBezTo>
                <a:cubicBezTo>
                  <a:pt x="956" y="2704"/>
                  <a:pt x="1026" y="2550"/>
                  <a:pt x="1265" y="2550"/>
                </a:cubicBezTo>
                <a:cubicBezTo>
                  <a:pt x="1504" y="2550"/>
                  <a:pt x="1822" y="2704"/>
                  <a:pt x="1822" y="2893"/>
                </a:cubicBezTo>
                <a:cubicBezTo>
                  <a:pt x="1822" y="3082"/>
                  <a:pt x="1628" y="3161"/>
                  <a:pt x="1389" y="3161"/>
                </a:cubicBezTo>
                <a:close/>
                <a:moveTo>
                  <a:pt x="3332" y="3121"/>
                </a:moveTo>
                <a:lnTo>
                  <a:pt x="2425" y="3121"/>
                </a:lnTo>
                <a:cubicBezTo>
                  <a:pt x="2288" y="3121"/>
                  <a:pt x="2177" y="3010"/>
                  <a:pt x="2177" y="2873"/>
                </a:cubicBezTo>
                <a:cubicBezTo>
                  <a:pt x="2177" y="2835"/>
                  <a:pt x="2208" y="2803"/>
                  <a:pt x="2246" y="2803"/>
                </a:cubicBezTo>
                <a:lnTo>
                  <a:pt x="3511" y="2803"/>
                </a:lnTo>
                <a:cubicBezTo>
                  <a:pt x="3549" y="2803"/>
                  <a:pt x="3581" y="2835"/>
                  <a:pt x="3581" y="2873"/>
                </a:cubicBezTo>
                <a:cubicBezTo>
                  <a:pt x="3581" y="3010"/>
                  <a:pt x="3469" y="3121"/>
                  <a:pt x="3332" y="3121"/>
                </a:cubicBezTo>
                <a:close/>
                <a:moveTo>
                  <a:pt x="4368" y="3161"/>
                </a:moveTo>
                <a:cubicBezTo>
                  <a:pt x="4129" y="3161"/>
                  <a:pt x="3936" y="3082"/>
                  <a:pt x="3936" y="2893"/>
                </a:cubicBezTo>
                <a:cubicBezTo>
                  <a:pt x="3936" y="2704"/>
                  <a:pt x="4253" y="2550"/>
                  <a:pt x="4492" y="2550"/>
                </a:cubicBezTo>
                <a:cubicBezTo>
                  <a:pt x="4731" y="2550"/>
                  <a:pt x="4801" y="2704"/>
                  <a:pt x="4801" y="2893"/>
                </a:cubicBezTo>
                <a:cubicBezTo>
                  <a:pt x="4801" y="3082"/>
                  <a:pt x="4608" y="3161"/>
                  <a:pt x="4368" y="3161"/>
                </a:cubicBez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9" name="任意多边形: 形状 44"/>
          <p:cNvSpPr>
            <a:spLocks noChangeArrowheads="1"/>
          </p:cNvSpPr>
          <p:nvPr>
            <p:custDataLst>
              <p:tags r:id="rId29"/>
            </p:custDataLst>
          </p:nvPr>
        </p:nvSpPr>
        <p:spPr bwMode="auto">
          <a:xfrm rot="16200000">
            <a:off x="8983028" y="2284730"/>
            <a:ext cx="521335" cy="271145"/>
          </a:xfrm>
          <a:custGeom>
            <a:avLst/>
            <a:gdLst>
              <a:gd name="connsiteX0" fmla="*/ 66334 w 567262"/>
              <a:gd name="connsiteY0" fmla="*/ 29736 h 295068"/>
              <a:gd name="connsiteX1" fmla="*/ 33167 w 567262"/>
              <a:gd name="connsiteY1" fmla="*/ 59472 h 295068"/>
              <a:gd name="connsiteX2" fmla="*/ 0 w 567262"/>
              <a:gd name="connsiteY2" fmla="*/ 29736 h 295068"/>
              <a:gd name="connsiteX3" fmla="*/ 33167 w 567262"/>
              <a:gd name="connsiteY3" fmla="*/ 0 h 295068"/>
              <a:gd name="connsiteX4" fmla="*/ 66334 w 567262"/>
              <a:gd name="connsiteY4" fmla="*/ 29736 h 295068"/>
              <a:gd name="connsiteX5" fmla="*/ 192138 w 567262"/>
              <a:gd name="connsiteY5" fmla="*/ 116654 h 295068"/>
              <a:gd name="connsiteX6" fmla="*/ 144104 w 567262"/>
              <a:gd name="connsiteY6" fmla="*/ 164688 h 295068"/>
              <a:gd name="connsiteX7" fmla="*/ 96070 w 567262"/>
              <a:gd name="connsiteY7" fmla="*/ 116654 h 295068"/>
              <a:gd name="connsiteX8" fmla="*/ 144104 w 567262"/>
              <a:gd name="connsiteY8" fmla="*/ 68620 h 295068"/>
              <a:gd name="connsiteX9" fmla="*/ 192138 w 567262"/>
              <a:gd name="connsiteY9" fmla="*/ 116654 h 295068"/>
              <a:gd name="connsiteX10" fmla="*/ 349963 w 567262"/>
              <a:gd name="connsiteY10" fmla="*/ 229878 h 295068"/>
              <a:gd name="connsiteX11" fmla="*/ 287061 w 567262"/>
              <a:gd name="connsiteY11" fmla="*/ 295068 h 295068"/>
              <a:gd name="connsiteX12" fmla="*/ 224159 w 567262"/>
              <a:gd name="connsiteY12" fmla="*/ 229878 h 295068"/>
              <a:gd name="connsiteX13" fmla="*/ 287061 w 567262"/>
              <a:gd name="connsiteY13" fmla="*/ 164688 h 295068"/>
              <a:gd name="connsiteX14" fmla="*/ 349963 w 567262"/>
              <a:gd name="connsiteY14" fmla="*/ 229878 h 295068"/>
              <a:gd name="connsiteX15" fmla="*/ 471192 w 567262"/>
              <a:gd name="connsiteY15" fmla="*/ 116654 h 295068"/>
              <a:gd name="connsiteX16" fmla="*/ 423158 w 567262"/>
              <a:gd name="connsiteY16" fmla="*/ 164688 h 295068"/>
              <a:gd name="connsiteX17" fmla="*/ 375124 w 567262"/>
              <a:gd name="connsiteY17" fmla="*/ 116654 h 295068"/>
              <a:gd name="connsiteX18" fmla="*/ 423158 w 567262"/>
              <a:gd name="connsiteY18" fmla="*/ 68620 h 295068"/>
              <a:gd name="connsiteX19" fmla="*/ 471192 w 567262"/>
              <a:gd name="connsiteY19" fmla="*/ 116654 h 295068"/>
              <a:gd name="connsiteX20" fmla="*/ 567262 w 567262"/>
              <a:gd name="connsiteY20" fmla="*/ 29736 h 295068"/>
              <a:gd name="connsiteX21" fmla="*/ 537526 w 567262"/>
              <a:gd name="connsiteY21" fmla="*/ 59472 h 295068"/>
              <a:gd name="connsiteX22" fmla="*/ 507790 w 567262"/>
              <a:gd name="connsiteY22" fmla="*/ 29736 h 295068"/>
              <a:gd name="connsiteX23" fmla="*/ 537526 w 567262"/>
              <a:gd name="connsiteY23" fmla="*/ 0 h 295068"/>
              <a:gd name="connsiteX24" fmla="*/ 567262 w 567262"/>
              <a:gd name="connsiteY24" fmla="*/ 29736 h 295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7262" h="295068">
                <a:moveTo>
                  <a:pt x="66334" y="29736"/>
                </a:moveTo>
                <a:cubicBezTo>
                  <a:pt x="66334" y="46158"/>
                  <a:pt x="51485" y="59472"/>
                  <a:pt x="33167" y="59472"/>
                </a:cubicBezTo>
                <a:cubicBezTo>
                  <a:pt x="14849" y="59472"/>
                  <a:pt x="0" y="46158"/>
                  <a:pt x="0" y="29736"/>
                </a:cubicBezTo>
                <a:cubicBezTo>
                  <a:pt x="0" y="13312"/>
                  <a:pt x="14849" y="0"/>
                  <a:pt x="33167" y="0"/>
                </a:cubicBezTo>
                <a:cubicBezTo>
                  <a:pt x="51485" y="0"/>
                  <a:pt x="66334" y="13312"/>
                  <a:pt x="66334" y="29736"/>
                </a:cubicBezTo>
                <a:close/>
                <a:moveTo>
                  <a:pt x="192138" y="116654"/>
                </a:moveTo>
                <a:cubicBezTo>
                  <a:pt x="192138" y="143182"/>
                  <a:pt x="170632" y="164688"/>
                  <a:pt x="144104" y="164688"/>
                </a:cubicBezTo>
                <a:cubicBezTo>
                  <a:pt x="117576" y="164688"/>
                  <a:pt x="96070" y="143182"/>
                  <a:pt x="96070" y="116654"/>
                </a:cubicBezTo>
                <a:cubicBezTo>
                  <a:pt x="96070" y="90126"/>
                  <a:pt x="117576" y="68620"/>
                  <a:pt x="144104" y="68620"/>
                </a:cubicBezTo>
                <a:cubicBezTo>
                  <a:pt x="170632" y="68620"/>
                  <a:pt x="192138" y="90126"/>
                  <a:pt x="192138" y="116654"/>
                </a:cubicBezTo>
                <a:close/>
                <a:moveTo>
                  <a:pt x="349963" y="229878"/>
                </a:moveTo>
                <a:cubicBezTo>
                  <a:pt x="349963" y="265881"/>
                  <a:pt x="321801" y="295068"/>
                  <a:pt x="287061" y="295068"/>
                </a:cubicBezTo>
                <a:cubicBezTo>
                  <a:pt x="252321" y="295068"/>
                  <a:pt x="224159" y="265881"/>
                  <a:pt x="224159" y="229878"/>
                </a:cubicBezTo>
                <a:cubicBezTo>
                  <a:pt x="224159" y="193875"/>
                  <a:pt x="252321" y="164688"/>
                  <a:pt x="287061" y="164688"/>
                </a:cubicBezTo>
                <a:cubicBezTo>
                  <a:pt x="321801" y="164688"/>
                  <a:pt x="349963" y="193875"/>
                  <a:pt x="349963" y="229878"/>
                </a:cubicBezTo>
                <a:close/>
                <a:moveTo>
                  <a:pt x="471192" y="116654"/>
                </a:moveTo>
                <a:cubicBezTo>
                  <a:pt x="471192" y="143182"/>
                  <a:pt x="449686" y="164688"/>
                  <a:pt x="423158" y="164688"/>
                </a:cubicBezTo>
                <a:cubicBezTo>
                  <a:pt x="396630" y="164688"/>
                  <a:pt x="375124" y="143182"/>
                  <a:pt x="375124" y="116654"/>
                </a:cubicBezTo>
                <a:cubicBezTo>
                  <a:pt x="375124" y="90126"/>
                  <a:pt x="396630" y="68620"/>
                  <a:pt x="423158" y="68620"/>
                </a:cubicBezTo>
                <a:cubicBezTo>
                  <a:pt x="449686" y="68620"/>
                  <a:pt x="471192" y="90126"/>
                  <a:pt x="471192" y="116654"/>
                </a:cubicBezTo>
                <a:close/>
                <a:moveTo>
                  <a:pt x="567262" y="29736"/>
                </a:moveTo>
                <a:cubicBezTo>
                  <a:pt x="567262" y="46159"/>
                  <a:pt x="553949" y="59472"/>
                  <a:pt x="537526" y="59472"/>
                </a:cubicBezTo>
                <a:cubicBezTo>
                  <a:pt x="521103" y="59472"/>
                  <a:pt x="507790" y="46159"/>
                  <a:pt x="507790" y="29736"/>
                </a:cubicBezTo>
                <a:cubicBezTo>
                  <a:pt x="507790" y="13313"/>
                  <a:pt x="521103" y="0"/>
                  <a:pt x="537526" y="0"/>
                </a:cubicBezTo>
                <a:cubicBezTo>
                  <a:pt x="553949" y="0"/>
                  <a:pt x="567262" y="13313"/>
                  <a:pt x="567262" y="29736"/>
                </a:cubicBezTo>
                <a:close/>
              </a:path>
            </a:pathLst>
          </a:custGeom>
          <a:solidFill>
            <a:schemeClr val="accent3">
              <a:lumMod val="60000"/>
              <a:lumOff val="40000"/>
            </a:schemeClr>
          </a:solidFill>
          <a:ln>
            <a:noFill/>
          </a:ln>
        </p:spPr>
        <p:txBody>
          <a:bodyPr vert="horz" wrap="square" lIns="91440" tIns="45720" rIns="91440" bIns="45720" numCol="1" anchor="t" anchorCtr="0" compatLnSpc="1">
            <a:noAutofit/>
          </a:bodyP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59" name="Oval 17"/>
          <p:cNvSpPr>
            <a:spLocks noChangeArrowheads="1"/>
          </p:cNvSpPr>
          <p:nvPr>
            <p:custDataLst>
              <p:tags r:id="rId30"/>
            </p:custDataLst>
          </p:nvPr>
        </p:nvSpPr>
        <p:spPr bwMode="auto">
          <a:xfrm rot="16200000">
            <a:off x="9725343" y="1739265"/>
            <a:ext cx="1360805" cy="1356360"/>
          </a:xfrm>
          <a:prstGeom prst="ellipse">
            <a:avLst/>
          </a:prstGeom>
          <a:solidFill>
            <a:schemeClr val="accent1"/>
          </a:solidFill>
          <a:ln w="57150">
            <a:solidFill>
              <a:schemeClr val="accent1">
                <a:lumMod val="75000"/>
              </a:schemeClr>
            </a:solidFill>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60" name="Oval 207"/>
          <p:cNvSpPr>
            <a:spLocks noChangeArrowheads="1"/>
          </p:cNvSpPr>
          <p:nvPr>
            <p:custDataLst>
              <p:tags r:id="rId31"/>
            </p:custDataLst>
          </p:nvPr>
        </p:nvSpPr>
        <p:spPr bwMode="auto">
          <a:xfrm>
            <a:off x="9882823" y="3842385"/>
            <a:ext cx="134620" cy="134620"/>
          </a:xfrm>
          <a:prstGeom prst="ellipse">
            <a:avLst/>
          </a:prstGeom>
          <a:solidFill>
            <a:schemeClr val="accent1"/>
          </a:solidFill>
          <a:ln>
            <a:noFill/>
          </a:ln>
        </p:spPr>
        <p:txBody>
          <a:bodyPr vert="horz" wrap="square" lIns="91440" tIns="45720" rIns="91440" bIns="45720" numCol="1" anchor="t" anchorCtr="0" compatLnSpc="1"/>
          <a:lstStyle/>
          <a:p>
            <a:endParaRPr lang="id-ID">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61" name="Freeform 208"/>
          <p:cNvSpPr>
            <a:spLocks noEditPoints="1"/>
          </p:cNvSpPr>
          <p:nvPr>
            <p:custDataLst>
              <p:tags r:id="rId32"/>
            </p:custDataLst>
          </p:nvPr>
        </p:nvSpPr>
        <p:spPr bwMode="auto">
          <a:xfrm>
            <a:off x="9811068" y="3771265"/>
            <a:ext cx="277495" cy="276860"/>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id-ID">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62" name="TextBox 209"/>
          <p:cNvSpPr txBox="1"/>
          <p:nvPr>
            <p:custDataLst>
              <p:tags r:id="rId33"/>
            </p:custDataLst>
          </p:nvPr>
        </p:nvSpPr>
        <p:spPr>
          <a:xfrm>
            <a:off x="10108248" y="3646170"/>
            <a:ext cx="1693544" cy="487680"/>
          </a:xfrm>
          <a:prstGeom prst="rect">
            <a:avLst/>
          </a:prstGeom>
          <a:noFill/>
        </p:spPr>
        <p:txBody>
          <a:bodyPr wrap="square" rtlCol="0" anchor="ctr" anchorCtr="0"/>
          <a:lstStyle>
            <a:defPPr>
              <a:defRPr lang="zh-CN"/>
            </a:defPPr>
            <a:lvl1pPr>
              <a:defRPr b="1" spc="150">
                <a:solidFill>
                  <a:schemeClr val="accent3"/>
                </a:solidFill>
                <a:latin typeface="微软雅黑" panose="020B0503020204020204" charset="-122"/>
                <a:ea typeface="微软雅黑" panose="020B0503020204020204" charset="-122"/>
                <a:cs typeface="Lato Regular"/>
              </a:defRPr>
            </a:lvl1pPr>
          </a:lstStyle>
          <a:p>
            <a:r>
              <a:rPr lang="zh-CN" altLang="zh-CN" dirty="0"/>
              <a:t>协同推荐算法</a:t>
            </a:r>
            <a:endParaRPr lang="zh-CN" altLang="en-US" sz="1400" dirty="0">
              <a:solidFill>
                <a:schemeClr val="tx1">
                  <a:lumMod val="85000"/>
                  <a:lumOff val="1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63" name="TextBox 210"/>
          <p:cNvSpPr txBox="1"/>
          <p:nvPr>
            <p:custDataLst>
              <p:tags r:id="rId34"/>
            </p:custDataLst>
          </p:nvPr>
        </p:nvSpPr>
        <p:spPr>
          <a:xfrm>
            <a:off x="9727565" y="4180205"/>
            <a:ext cx="1955165" cy="2414905"/>
          </a:xfrm>
          <a:prstGeom prst="rect">
            <a:avLst/>
          </a:prstGeom>
          <a:noFill/>
        </p:spPr>
        <p:txBody>
          <a:bodyPr wrap="square" rtlCol="0">
            <a:normAutofit/>
          </a:bodyPr>
          <a:lstStyle>
            <a:defPPr>
              <a:defRPr lang="zh-CN"/>
            </a:defPPr>
            <a:lvl1pPr>
              <a:lnSpc>
                <a:spcPct val="130000"/>
              </a:lnSpc>
              <a:defRPr sz="1400" spc="150">
                <a:solidFill>
                  <a:schemeClr val="tx1">
                    <a:lumMod val="65000"/>
                    <a:lumOff val="35000"/>
                  </a:schemeClr>
                </a:solidFill>
                <a:latin typeface="微软雅黑" panose="020B0503020204020204" charset="-122"/>
                <a:ea typeface="微软雅黑" panose="020B0503020204020204" charset="-122"/>
              </a:defRPr>
            </a:lvl1pPr>
          </a:lstStyle>
          <a:p>
            <a:pPr marL="342900" indent="-342900">
              <a:buAutoNum type="arabicPeriod"/>
            </a:pPr>
            <a:r>
              <a:rPr lang="zh-CN" altLang="en-US" dirty="0"/>
              <a:t>使用余弦定理计算物品间相似度</a:t>
            </a:r>
            <a:endParaRPr lang="en-US" altLang="zh-CN" dirty="0"/>
          </a:p>
          <a:p>
            <a:pPr marL="342900" indent="-342900">
              <a:buAutoNum type="arabicPeriod"/>
            </a:pPr>
            <a:r>
              <a:rPr lang="zh-CN" altLang="zh-CN" dirty="0"/>
              <a:t>根据用户相似度生成景点推荐列表</a:t>
            </a:r>
          </a:p>
          <a:p>
            <a:endParaRPr lang="zh-CN" altLang="en-US" dirty="0">
              <a:solidFill>
                <a:schemeClr val="tx1">
                  <a:lumMod val="85000"/>
                  <a:lumOff val="15000"/>
                </a:schemeClr>
              </a:solidFill>
              <a:latin typeface="Arial" panose="020B0604020202020204" pitchFamily="34" charset="0"/>
              <a:sym typeface="Arial" panose="020B0604020202020204" pitchFamily="34" charset="0"/>
            </a:endParaRPr>
          </a:p>
        </p:txBody>
      </p:sp>
      <p:sp>
        <p:nvSpPr>
          <p:cNvPr id="64" name="agreement_126444"/>
          <p:cNvSpPr>
            <a:spLocks noChangeAspect="1"/>
          </p:cNvSpPr>
          <p:nvPr>
            <p:custDataLst>
              <p:tags r:id="rId35"/>
            </p:custDataLst>
          </p:nvPr>
        </p:nvSpPr>
        <p:spPr bwMode="auto">
          <a:xfrm>
            <a:off x="10100628" y="2147570"/>
            <a:ext cx="609600" cy="540385"/>
          </a:xfrm>
          <a:custGeom>
            <a:avLst/>
            <a:gdLst>
              <a:gd name="T0" fmla="*/ 5423 w 6499"/>
              <a:gd name="T1" fmla="*/ 940 h 5766"/>
              <a:gd name="T2" fmla="*/ 6499 w 6499"/>
              <a:gd name="T3" fmla="*/ 7 h 5766"/>
              <a:gd name="T4" fmla="*/ 4987 w 6499"/>
              <a:gd name="T5" fmla="*/ 792 h 5766"/>
              <a:gd name="T6" fmla="*/ 3216 w 6499"/>
              <a:gd name="T7" fmla="*/ 716 h 5766"/>
              <a:gd name="T8" fmla="*/ 1453 w 6499"/>
              <a:gd name="T9" fmla="*/ 667 h 5766"/>
              <a:gd name="T10" fmla="*/ 0 w 6499"/>
              <a:gd name="T11" fmla="*/ 2664 h 5766"/>
              <a:gd name="T12" fmla="*/ 661 w 6499"/>
              <a:gd name="T13" fmla="*/ 3284 h 5766"/>
              <a:gd name="T14" fmla="*/ 448 w 6499"/>
              <a:gd name="T15" fmla="*/ 4071 h 5766"/>
              <a:gd name="T16" fmla="*/ 844 w 6499"/>
              <a:gd name="T17" fmla="*/ 4279 h 5766"/>
              <a:gd name="T18" fmla="*/ 1080 w 6499"/>
              <a:gd name="T19" fmla="*/ 4576 h 5766"/>
              <a:gd name="T20" fmla="*/ 1583 w 6499"/>
              <a:gd name="T21" fmla="*/ 4775 h 5766"/>
              <a:gd name="T22" fmla="*/ 2017 w 6499"/>
              <a:gd name="T23" fmla="*/ 5327 h 5766"/>
              <a:gd name="T24" fmla="*/ 2405 w 6499"/>
              <a:gd name="T25" fmla="*/ 5234 h 5766"/>
              <a:gd name="T26" fmla="*/ 2535 w 6499"/>
              <a:gd name="T27" fmla="*/ 5395 h 5766"/>
              <a:gd name="T28" fmla="*/ 2876 w 6499"/>
              <a:gd name="T29" fmla="*/ 5576 h 5766"/>
              <a:gd name="T30" fmla="*/ 3165 w 6499"/>
              <a:gd name="T31" fmla="*/ 5494 h 5766"/>
              <a:gd name="T32" fmla="*/ 3701 w 6499"/>
              <a:gd name="T33" fmla="*/ 5660 h 5766"/>
              <a:gd name="T34" fmla="*/ 3832 w 6499"/>
              <a:gd name="T35" fmla="*/ 5267 h 5766"/>
              <a:gd name="T36" fmla="*/ 4495 w 6499"/>
              <a:gd name="T37" fmla="*/ 4970 h 5766"/>
              <a:gd name="T38" fmla="*/ 4988 w 6499"/>
              <a:gd name="T39" fmla="*/ 5020 h 5766"/>
              <a:gd name="T40" fmla="*/ 5597 w 6499"/>
              <a:gd name="T41" fmla="*/ 4588 h 5766"/>
              <a:gd name="T42" fmla="*/ 5503 w 6499"/>
              <a:gd name="T43" fmla="*/ 3760 h 5766"/>
              <a:gd name="T44" fmla="*/ 6296 w 6499"/>
              <a:gd name="T45" fmla="*/ 2963 h 5766"/>
              <a:gd name="T46" fmla="*/ 6499 w 6499"/>
              <a:gd name="T47" fmla="*/ 2528 h 5766"/>
              <a:gd name="T48" fmla="*/ 5795 w 6499"/>
              <a:gd name="T49" fmla="*/ 3035 h 5766"/>
              <a:gd name="T50" fmla="*/ 4857 w 6499"/>
              <a:gd name="T51" fmla="*/ 3514 h 5766"/>
              <a:gd name="T52" fmla="*/ 4769 w 6499"/>
              <a:gd name="T53" fmla="*/ 4088 h 5766"/>
              <a:gd name="T54" fmla="*/ 4331 w 6499"/>
              <a:gd name="T55" fmla="*/ 4082 h 5766"/>
              <a:gd name="T56" fmla="*/ 4173 w 6499"/>
              <a:gd name="T57" fmla="*/ 4456 h 5766"/>
              <a:gd name="T58" fmla="*/ 3747 w 6499"/>
              <a:gd name="T59" fmla="*/ 4507 h 5766"/>
              <a:gd name="T60" fmla="*/ 3473 w 6499"/>
              <a:gd name="T61" fmla="*/ 4915 h 5766"/>
              <a:gd name="T62" fmla="*/ 3065 w 6499"/>
              <a:gd name="T63" fmla="*/ 5251 h 5766"/>
              <a:gd name="T64" fmla="*/ 2867 w 6499"/>
              <a:gd name="T65" fmla="*/ 5322 h 5766"/>
              <a:gd name="T66" fmla="*/ 2707 w 6499"/>
              <a:gd name="T67" fmla="*/ 5102 h 5766"/>
              <a:gd name="T68" fmla="*/ 3423 w 6499"/>
              <a:gd name="T69" fmla="*/ 4496 h 5766"/>
              <a:gd name="T70" fmla="*/ 3345 w 6499"/>
              <a:gd name="T71" fmla="*/ 4266 h 5766"/>
              <a:gd name="T72" fmla="*/ 2255 w 6499"/>
              <a:gd name="T73" fmla="*/ 5022 h 5766"/>
              <a:gd name="T74" fmla="*/ 1884 w 6499"/>
              <a:gd name="T75" fmla="*/ 4962 h 5766"/>
              <a:gd name="T76" fmla="*/ 3155 w 6499"/>
              <a:gd name="T77" fmla="*/ 3735 h 5766"/>
              <a:gd name="T78" fmla="*/ 3075 w 6499"/>
              <a:gd name="T79" fmla="*/ 3503 h 5766"/>
              <a:gd name="T80" fmla="*/ 1791 w 6499"/>
              <a:gd name="T81" fmla="*/ 4404 h 5766"/>
              <a:gd name="T82" fmla="*/ 1285 w 6499"/>
              <a:gd name="T83" fmla="*/ 4435 h 5766"/>
              <a:gd name="T84" fmla="*/ 1439 w 6499"/>
              <a:gd name="T85" fmla="*/ 4004 h 5766"/>
              <a:gd name="T86" fmla="*/ 2809 w 6499"/>
              <a:gd name="T87" fmla="*/ 3011 h 5766"/>
              <a:gd name="T88" fmla="*/ 2612 w 6499"/>
              <a:gd name="T89" fmla="*/ 2895 h 5766"/>
              <a:gd name="T90" fmla="*/ 1167 w 6499"/>
              <a:gd name="T91" fmla="*/ 3884 h 5766"/>
              <a:gd name="T92" fmla="*/ 668 w 6499"/>
              <a:gd name="T93" fmla="*/ 3923 h 5766"/>
              <a:gd name="T94" fmla="*/ 3388 w 6499"/>
              <a:gd name="T95" fmla="*/ 1602 h 5766"/>
              <a:gd name="T96" fmla="*/ 4543 w 6499"/>
              <a:gd name="T97" fmla="*/ 2706 h 5766"/>
              <a:gd name="T98" fmla="*/ 4492 w 6499"/>
              <a:gd name="T99" fmla="*/ 1496 h 5766"/>
              <a:gd name="T100" fmla="*/ 4777 w 6499"/>
              <a:gd name="T101" fmla="*/ 1048 h 5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99" h="5766">
                <a:moveTo>
                  <a:pt x="5048" y="1043"/>
                </a:moveTo>
                <a:cubicBezTo>
                  <a:pt x="5180" y="1043"/>
                  <a:pt x="5309" y="1008"/>
                  <a:pt x="5423" y="940"/>
                </a:cubicBezTo>
                <a:lnTo>
                  <a:pt x="6499" y="304"/>
                </a:lnTo>
                <a:lnTo>
                  <a:pt x="6499" y="7"/>
                </a:lnTo>
                <a:lnTo>
                  <a:pt x="5288" y="712"/>
                </a:lnTo>
                <a:cubicBezTo>
                  <a:pt x="5196" y="766"/>
                  <a:pt x="5092" y="794"/>
                  <a:pt x="4987" y="792"/>
                </a:cubicBezTo>
                <a:lnTo>
                  <a:pt x="3384" y="774"/>
                </a:lnTo>
                <a:cubicBezTo>
                  <a:pt x="3304" y="744"/>
                  <a:pt x="3240" y="726"/>
                  <a:pt x="3216" y="716"/>
                </a:cubicBezTo>
                <a:cubicBezTo>
                  <a:pt x="2715" y="604"/>
                  <a:pt x="2323" y="648"/>
                  <a:pt x="2056" y="720"/>
                </a:cubicBezTo>
                <a:cubicBezTo>
                  <a:pt x="1856" y="774"/>
                  <a:pt x="1643" y="754"/>
                  <a:pt x="1453" y="667"/>
                </a:cubicBezTo>
                <a:lnTo>
                  <a:pt x="0" y="0"/>
                </a:lnTo>
                <a:lnTo>
                  <a:pt x="0" y="2664"/>
                </a:lnTo>
                <a:lnTo>
                  <a:pt x="151" y="2747"/>
                </a:lnTo>
                <a:cubicBezTo>
                  <a:pt x="373" y="2868"/>
                  <a:pt x="551" y="3056"/>
                  <a:pt x="661" y="3284"/>
                </a:cubicBezTo>
                <a:lnTo>
                  <a:pt x="576" y="3354"/>
                </a:lnTo>
                <a:cubicBezTo>
                  <a:pt x="347" y="3520"/>
                  <a:pt x="297" y="3843"/>
                  <a:pt x="448" y="4071"/>
                </a:cubicBezTo>
                <a:cubicBezTo>
                  <a:pt x="532" y="4182"/>
                  <a:pt x="651" y="4252"/>
                  <a:pt x="787" y="4276"/>
                </a:cubicBezTo>
                <a:cubicBezTo>
                  <a:pt x="803" y="4278"/>
                  <a:pt x="827" y="4279"/>
                  <a:pt x="844" y="4279"/>
                </a:cubicBezTo>
                <a:cubicBezTo>
                  <a:pt x="893" y="4282"/>
                  <a:pt x="941" y="4276"/>
                  <a:pt x="983" y="4270"/>
                </a:cubicBezTo>
                <a:cubicBezTo>
                  <a:pt x="985" y="4384"/>
                  <a:pt x="1012" y="4483"/>
                  <a:pt x="1080" y="4576"/>
                </a:cubicBezTo>
                <a:cubicBezTo>
                  <a:pt x="1171" y="4703"/>
                  <a:pt x="1315" y="4760"/>
                  <a:pt x="1469" y="4768"/>
                </a:cubicBezTo>
                <a:cubicBezTo>
                  <a:pt x="1509" y="4771"/>
                  <a:pt x="1551" y="4772"/>
                  <a:pt x="1583" y="4775"/>
                </a:cubicBezTo>
                <a:cubicBezTo>
                  <a:pt x="1568" y="4896"/>
                  <a:pt x="1603" y="5020"/>
                  <a:pt x="1679" y="5122"/>
                </a:cubicBezTo>
                <a:cubicBezTo>
                  <a:pt x="1763" y="5232"/>
                  <a:pt x="1881" y="5303"/>
                  <a:pt x="2017" y="5327"/>
                </a:cubicBezTo>
                <a:cubicBezTo>
                  <a:pt x="2033" y="5328"/>
                  <a:pt x="2057" y="5330"/>
                  <a:pt x="2075" y="5330"/>
                </a:cubicBezTo>
                <a:cubicBezTo>
                  <a:pt x="2196" y="5336"/>
                  <a:pt x="2312" y="5302"/>
                  <a:pt x="2405" y="5234"/>
                </a:cubicBezTo>
                <a:lnTo>
                  <a:pt x="2456" y="5195"/>
                </a:lnTo>
                <a:cubicBezTo>
                  <a:pt x="2468" y="5268"/>
                  <a:pt x="2489" y="5335"/>
                  <a:pt x="2535" y="5395"/>
                </a:cubicBezTo>
                <a:cubicBezTo>
                  <a:pt x="2603" y="5488"/>
                  <a:pt x="2705" y="5551"/>
                  <a:pt x="2827" y="5574"/>
                </a:cubicBezTo>
                <a:cubicBezTo>
                  <a:pt x="2843" y="5575"/>
                  <a:pt x="2859" y="5575"/>
                  <a:pt x="2876" y="5576"/>
                </a:cubicBezTo>
                <a:cubicBezTo>
                  <a:pt x="2973" y="5582"/>
                  <a:pt x="3072" y="5554"/>
                  <a:pt x="3157" y="5494"/>
                </a:cubicBezTo>
                <a:lnTo>
                  <a:pt x="3165" y="5494"/>
                </a:lnTo>
                <a:lnTo>
                  <a:pt x="3225" y="5578"/>
                </a:lnTo>
                <a:cubicBezTo>
                  <a:pt x="3331" y="5730"/>
                  <a:pt x="3549" y="5766"/>
                  <a:pt x="3701" y="5660"/>
                </a:cubicBezTo>
                <a:cubicBezTo>
                  <a:pt x="3828" y="5570"/>
                  <a:pt x="3879" y="5392"/>
                  <a:pt x="3821" y="5251"/>
                </a:cubicBezTo>
                <a:lnTo>
                  <a:pt x="3832" y="5267"/>
                </a:lnTo>
                <a:cubicBezTo>
                  <a:pt x="3932" y="5415"/>
                  <a:pt x="4121" y="5479"/>
                  <a:pt x="4287" y="5411"/>
                </a:cubicBezTo>
                <a:cubicBezTo>
                  <a:pt x="4469" y="5336"/>
                  <a:pt x="4543" y="5139"/>
                  <a:pt x="4495" y="4970"/>
                </a:cubicBezTo>
                <a:cubicBezTo>
                  <a:pt x="4617" y="5107"/>
                  <a:pt x="4828" y="5134"/>
                  <a:pt x="4980" y="5028"/>
                </a:cubicBezTo>
                <a:lnTo>
                  <a:pt x="4988" y="5020"/>
                </a:lnTo>
                <a:cubicBezTo>
                  <a:pt x="5140" y="4915"/>
                  <a:pt x="5184" y="4714"/>
                  <a:pt x="5103" y="4554"/>
                </a:cubicBezTo>
                <a:cubicBezTo>
                  <a:pt x="5235" y="4675"/>
                  <a:pt x="5445" y="4694"/>
                  <a:pt x="5597" y="4588"/>
                </a:cubicBezTo>
                <a:cubicBezTo>
                  <a:pt x="5775" y="4459"/>
                  <a:pt x="5821" y="4210"/>
                  <a:pt x="5692" y="4031"/>
                </a:cubicBezTo>
                <a:lnTo>
                  <a:pt x="5503" y="3760"/>
                </a:lnTo>
                <a:lnTo>
                  <a:pt x="5915" y="3280"/>
                </a:lnTo>
                <a:cubicBezTo>
                  <a:pt x="6023" y="3154"/>
                  <a:pt x="6152" y="3047"/>
                  <a:pt x="6296" y="2963"/>
                </a:cubicBezTo>
                <a:lnTo>
                  <a:pt x="6499" y="2846"/>
                </a:lnTo>
                <a:lnTo>
                  <a:pt x="6499" y="2528"/>
                </a:lnTo>
                <a:lnTo>
                  <a:pt x="6219" y="2687"/>
                </a:lnTo>
                <a:cubicBezTo>
                  <a:pt x="6059" y="2778"/>
                  <a:pt x="5915" y="2895"/>
                  <a:pt x="5795" y="3035"/>
                </a:cubicBezTo>
                <a:lnTo>
                  <a:pt x="5352" y="3548"/>
                </a:lnTo>
                <a:cubicBezTo>
                  <a:pt x="5220" y="3427"/>
                  <a:pt x="5009" y="3408"/>
                  <a:pt x="4857" y="3514"/>
                </a:cubicBezTo>
                <a:cubicBezTo>
                  <a:pt x="4680" y="3643"/>
                  <a:pt x="4633" y="3892"/>
                  <a:pt x="4763" y="4071"/>
                </a:cubicBezTo>
                <a:lnTo>
                  <a:pt x="4769" y="4088"/>
                </a:lnTo>
                <a:lnTo>
                  <a:pt x="4761" y="4088"/>
                </a:lnTo>
                <a:cubicBezTo>
                  <a:pt x="4636" y="4000"/>
                  <a:pt x="4465" y="3991"/>
                  <a:pt x="4331" y="4082"/>
                </a:cubicBezTo>
                <a:lnTo>
                  <a:pt x="4323" y="4090"/>
                </a:lnTo>
                <a:cubicBezTo>
                  <a:pt x="4204" y="4172"/>
                  <a:pt x="4148" y="4316"/>
                  <a:pt x="4173" y="4456"/>
                </a:cubicBezTo>
                <a:lnTo>
                  <a:pt x="4131" y="4487"/>
                </a:lnTo>
                <a:cubicBezTo>
                  <a:pt x="4012" y="4424"/>
                  <a:pt x="3865" y="4424"/>
                  <a:pt x="3747" y="4507"/>
                </a:cubicBezTo>
                <a:cubicBezTo>
                  <a:pt x="3637" y="4583"/>
                  <a:pt x="3581" y="4718"/>
                  <a:pt x="3591" y="4840"/>
                </a:cubicBezTo>
                <a:lnTo>
                  <a:pt x="3473" y="4915"/>
                </a:lnTo>
                <a:cubicBezTo>
                  <a:pt x="3385" y="4894"/>
                  <a:pt x="3287" y="4914"/>
                  <a:pt x="3211" y="4966"/>
                </a:cubicBezTo>
                <a:cubicBezTo>
                  <a:pt x="3117" y="5034"/>
                  <a:pt x="3063" y="5146"/>
                  <a:pt x="3065" y="5251"/>
                </a:cubicBezTo>
                <a:lnTo>
                  <a:pt x="3007" y="5288"/>
                </a:lnTo>
                <a:cubicBezTo>
                  <a:pt x="2972" y="5319"/>
                  <a:pt x="2915" y="5332"/>
                  <a:pt x="2867" y="5322"/>
                </a:cubicBezTo>
                <a:cubicBezTo>
                  <a:pt x="2819" y="5311"/>
                  <a:pt x="2771" y="5284"/>
                  <a:pt x="2740" y="5242"/>
                </a:cubicBezTo>
                <a:cubicBezTo>
                  <a:pt x="2709" y="5207"/>
                  <a:pt x="2696" y="5150"/>
                  <a:pt x="2707" y="5102"/>
                </a:cubicBezTo>
                <a:cubicBezTo>
                  <a:pt x="2717" y="5054"/>
                  <a:pt x="2744" y="5006"/>
                  <a:pt x="2787" y="4975"/>
                </a:cubicBezTo>
                <a:lnTo>
                  <a:pt x="3423" y="4496"/>
                </a:lnTo>
                <a:cubicBezTo>
                  <a:pt x="3456" y="4474"/>
                  <a:pt x="3475" y="4442"/>
                  <a:pt x="3476" y="4402"/>
                </a:cubicBezTo>
                <a:cubicBezTo>
                  <a:pt x="3480" y="4328"/>
                  <a:pt x="3417" y="4266"/>
                  <a:pt x="3345" y="4266"/>
                </a:cubicBezTo>
                <a:cubicBezTo>
                  <a:pt x="3317" y="4266"/>
                  <a:pt x="3295" y="4272"/>
                  <a:pt x="3271" y="4286"/>
                </a:cubicBezTo>
                <a:lnTo>
                  <a:pt x="2255" y="5022"/>
                </a:lnTo>
                <a:cubicBezTo>
                  <a:pt x="2196" y="5059"/>
                  <a:pt x="2129" y="5080"/>
                  <a:pt x="2057" y="5068"/>
                </a:cubicBezTo>
                <a:cubicBezTo>
                  <a:pt x="1985" y="5056"/>
                  <a:pt x="1921" y="5020"/>
                  <a:pt x="1884" y="4962"/>
                </a:cubicBezTo>
                <a:cubicBezTo>
                  <a:pt x="1800" y="4851"/>
                  <a:pt x="1825" y="4682"/>
                  <a:pt x="1944" y="4599"/>
                </a:cubicBezTo>
                <a:lnTo>
                  <a:pt x="3155" y="3735"/>
                </a:lnTo>
                <a:cubicBezTo>
                  <a:pt x="3181" y="3711"/>
                  <a:pt x="3200" y="3678"/>
                  <a:pt x="3200" y="3634"/>
                </a:cubicBezTo>
                <a:cubicBezTo>
                  <a:pt x="3201" y="3564"/>
                  <a:pt x="3144" y="3506"/>
                  <a:pt x="3075" y="3503"/>
                </a:cubicBezTo>
                <a:cubicBezTo>
                  <a:pt x="3035" y="3502"/>
                  <a:pt x="3003" y="3516"/>
                  <a:pt x="2976" y="3547"/>
                </a:cubicBezTo>
                <a:lnTo>
                  <a:pt x="1791" y="4404"/>
                </a:lnTo>
                <a:cubicBezTo>
                  <a:pt x="1757" y="4419"/>
                  <a:pt x="1740" y="4443"/>
                  <a:pt x="1715" y="4466"/>
                </a:cubicBezTo>
                <a:cubicBezTo>
                  <a:pt x="1572" y="4556"/>
                  <a:pt x="1361" y="4536"/>
                  <a:pt x="1285" y="4435"/>
                </a:cubicBezTo>
                <a:cubicBezTo>
                  <a:pt x="1209" y="4326"/>
                  <a:pt x="1225" y="4179"/>
                  <a:pt x="1320" y="4087"/>
                </a:cubicBezTo>
                <a:lnTo>
                  <a:pt x="1439" y="4004"/>
                </a:lnTo>
                <a:lnTo>
                  <a:pt x="2756" y="3106"/>
                </a:lnTo>
                <a:cubicBezTo>
                  <a:pt x="2789" y="3083"/>
                  <a:pt x="2808" y="3051"/>
                  <a:pt x="2809" y="3011"/>
                </a:cubicBezTo>
                <a:cubicBezTo>
                  <a:pt x="2812" y="2967"/>
                  <a:pt x="2791" y="2926"/>
                  <a:pt x="2755" y="2900"/>
                </a:cubicBezTo>
                <a:cubicBezTo>
                  <a:pt x="2708" y="2867"/>
                  <a:pt x="2661" y="2866"/>
                  <a:pt x="2612" y="2895"/>
                </a:cubicBezTo>
                <a:lnTo>
                  <a:pt x="1201" y="3854"/>
                </a:lnTo>
                <a:cubicBezTo>
                  <a:pt x="1192" y="3870"/>
                  <a:pt x="1176" y="3876"/>
                  <a:pt x="1167" y="3884"/>
                </a:cubicBezTo>
                <a:lnTo>
                  <a:pt x="1031" y="3983"/>
                </a:lnTo>
                <a:cubicBezTo>
                  <a:pt x="920" y="4067"/>
                  <a:pt x="751" y="4042"/>
                  <a:pt x="668" y="3923"/>
                </a:cubicBezTo>
                <a:cubicBezTo>
                  <a:pt x="584" y="3812"/>
                  <a:pt x="609" y="3643"/>
                  <a:pt x="728" y="3560"/>
                </a:cubicBezTo>
                <a:lnTo>
                  <a:pt x="3388" y="1602"/>
                </a:lnTo>
                <a:cubicBezTo>
                  <a:pt x="3601" y="1727"/>
                  <a:pt x="3759" y="1979"/>
                  <a:pt x="3759" y="1979"/>
                </a:cubicBezTo>
                <a:cubicBezTo>
                  <a:pt x="4020" y="2798"/>
                  <a:pt x="4345" y="2804"/>
                  <a:pt x="4543" y="2706"/>
                </a:cubicBezTo>
                <a:cubicBezTo>
                  <a:pt x="4645" y="2655"/>
                  <a:pt x="4692" y="2534"/>
                  <a:pt x="4656" y="2424"/>
                </a:cubicBezTo>
                <a:cubicBezTo>
                  <a:pt x="4552" y="2108"/>
                  <a:pt x="4492" y="1496"/>
                  <a:pt x="4492" y="1496"/>
                </a:cubicBezTo>
                <a:cubicBezTo>
                  <a:pt x="4419" y="1338"/>
                  <a:pt x="4184" y="1171"/>
                  <a:pt x="3923" y="1035"/>
                </a:cubicBezTo>
                <a:lnTo>
                  <a:pt x="4777" y="1048"/>
                </a:lnTo>
                <a:lnTo>
                  <a:pt x="5048" y="1043"/>
                </a:ln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charset="-122"/>
              <a:sym typeface="Arial" panose="020B0604020202020204" pitchFamily="34" charset="0"/>
            </a:endParaRPr>
          </a:p>
        </p:txBody>
      </p:sp>
      <p:pic>
        <p:nvPicPr>
          <p:cNvPr id="4" name="图片 3" descr="未标题-6"/>
          <p:cNvPicPr>
            <a:picLocks noChangeAspect="1"/>
          </p:cNvPicPr>
          <p:nvPr>
            <p:custDataLst>
              <p:tags r:id="rId36"/>
            </p:custDataLst>
          </p:nvPr>
        </p:nvPicPr>
        <p:blipFill>
          <a:blip r:embed="rId39" cstate="email"/>
          <a:stretch>
            <a:fillRect/>
          </a:stretch>
        </p:blipFill>
        <p:spPr>
          <a:xfrm>
            <a:off x="11144250" y="91440"/>
            <a:ext cx="1047750" cy="1047750"/>
          </a:xfrm>
          <a:prstGeom prst="rect">
            <a:avLst/>
          </a:prstGeom>
        </p:spPr>
      </p:pic>
      <p:sp>
        <p:nvSpPr>
          <p:cNvPr id="3" name="Title 6"/>
          <p:cNvSpPr txBox="1"/>
          <p:nvPr>
            <p:custDataLst>
              <p:tags r:id="rId37"/>
            </p:custDataLst>
          </p:nvPr>
        </p:nvSpPr>
        <p:spPr>
          <a:xfrm>
            <a:off x="605155" y="90805"/>
            <a:ext cx="10478770" cy="1614805"/>
          </a:xfrm>
          <a:prstGeom prst="rect">
            <a:avLst/>
          </a:prstGeom>
          <a:noFill/>
          <a:ln w="3175">
            <a:noFill/>
            <a:prstDash val="dash"/>
          </a:ln>
        </p:spPr>
        <p:txBody>
          <a:bodyPr wrap="square" lIns="90000" tIns="46800" rIns="90000" bIns="468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pPr>
            <a:r>
              <a:rPr altLang="zh-CN" sz="9300" dirty="0" err="1">
                <a:solidFill>
                  <a:schemeClr val="accent1">
                    <a:lumMod val="50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Arial" panose="020B0604020202020204" pitchFamily="34" charset="0"/>
              </a:rPr>
              <a:t>研究</a:t>
            </a:r>
            <a:r>
              <a:rPr lang="zh-CN" altLang="en-US" sz="9300" dirty="0">
                <a:solidFill>
                  <a:schemeClr val="accent1">
                    <a:lumMod val="50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Arial" panose="020B0604020202020204" pitchFamily="34" charset="0"/>
              </a:rPr>
              <a:t>内容</a:t>
            </a:r>
          </a:p>
          <a:p>
            <a:pPr>
              <a:lnSpc>
                <a:spcPct val="100000"/>
              </a:lnSpc>
              <a:spcAft>
                <a:spcPts val="800"/>
              </a:spcAft>
            </a:pPr>
            <a:endParaRPr lang="zh-CN" altLang="en-US" sz="4000" b="1" spc="300" dirty="0">
              <a:ln w="3175">
                <a:noFill/>
                <a:prstDash val="dash"/>
              </a:ln>
              <a:solidFill>
                <a:schemeClr val="accent1">
                  <a:lumMod val="50000"/>
                </a:schemeClr>
              </a:solidFill>
              <a:latin typeface="汉仪旗黑-85S" panose="00020600040101010101" pitchFamily="18" charset="-122"/>
              <a:ea typeface="汉仪旗黑-85S" panose="00020600040101010101" pitchFamily="18" charset="-122"/>
              <a:cs typeface="汉仪旗黑-85S" panose="00020600040101010101" pitchFamily="18" charset="-122"/>
              <a:sym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2000"/>
                                        <p:tgtEl>
                                          <p:spTgt spid="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2000"/>
                                        <p:tgtEl>
                                          <p:spTgt spid="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2000"/>
                                        <p:tgtEl>
                                          <p:spTgt spid="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ox(in)">
                                      <p:cBhvr>
                                        <p:cTn id="19" dur="2000"/>
                                        <p:tgtEl>
                                          <p:spTgt spid="10"/>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2000"/>
                                        <p:tgtEl>
                                          <p:spTgt spid="11"/>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ox(in)">
                                      <p:cBhvr>
                                        <p:cTn id="25" dur="2000"/>
                                        <p:tgtEl>
                                          <p:spTgt spid="1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ox(in)">
                                      <p:cBhvr>
                                        <p:cTn id="28" dur="2000"/>
                                        <p:tgtEl>
                                          <p:spTgt spid="1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ox(in)">
                                      <p:cBhvr>
                                        <p:cTn id="31" dur="2000"/>
                                        <p:tgtEl>
                                          <p:spTgt spid="14"/>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ox(in)">
                                      <p:cBhvr>
                                        <p:cTn id="34" dur="2000"/>
                                        <p:tgtEl>
                                          <p:spTgt spid="15"/>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ox(in)">
                                      <p:cBhvr>
                                        <p:cTn id="37" dur="2000"/>
                                        <p:tgtEl>
                                          <p:spTgt spid="16"/>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ox(in)">
                                      <p:cBhvr>
                                        <p:cTn id="40" dur="2000"/>
                                        <p:tgtEl>
                                          <p:spTgt spid="17"/>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ox(in)">
                                      <p:cBhvr>
                                        <p:cTn id="43" dur="2000"/>
                                        <p:tgtEl>
                                          <p:spTgt spid="18"/>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ox(in)">
                                      <p:cBhvr>
                                        <p:cTn id="46" dur="2000"/>
                                        <p:tgtEl>
                                          <p:spTgt spid="19"/>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ox(in)">
                                      <p:cBhvr>
                                        <p:cTn id="49" dur="2000"/>
                                        <p:tgtEl>
                                          <p:spTgt spid="20"/>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ox(in)">
                                      <p:cBhvr>
                                        <p:cTn id="52" dur="2000"/>
                                        <p:tgtEl>
                                          <p:spTgt spid="21"/>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ox(in)">
                                      <p:cBhvr>
                                        <p:cTn id="55" dur="2000"/>
                                        <p:tgtEl>
                                          <p:spTgt spid="22"/>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ox(in)">
                                      <p:cBhvr>
                                        <p:cTn id="58" dur="2000"/>
                                        <p:tgtEl>
                                          <p:spTgt spid="23"/>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box(in)">
                                      <p:cBhvr>
                                        <p:cTn id="61" dur="2000"/>
                                        <p:tgtEl>
                                          <p:spTgt spid="24"/>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box(in)">
                                      <p:cBhvr>
                                        <p:cTn id="64" dur="2000"/>
                                        <p:tgtEl>
                                          <p:spTgt spid="29"/>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box(in)">
                                      <p:cBhvr>
                                        <p:cTn id="67" dur="2000"/>
                                        <p:tgtEl>
                                          <p:spTgt spid="34"/>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box(in)">
                                      <p:cBhvr>
                                        <p:cTn id="70" dur="2000"/>
                                        <p:tgtEl>
                                          <p:spTgt spid="39"/>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box(in)">
                                      <p:cBhvr>
                                        <p:cTn id="73" dur="2000"/>
                                        <p:tgtEl>
                                          <p:spTgt spid="44"/>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box(in)">
                                      <p:cBhvr>
                                        <p:cTn id="76" dur="2000"/>
                                        <p:tgtEl>
                                          <p:spTgt spid="45"/>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box(in)">
                                      <p:cBhvr>
                                        <p:cTn id="79" dur="2000"/>
                                        <p:tgtEl>
                                          <p:spTgt spid="46"/>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box(in)">
                                      <p:cBhvr>
                                        <p:cTn id="82" dur="2000"/>
                                        <p:tgtEl>
                                          <p:spTgt spid="47"/>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box(in)">
                                      <p:cBhvr>
                                        <p:cTn id="85" dur="2000"/>
                                        <p:tgtEl>
                                          <p:spTgt spid="48"/>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box(in)">
                                      <p:cBhvr>
                                        <p:cTn id="88" dur="2000"/>
                                        <p:tgtEl>
                                          <p:spTgt spid="49"/>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box(in)">
                                      <p:cBhvr>
                                        <p:cTn id="91" dur="2000"/>
                                        <p:tgtEl>
                                          <p:spTgt spid="59"/>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box(in)">
                                      <p:cBhvr>
                                        <p:cTn id="94" dur="2000"/>
                                        <p:tgtEl>
                                          <p:spTgt spid="60"/>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box(in)">
                                      <p:cBhvr>
                                        <p:cTn id="97" dur="2000"/>
                                        <p:tgtEl>
                                          <p:spTgt spid="61"/>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box(in)">
                                      <p:cBhvr>
                                        <p:cTn id="100" dur="2000"/>
                                        <p:tgtEl>
                                          <p:spTgt spid="62"/>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box(in)">
                                      <p:cBhvr>
                                        <p:cTn id="103" dur="2000"/>
                                        <p:tgtEl>
                                          <p:spTgt spid="63"/>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64"/>
                                        </p:tgtEl>
                                        <p:attrNameLst>
                                          <p:attrName>style.visibility</p:attrName>
                                        </p:attrNameLst>
                                      </p:cBhvr>
                                      <p:to>
                                        <p:strVal val="visible"/>
                                      </p:to>
                                    </p:set>
                                    <p:animEffect transition="in" filter="box(in)">
                                      <p:cBhvr>
                                        <p:cTn id="106" dur="2000"/>
                                        <p:tgtEl>
                                          <p:spTgt spid="64"/>
                                        </p:tgtEl>
                                      </p:cBhvr>
                                    </p:animEffect>
                                  </p:childTnLst>
                                </p:cTn>
                              </p:par>
                              <p:par>
                                <p:cTn id="107" presetID="4" presetClass="entr" presetSubtype="16" fill="hold" nodeType="withEffect">
                                  <p:stCondLst>
                                    <p:cond delay="0"/>
                                  </p:stCondLst>
                                  <p:childTnLst>
                                    <p:set>
                                      <p:cBhvr>
                                        <p:cTn id="108" dur="1" fill="hold">
                                          <p:stCondLst>
                                            <p:cond delay="0"/>
                                          </p:stCondLst>
                                        </p:cTn>
                                        <p:tgtEl>
                                          <p:spTgt spid="4"/>
                                        </p:tgtEl>
                                        <p:attrNameLst>
                                          <p:attrName>style.visibility</p:attrName>
                                        </p:attrNameLst>
                                      </p:cBhvr>
                                      <p:to>
                                        <p:strVal val="visible"/>
                                      </p:to>
                                    </p:set>
                                    <p:animEffect transition="in" filter="box(in)">
                                      <p:cBhvr>
                                        <p:cTn id="109" dur="2000"/>
                                        <p:tgtEl>
                                          <p:spTgt spid="4"/>
                                        </p:tgtEl>
                                      </p:cBhvr>
                                    </p:animEffect>
                                  </p:childTnLst>
                                </p:cTn>
                              </p:par>
                              <p:par>
                                <p:cTn id="110" presetID="4" presetClass="entr" presetSubtype="16" fill="hold" grpId="0" nodeType="with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box(in)">
                                      <p:cBhvr>
                                        <p:cTn id="1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p:bldP spid="8" grpId="1"/>
      <p:bldP spid="9" grpId="0"/>
      <p:bldP spid="9" grpId="1"/>
      <p:bldP spid="10" grpId="0" animBg="1"/>
      <p:bldP spid="10" grpId="1" animBg="1"/>
      <p:bldP spid="11" grpId="0" animBg="1"/>
      <p:bldP spid="11" grpId="1" animBg="1"/>
      <p:bldP spid="12" grpId="0"/>
      <p:bldP spid="12" grpId="1"/>
      <p:bldP spid="13" grpId="0"/>
      <p:bldP spid="13" grpId="1"/>
      <p:bldP spid="14" grpId="0" animBg="1"/>
      <p:bldP spid="14" grpId="1" animBg="1"/>
      <p:bldP spid="15" grpId="0" animBg="1"/>
      <p:bldP spid="15" grpId="1" animBg="1"/>
      <p:bldP spid="16" grpId="0"/>
      <p:bldP spid="16" grpId="1"/>
      <p:bldP spid="17" grpId="0"/>
      <p:bldP spid="17" grpId="1"/>
      <p:bldP spid="18" grpId="0" animBg="1"/>
      <p:bldP spid="18" grpId="1" animBg="1"/>
      <p:bldP spid="19" grpId="0" animBg="1"/>
      <p:bldP spid="19" grpId="1" animBg="1"/>
      <p:bldP spid="20" grpId="0"/>
      <p:bldP spid="20" grpId="1"/>
      <p:bldP spid="21" grpId="0"/>
      <p:bldP spid="21" grpId="1"/>
      <p:bldP spid="22" grpId="0" animBg="1"/>
      <p:bldP spid="22" grpId="1" animBg="1"/>
      <p:bldP spid="23" grpId="0" animBg="1"/>
      <p:bldP spid="23" grpId="1" animBg="1"/>
      <p:bldP spid="24" grpId="0" animBg="1"/>
      <p:bldP spid="24" grpId="1" animBg="1"/>
      <p:bldP spid="29" grpId="0" animBg="1"/>
      <p:bldP spid="29" grpId="1" animBg="1"/>
      <p:bldP spid="34" grpId="0" animBg="1"/>
      <p:bldP spid="34" grpId="1" animBg="1"/>
      <p:bldP spid="39" grpId="0" animBg="1"/>
      <p:bldP spid="39"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9" grpId="0" animBg="1"/>
      <p:bldP spid="59" grpId="1" animBg="1"/>
      <p:bldP spid="60" grpId="0" animBg="1"/>
      <p:bldP spid="60" grpId="1" animBg="1"/>
      <p:bldP spid="61" grpId="0" animBg="1"/>
      <p:bldP spid="61" grpId="1" animBg="1"/>
      <p:bldP spid="62" grpId="0"/>
      <p:bldP spid="62" grpId="1"/>
      <p:bldP spid="63" grpId="0"/>
      <p:bldP spid="63" grpId="1"/>
      <p:bldP spid="64" grpId="0" animBg="1"/>
      <p:bldP spid="64" grpId="1" animBg="1"/>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62" y="122555"/>
            <a:ext cx="10852237" cy="441964"/>
          </a:xfrm>
        </p:spPr>
        <p:txBody>
          <a:bodyPr/>
          <a:lstStyle/>
          <a:p>
            <a:r>
              <a:rPr lang="zh-CN" altLang="en-US">
                <a:solidFill>
                  <a:schemeClr val="accent1"/>
                </a:solidFill>
                <a:effectLst>
                  <a:outerShdw blurRad="38100" dist="25400" dir="5400000" algn="ctr" rotWithShape="0">
                    <a:srgbClr val="6E747A">
                      <a:alpha val="43000"/>
                    </a:srgbClr>
                  </a:outerShdw>
                </a:effectLst>
              </a:rPr>
              <a:t>展示部分数据集</a:t>
            </a:r>
          </a:p>
        </p:txBody>
      </p:sp>
      <p:pic>
        <p:nvPicPr>
          <p:cNvPr id="10" name="图片 9">
            <a:extLst>
              <a:ext uri="{FF2B5EF4-FFF2-40B4-BE49-F238E27FC236}">
                <a16:creationId xmlns:a16="http://schemas.microsoft.com/office/drawing/2014/main" id="{2C3FC6F8-27E9-3ED7-997D-67E98BEC832C}"/>
              </a:ext>
            </a:extLst>
          </p:cNvPr>
          <p:cNvPicPr>
            <a:picLocks noChangeAspect="1"/>
          </p:cNvPicPr>
          <p:nvPr/>
        </p:nvPicPr>
        <p:blipFill>
          <a:blip r:embed="rId3"/>
          <a:stretch>
            <a:fillRect/>
          </a:stretch>
        </p:blipFill>
        <p:spPr>
          <a:xfrm>
            <a:off x="0" y="634134"/>
            <a:ext cx="9369322" cy="2896416"/>
          </a:xfrm>
          <a:prstGeom prst="rect">
            <a:avLst/>
          </a:prstGeom>
        </p:spPr>
      </p:pic>
      <p:pic>
        <p:nvPicPr>
          <p:cNvPr id="12" name="图片 11">
            <a:extLst>
              <a:ext uri="{FF2B5EF4-FFF2-40B4-BE49-F238E27FC236}">
                <a16:creationId xmlns:a16="http://schemas.microsoft.com/office/drawing/2014/main" id="{64AF83F9-72DB-AC31-6407-891150C4BD88}"/>
              </a:ext>
            </a:extLst>
          </p:cNvPr>
          <p:cNvPicPr>
            <a:picLocks noChangeAspect="1"/>
          </p:cNvPicPr>
          <p:nvPr/>
        </p:nvPicPr>
        <p:blipFill>
          <a:blip r:embed="rId4"/>
          <a:stretch>
            <a:fillRect/>
          </a:stretch>
        </p:blipFill>
        <p:spPr>
          <a:xfrm>
            <a:off x="65362" y="3480666"/>
            <a:ext cx="9303960" cy="3011136"/>
          </a:xfrm>
          <a:prstGeom prst="rect">
            <a:avLst/>
          </a:prstGeom>
        </p:spPr>
      </p:pic>
      <p:pic>
        <p:nvPicPr>
          <p:cNvPr id="16" name="图片 15">
            <a:extLst>
              <a:ext uri="{FF2B5EF4-FFF2-40B4-BE49-F238E27FC236}">
                <a16:creationId xmlns:a16="http://schemas.microsoft.com/office/drawing/2014/main" id="{F5CAF3CF-CD73-CDCA-82E0-A740454EA785}"/>
              </a:ext>
            </a:extLst>
          </p:cNvPr>
          <p:cNvPicPr>
            <a:picLocks noChangeAspect="1"/>
          </p:cNvPicPr>
          <p:nvPr/>
        </p:nvPicPr>
        <p:blipFill>
          <a:blip r:embed="rId5"/>
          <a:stretch>
            <a:fillRect/>
          </a:stretch>
        </p:blipFill>
        <p:spPr>
          <a:xfrm>
            <a:off x="9199726" y="343537"/>
            <a:ext cx="3566469" cy="3627434"/>
          </a:xfrm>
          <a:prstGeom prst="rect">
            <a:avLst/>
          </a:prstGeom>
        </p:spPr>
      </p:pic>
      <p:sp>
        <p:nvSpPr>
          <p:cNvPr id="17" name="文本框 16">
            <a:extLst>
              <a:ext uri="{FF2B5EF4-FFF2-40B4-BE49-F238E27FC236}">
                <a16:creationId xmlns:a16="http://schemas.microsoft.com/office/drawing/2014/main" id="{B48F17FA-EC8A-860C-BCFC-44F447160D4C}"/>
              </a:ext>
            </a:extLst>
          </p:cNvPr>
          <p:cNvSpPr txBox="1"/>
          <p:nvPr/>
        </p:nvSpPr>
        <p:spPr>
          <a:xfrm>
            <a:off x="2038350" y="1120676"/>
            <a:ext cx="1390124" cy="2308324"/>
          </a:xfrm>
          <a:prstGeom prst="rect">
            <a:avLst/>
          </a:prstGeom>
          <a:noFill/>
        </p:spPr>
        <p:txBody>
          <a:bodyPr wrap="none" rtlCol="0">
            <a:spAutoFit/>
          </a:bodyPr>
          <a:lstStyle/>
          <a:p>
            <a:r>
              <a:rPr lang="zh-CN" altLang="en-US" dirty="0"/>
              <a:t>地址</a:t>
            </a:r>
            <a:endParaRPr lang="en-US" altLang="zh-CN" dirty="0"/>
          </a:p>
          <a:p>
            <a:r>
              <a:rPr lang="zh-CN" altLang="en-US" dirty="0"/>
              <a:t>描述</a:t>
            </a:r>
            <a:endParaRPr lang="en-US" altLang="zh-CN" dirty="0"/>
          </a:p>
          <a:p>
            <a:r>
              <a:rPr lang="zh-CN" altLang="en-US" dirty="0"/>
              <a:t>图片</a:t>
            </a:r>
            <a:endParaRPr lang="en-US" altLang="zh-CN" dirty="0"/>
          </a:p>
          <a:p>
            <a:r>
              <a:rPr lang="zh-CN" altLang="en-US" dirty="0"/>
              <a:t>开放时间</a:t>
            </a:r>
            <a:endParaRPr lang="en-US" altLang="zh-CN" dirty="0"/>
          </a:p>
          <a:p>
            <a:r>
              <a:rPr lang="zh-CN" altLang="en-US" dirty="0"/>
              <a:t>价格</a:t>
            </a:r>
            <a:endParaRPr lang="en-US" altLang="zh-CN" dirty="0"/>
          </a:p>
          <a:p>
            <a:r>
              <a:rPr lang="zh-CN" altLang="en-US" dirty="0"/>
              <a:t>标题</a:t>
            </a:r>
            <a:endParaRPr lang="en-US" altLang="zh-CN" dirty="0"/>
          </a:p>
          <a:p>
            <a:r>
              <a:rPr lang="zh-CN" altLang="en-US" dirty="0"/>
              <a:t>风景级别</a:t>
            </a:r>
            <a:r>
              <a:rPr lang="en-US" altLang="zh-CN" dirty="0"/>
              <a:t>5A</a:t>
            </a:r>
          </a:p>
          <a:p>
            <a:r>
              <a:rPr lang="zh-CN" altLang="en-US" dirty="0"/>
              <a:t>官网地址</a:t>
            </a:r>
          </a:p>
        </p:txBody>
      </p:sp>
      <p:sp>
        <p:nvSpPr>
          <p:cNvPr id="19" name="文本框 18">
            <a:extLst>
              <a:ext uri="{FF2B5EF4-FFF2-40B4-BE49-F238E27FC236}">
                <a16:creationId xmlns:a16="http://schemas.microsoft.com/office/drawing/2014/main" id="{47B3C6C6-D9D4-C314-0C5F-E92F0CD62B60}"/>
              </a:ext>
            </a:extLst>
          </p:cNvPr>
          <p:cNvSpPr txBox="1"/>
          <p:nvPr/>
        </p:nvSpPr>
        <p:spPr>
          <a:xfrm>
            <a:off x="2118306" y="4457513"/>
            <a:ext cx="1107996" cy="923330"/>
          </a:xfrm>
          <a:prstGeom prst="rect">
            <a:avLst/>
          </a:prstGeom>
          <a:noFill/>
        </p:spPr>
        <p:txBody>
          <a:bodyPr wrap="none" rtlCol="0">
            <a:spAutoFit/>
          </a:bodyPr>
          <a:lstStyle/>
          <a:p>
            <a:r>
              <a:rPr lang="zh-CN" altLang="en-US" dirty="0"/>
              <a:t>收藏图片</a:t>
            </a:r>
            <a:endParaRPr lang="en-US" altLang="zh-CN" dirty="0"/>
          </a:p>
          <a:p>
            <a:r>
              <a:rPr lang="zh-CN" altLang="en-US" dirty="0"/>
              <a:t>景区数据</a:t>
            </a:r>
            <a:endParaRPr lang="en-US" altLang="zh-CN" dirty="0"/>
          </a:p>
          <a:p>
            <a:r>
              <a:rPr lang="zh-CN" altLang="en-US" dirty="0"/>
              <a:t>用户数据</a:t>
            </a:r>
            <a:endParaRPr lang="en-US" altLang="zh-CN" dirty="0"/>
          </a:p>
        </p:txBody>
      </p:sp>
      <p:sp>
        <p:nvSpPr>
          <p:cNvPr id="20" name="文本框 19">
            <a:extLst>
              <a:ext uri="{FF2B5EF4-FFF2-40B4-BE49-F238E27FC236}">
                <a16:creationId xmlns:a16="http://schemas.microsoft.com/office/drawing/2014/main" id="{C481B5F9-6FB1-B145-619C-ED58471EA7A8}"/>
              </a:ext>
            </a:extLst>
          </p:cNvPr>
          <p:cNvSpPr txBox="1"/>
          <p:nvPr/>
        </p:nvSpPr>
        <p:spPr>
          <a:xfrm>
            <a:off x="8905628" y="2399836"/>
            <a:ext cx="1441420" cy="1200329"/>
          </a:xfrm>
          <a:prstGeom prst="rect">
            <a:avLst/>
          </a:prstGeom>
          <a:noFill/>
        </p:spPr>
        <p:txBody>
          <a:bodyPr wrap="none" rtlCol="0">
            <a:spAutoFit/>
          </a:bodyPr>
          <a:lstStyle/>
          <a:p>
            <a:r>
              <a:rPr lang="zh-CN" altLang="en-US" dirty="0"/>
              <a:t>评价得分</a:t>
            </a:r>
            <a:r>
              <a:rPr lang="en-US" altLang="zh-CN" dirty="0"/>
              <a:t>1-5</a:t>
            </a:r>
          </a:p>
          <a:p>
            <a:r>
              <a:rPr lang="zh-CN" altLang="en-US" dirty="0"/>
              <a:t>评价信息</a:t>
            </a:r>
            <a:endParaRPr lang="en-US" altLang="zh-CN" dirty="0"/>
          </a:p>
          <a:p>
            <a:r>
              <a:rPr lang="zh-CN" altLang="en-US" dirty="0"/>
              <a:t>景区数据</a:t>
            </a:r>
            <a:endParaRPr lang="en-US" altLang="zh-CN" dirty="0"/>
          </a:p>
          <a:p>
            <a:r>
              <a:rPr lang="zh-CN" altLang="en-US" dirty="0"/>
              <a:t>用户数据</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438150"/>
            <a:ext cx="10858500" cy="447675"/>
          </a:xfrm>
        </p:spPr>
        <p:txBody>
          <a:bodyPr/>
          <a:lstStyle/>
          <a:p>
            <a:pPr algn="l" marL="0">
              <a:lnSpc>
                <a:spcPct val="100000"/>
              </a:lnSpc>
            </a:pPr>
            <a:r>
              <a:rPr lang="zh-CN" altLang="en-US" sz="3600" b="1" i="0" u="none" strike="noStrike" baseline="0">
                <a:solidFill>
                  <a:srgbClr val="000000"/>
                </a:solidFill>
              </a:rPr>
              <a:t>论文文献</a:t>
            </a:r>
          </a:p>
        </p:txBody>
      </p:sp>
      <p:sp>
        <p:nvSpPr>
          <p:cNvPr id="3" name="文本框 2"/>
          <p:cNvSpPr txBox="1"/>
          <p:nvPr/>
        </p:nvSpPr>
        <p:spPr>
          <a:xfrm>
            <a:off x="3829050" y="876300"/>
            <a:ext cx="7048500" cy="5248275"/>
          </a:xfrm>
          <a:prstGeom prst="rect">
            <a:avLst/>
          </a:prstGeom>
          <a:noFill/>
        </p:spPr>
        <p:txBody>
          <a:bodyPr wrap="square" rtlCol="0">
            <a:noAutofit/>
          </a:bodyPr>
          <a:lstStyle/>
          <a:p>
            <a:pPr algn="l" marL="304800" indent="-304800">
              <a:lnSpc>
                <a:spcPct val="125000"/>
              </a:lnSpc>
              <a:tabLst>
                <a:tab pos="5715000" algn="l"/>
              </a:tabLst>
            </a:pPr>
            <a:r>
              <a:rPr lang="en-US" altLang="zh-CN" kern="100" sz="1800" b="0" i="0" strike="noStrike" dirty="0">
                <a:solidFill>
                  <a:srgbClr val="000000"/>
                </a:solidFill>
                <a:effectLst/>
                <a:latin typeface="Times New Roman" panose="02020603050405020304" pitchFamily="18" charset="0"/>
                <a:ea typeface="宋体" panose="02010600030101010101" pitchFamily="2" charset="-122"/>
              </a:rPr>
              <a:t>[1]孙俊玲,王高平,胡永坤.协同过滤推荐算法在大数据旅游推荐系统中的应用[J]电脑知识与技术,2024,20(16):89-91.DOI:10.14004/j.cnki.ckt.2024.0856.</a:t>
            </a:r>
            <a:endParaRPr lang="zh-CN" altLang="zh-CN" sz="1800" kern="100" dirty="0">
              <a:effectLst/>
              <a:latin typeface="Times New Roman" panose="02020603050405020304" pitchFamily="18" charset="0"/>
              <a:ea typeface="宋体" panose="02010600030101010101" pitchFamily="2" charset="-122"/>
            </a:endParaRPr>
          </a:p>
          <a:p>
            <a:pPr algn="l" marL="304800" indent="-304800">
              <a:lnSpc>
                <a:spcPct val="125000"/>
              </a:lnSpc>
              <a:tabLst>
                <a:tab pos="5715000" algn="l"/>
              </a:tabLst>
            </a:pPr>
            <a:r>
              <a:rPr lang="en-US" altLang="zh-CN" kern="100" sz="1800" b="0" i="0" strike="noStrike" dirty="0">
                <a:solidFill>
                  <a:srgbClr val="000000"/>
                </a:solidFill>
                <a:effectLst/>
                <a:latin typeface="Times New Roman" panose="02020603050405020304" pitchFamily="18" charset="0"/>
                <a:ea typeface="宋体" panose="02010600030101010101" pitchFamily="2" charset="-122"/>
              </a:rPr>
              <a:t>[2]刘天航,杨晓雪,周慧,等.基于图神经网络的协同过滤推荐算法综述[J].集成技术,2024,13(04):1-15.</a:t>
            </a:r>
            <a:endParaRPr lang="zh-CN" altLang="zh-CN" sz="1800" kern="100" dirty="0">
              <a:effectLst/>
              <a:latin typeface="Times New Roman" panose="02020603050405020304" pitchFamily="18" charset="0"/>
              <a:ea typeface="宋体" panose="02010600030101010101" pitchFamily="2" charset="-122"/>
            </a:endParaRPr>
          </a:p>
          <a:p>
            <a:pPr algn="l" marL="304800" indent="-304800">
              <a:lnSpc>
                <a:spcPct val="125000"/>
              </a:lnSpc>
              <a:tabLst>
                <a:tab pos="5715000" algn="l"/>
              </a:tabLst>
            </a:pPr>
            <a:r>
              <a:rPr lang="en-US" altLang="zh-CN" kern="100" sz="1800" b="0" i="0" strike="noStrike" dirty="0">
                <a:solidFill>
                  <a:srgbClr val="000000"/>
                </a:solidFill>
                <a:effectLst/>
                <a:latin typeface="Times New Roman" panose="02020603050405020304" pitchFamily="18" charset="0"/>
                <a:ea typeface="宋体" panose="02010600030101010101" pitchFamily="2" charset="-122"/>
              </a:rPr>
              <a:t>[</a:t>
            </a:r>
            <a:r>
              <a:rPr lang="en-US" altLang="zh-CN" kern="100" sz="1800" b="0" i="0" strike="noStrike" dirty="0">
                <a:solidFill>
                  <a:srgbClr val="000000"/>
                </a:solidFill>
                <a:effectLst/>
                <a:latin typeface="Times New Roman" panose="02020603050405020304" pitchFamily="18" charset="0"/>
                <a:ea typeface="宋体" panose="02010600030101010101" pitchFamily="2" charset="-122"/>
              </a:rPr>
              <a:t>3]李睿智.基于用户相关性的协同过滤推荐算法研究[D].烟台大学,2024.DOI:10.27437/d.cnki.gytdu.2024.000607.</a:t>
            </a:r>
            <a:endParaRPr lang="zh-CN" altLang="zh-CN" sz="1800" kern="100" dirty="0">
              <a:effectLst/>
              <a:latin typeface="Times New Roman" panose="02020603050405020304" pitchFamily="18" charset="0"/>
              <a:ea typeface="宋体" panose="02010600030101010101" pitchFamily="2" charset="-122"/>
            </a:endParaRPr>
          </a:p>
          <a:p>
            <a:pPr algn="l" marL="304800" indent="-304800">
              <a:lnSpc>
                <a:spcPct val="125000"/>
              </a:lnSpc>
              <a:tabLst>
                <a:tab pos="5715000" algn="l"/>
              </a:tabLst>
            </a:pPr>
            <a:r>
              <a:rPr lang="en-US" altLang="zh-CN" kern="100" sz="1800" b="0" i="0" strike="noStrike" dirty="0">
                <a:solidFill>
                  <a:srgbClr val="000000"/>
                </a:solidFill>
                <a:effectLst/>
                <a:latin typeface="Times New Roman" panose="02020603050405020304" pitchFamily="18" charset="0"/>
                <a:ea typeface="宋体" panose="02010600030101010101" pitchFamily="2" charset="-122"/>
              </a:rPr>
              <a:t>[4]郭萍.基于协同过滤推荐算法的种子交易系统[D].重庆三峡学院,2024.DOI:10.27883/d.cnki.gcqsx.2024.000542.</a:t>
            </a:r>
            <a:endParaRPr lang="zh-CN" altLang="zh-CN" sz="1800" kern="100" dirty="0">
              <a:effectLst/>
              <a:latin typeface="Times New Roman" panose="02020603050405020304" pitchFamily="18" charset="0"/>
              <a:ea typeface="宋体" panose="02010600030101010101" pitchFamily="2" charset="-122"/>
            </a:endParaRPr>
          </a:p>
          <a:p>
            <a:pPr algn="l" marL="304800" indent="-304800">
              <a:lnSpc>
                <a:spcPct val="125000"/>
              </a:lnSpc>
              <a:tabLst>
                <a:tab pos="5715000" algn="l"/>
              </a:tabLst>
            </a:pPr>
            <a:r>
              <a:rPr lang="en-US" altLang="zh-CN" kern="100" sz="1800" b="0" i="0" strike="noStrike" dirty="0">
                <a:solidFill>
                  <a:srgbClr val="000000"/>
                </a:solidFill>
                <a:effectLst/>
                <a:latin typeface="Times New Roman" panose="02020603050405020304" pitchFamily="18" charset="0"/>
                <a:ea typeface="宋体" panose="02010600030101010101" pitchFamily="2" charset="-122"/>
              </a:rPr>
              <a:t>[5]凌婷.协同过滤推荐算法研究进展[J].信息记录材料,2023,24(11):16-18.DOI:10.16009/j.cnki.cn13-1295/tq.2023.11.069.</a:t>
            </a:r>
            <a:endParaRPr lang="zh-CN" altLang="zh-CN" sz="1800" kern="100" dirty="0">
              <a:effectLst/>
              <a:latin typeface="Times New Roman" panose="02020603050405020304" pitchFamily="18" charset="0"/>
              <a:ea typeface="宋体" panose="02010600030101010101" pitchFamily="2" charset="-122"/>
            </a:endParaRPr>
          </a:p>
          <a:p>
            <a:pPr algn="l" marL="304800" indent="-304800">
              <a:lnSpc>
                <a:spcPct val="125000"/>
              </a:lnSpc>
              <a:tabLst>
                <a:tab pos="5715000" algn="l"/>
              </a:tabLst>
            </a:pPr>
            <a:r>
              <a:rPr lang="en-US" altLang="zh-CN" kern="100" sz="1800" b="0" i="0" strike="noStrike" dirty="0">
                <a:solidFill>
                  <a:srgbClr val="000000"/>
                </a:solidFill>
                <a:effectLst/>
                <a:latin typeface="Times New Roman" panose="02020603050405020304" pitchFamily="18" charset="0"/>
                <a:ea typeface="宋体" panose="02010600030101010101" pitchFamily="2" charset="-122"/>
              </a:rPr>
              <a:t>[6]向俊伟.基于聚类的协同过滤推荐算法及其并行化研究[D].南京邮电大学,2023.DOI:10.27251/d.cnki.gnjdc.2023.000192.</a:t>
            </a:r>
            <a:endParaRPr lang="zh-CN" altLang="zh-CN" sz="18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2"/>
            </p:custDataLst>
          </p:nvPr>
        </p:nvSpPr>
        <p:spPr>
          <a:xfrm>
            <a:off x="5488305" y="2169160"/>
            <a:ext cx="6442075" cy="1729740"/>
          </a:xfrm>
        </p:spPr>
        <p:txBody>
          <a:bodyPr>
            <a:noAutofit/>
          </a:bodyPr>
          <a:lstStyle/>
          <a:p>
            <a:pPr algn="ctr"/>
            <a:r>
              <a:rPr sz="4000" b="1">
                <a:solidFill>
                  <a:schemeClr val="accent1"/>
                </a:solidFill>
                <a:effectLst>
                  <a:outerShdw blurRad="38100" dist="25400" dir="5400000" algn="ctr" rotWithShape="0">
                    <a:srgbClr val="6E747A">
                      <a:alpha val="43000"/>
                    </a:srgbClr>
                  </a:outerShdw>
                </a:effectLst>
                <a:latin typeface="+mn-ea"/>
                <a:sym typeface="+mn-ea"/>
              </a:rPr>
              <a:t>汇报结束</a:t>
            </a:r>
            <a:r>
              <a:rPr lang="en-US" altLang="zh-CN" sz="4000" b="1">
                <a:solidFill>
                  <a:schemeClr val="accent1"/>
                </a:solidFill>
                <a:effectLst>
                  <a:outerShdw blurRad="38100" dist="25400" dir="5400000" algn="ctr" rotWithShape="0">
                    <a:srgbClr val="6E747A">
                      <a:alpha val="43000"/>
                    </a:srgbClr>
                  </a:outerShdw>
                </a:effectLst>
                <a:latin typeface="+mn-ea"/>
                <a:sym typeface="+mn-ea"/>
              </a:rPr>
              <a:t> </a:t>
            </a:r>
            <a:br>
              <a:rPr lang="zh-CN" altLang="en-US" sz="4000" b="1" dirty="0">
                <a:solidFill>
                  <a:schemeClr val="accent1"/>
                </a:solidFill>
                <a:effectLst>
                  <a:outerShdw blurRad="38100" dist="25400" dir="5400000" algn="ctr" rotWithShape="0">
                    <a:srgbClr val="6E747A">
                      <a:alpha val="43000"/>
                    </a:srgbClr>
                  </a:outerShdw>
                </a:effectLst>
                <a:latin typeface="+mn-ea"/>
              </a:rPr>
            </a:br>
            <a:r>
              <a:rPr sz="4000" b="1">
                <a:solidFill>
                  <a:schemeClr val="accent1"/>
                </a:solidFill>
                <a:effectLst>
                  <a:outerShdw blurRad="38100" dist="25400" dir="5400000" algn="ctr" rotWithShape="0">
                    <a:srgbClr val="6E747A">
                      <a:alpha val="43000"/>
                    </a:srgbClr>
                  </a:outerShdw>
                </a:effectLst>
                <a:latin typeface="+mn-ea"/>
                <a:sym typeface="+mn-ea"/>
              </a:rPr>
              <a:t>请各位老师指正批评</a:t>
            </a:r>
            <a:endParaRPr lang="zh-CN" altLang="en-US" sz="4000" b="1" dirty="0">
              <a:solidFill>
                <a:schemeClr val="accent1"/>
              </a:solidFill>
              <a:effectLst>
                <a:outerShdw blurRad="38100" dist="25400" dir="5400000" algn="ctr" rotWithShape="0">
                  <a:srgbClr val="6E747A">
                    <a:alpha val="43000"/>
                  </a:srgbClr>
                </a:outerShdw>
              </a:effectLst>
              <a:latin typeface="+mn-ea"/>
              <a:sym typeface="+mn-ea"/>
            </a:endParaRPr>
          </a:p>
        </p:txBody>
      </p:sp>
      <p:sp>
        <p:nvSpPr>
          <p:cNvPr id="2" name="圆角矩形 1"/>
          <p:cNvSpPr/>
          <p:nvPr>
            <p:custDataLst>
              <p:tags r:id="rId3"/>
            </p:custDataLst>
          </p:nvPr>
        </p:nvSpPr>
        <p:spPr>
          <a:xfrm>
            <a:off x="7199630" y="4773930"/>
            <a:ext cx="3307715" cy="327025"/>
          </a:xfrm>
          <a:prstGeom prst="roundRect">
            <a:avLst>
              <a:gd name="adj" fmla="val 50000"/>
            </a:avLst>
          </a:prstGeom>
          <a:solidFill>
            <a:schemeClr val="accent1"/>
          </a:solidFill>
        </p:spPr>
        <p:style>
          <a:lnRef idx="0">
            <a:srgbClr val="FFFFFF"/>
          </a:lnRef>
          <a:fillRef idx="1">
            <a:schemeClr val="accent1"/>
          </a:fillRef>
          <a:effectRef idx="0">
            <a:srgbClr val="FFFFFF"/>
          </a:effectRef>
          <a:fontRef idx="minor">
            <a:schemeClr val="lt1"/>
          </a:fontRef>
        </p:style>
        <p:txBody>
          <a:bodyPr rtlCol="0" anchor="ctr"/>
          <a:lstStyle/>
          <a:p>
            <a:pPr algn="ctr"/>
            <a:r>
              <a:rPr lang="zh-CN" altLang="en-US" dirty="0">
                <a:solidFill>
                  <a:schemeClr val="dk1">
                    <a:lumMod val="85000"/>
                    <a:lumOff val="15000"/>
                  </a:schemeClr>
                </a:solidFill>
              </a:rPr>
              <a:t>专业：数据科学与大数据技术</a:t>
            </a:r>
          </a:p>
        </p:txBody>
      </p:sp>
      <p:sp>
        <p:nvSpPr>
          <p:cNvPr id="4" name="圆角矩形 3"/>
          <p:cNvSpPr/>
          <p:nvPr>
            <p:custDataLst>
              <p:tags r:id="rId4"/>
            </p:custDataLst>
          </p:nvPr>
        </p:nvSpPr>
        <p:spPr>
          <a:xfrm>
            <a:off x="7198995" y="5405755"/>
            <a:ext cx="3308350" cy="304800"/>
          </a:xfrm>
          <a:prstGeom prst="roundRect">
            <a:avLst>
              <a:gd name="adj" fmla="val 50000"/>
            </a:avLst>
          </a:prstGeom>
          <a:solidFill>
            <a:schemeClr val="accent1"/>
          </a:solidFill>
        </p:spPr>
        <p:style>
          <a:lnRef idx="0">
            <a:srgbClr val="FFFFFF"/>
          </a:lnRef>
          <a:fillRef idx="1">
            <a:schemeClr val="accent1"/>
          </a:fillRef>
          <a:effectRef idx="0">
            <a:srgbClr val="FFFFFF"/>
          </a:effectRef>
          <a:fontRef idx="minor">
            <a:schemeClr val="lt1"/>
          </a:fontRef>
        </p:style>
        <p:txBody>
          <a:bodyPr rtlCol="0" anchor="ctr"/>
          <a:lstStyle/>
          <a:p>
            <a:pPr algn="ctr"/>
            <a:r>
              <a:rPr lang="zh-CN" altLang="en-US" dirty="0">
                <a:solidFill>
                  <a:schemeClr val="dk1">
                    <a:lumMod val="85000"/>
                    <a:lumOff val="15000"/>
                  </a:schemeClr>
                </a:solidFill>
              </a:rPr>
              <a:t>指导老师</a:t>
            </a:r>
            <a:r>
              <a:rPr lang="en-US" altLang="zh-CN" dirty="0">
                <a:solidFill>
                  <a:schemeClr val="dk1">
                    <a:lumMod val="85000"/>
                    <a:lumOff val="15000"/>
                  </a:schemeClr>
                </a:solidFill>
              </a:rPr>
              <a:t>1</a:t>
            </a:r>
            <a:r>
              <a:rPr lang="zh-CN" altLang="en-US" dirty="0">
                <a:solidFill>
                  <a:schemeClr val="dk1">
                    <a:lumMod val="85000"/>
                    <a:lumOff val="15000"/>
                  </a:schemeClr>
                </a:solidFill>
              </a:rPr>
              <a:t>：</a:t>
            </a:r>
            <a:r>
              <a:rPr lang="zh-CN" altLang="zh-CN" dirty="0">
                <a:solidFill>
                  <a:schemeClr val="dk1">
                    <a:lumMod val="85000"/>
                    <a:lumOff val="15000"/>
                  </a:schemeClr>
                </a:solidFill>
              </a:rPr>
              <a:t>邹珊</a:t>
            </a:r>
            <a:endParaRPr lang="zh-CN" altLang="en-US" dirty="0">
              <a:solidFill>
                <a:schemeClr val="dk1">
                  <a:lumMod val="85000"/>
                  <a:lumOff val="15000"/>
                </a:schemeClr>
              </a:solidFill>
            </a:endParaRPr>
          </a:p>
        </p:txBody>
      </p:sp>
      <p:sp>
        <p:nvSpPr>
          <p:cNvPr id="5" name="圆角矩形 4"/>
          <p:cNvSpPr/>
          <p:nvPr>
            <p:custDataLst>
              <p:tags r:id="rId5"/>
            </p:custDataLst>
          </p:nvPr>
        </p:nvSpPr>
        <p:spPr>
          <a:xfrm>
            <a:off x="7199630" y="6015355"/>
            <a:ext cx="3308350" cy="304800"/>
          </a:xfrm>
          <a:prstGeom prst="roundRect">
            <a:avLst>
              <a:gd name="adj" fmla="val 50000"/>
            </a:avLst>
          </a:prstGeom>
          <a:solidFill>
            <a:schemeClr val="accent1"/>
          </a:solidFill>
        </p:spPr>
        <p:style>
          <a:lnRef idx="0">
            <a:srgbClr val="FFFFFF"/>
          </a:lnRef>
          <a:fillRef idx="1">
            <a:schemeClr val="accent1"/>
          </a:fillRef>
          <a:effectRef idx="0">
            <a:srgbClr val="FFFFFF"/>
          </a:effectRef>
          <a:fontRef idx="minor">
            <a:schemeClr val="lt1"/>
          </a:fontRef>
        </p:style>
        <p:txBody>
          <a:bodyPr rtlCol="0" anchor="ctr"/>
          <a:lstStyle/>
          <a:p>
            <a:pPr algn="ctr"/>
            <a:r>
              <a:rPr lang="zh-CN" altLang="en-US" dirty="0">
                <a:solidFill>
                  <a:schemeClr val="dk1">
                    <a:lumMod val="85000"/>
                    <a:lumOff val="15000"/>
                  </a:schemeClr>
                </a:solidFill>
              </a:rPr>
              <a:t>指导老师</a:t>
            </a:r>
            <a:r>
              <a:rPr lang="en-US" altLang="zh-CN" dirty="0">
                <a:solidFill>
                  <a:schemeClr val="dk1">
                    <a:lumMod val="85000"/>
                    <a:lumOff val="15000"/>
                  </a:schemeClr>
                </a:solidFill>
              </a:rPr>
              <a:t>2</a:t>
            </a:r>
            <a:r>
              <a:rPr lang="zh-CN" altLang="en-US" dirty="0">
                <a:solidFill>
                  <a:schemeClr val="dk1">
                    <a:lumMod val="85000"/>
                    <a:lumOff val="15000"/>
                  </a:schemeClr>
                </a:solidFill>
              </a:rPr>
              <a:t>：</a:t>
            </a:r>
          </a:p>
        </p:txBody>
      </p:sp>
      <p:sp>
        <p:nvSpPr>
          <p:cNvPr id="3" name="圆角矩形 2"/>
          <p:cNvSpPr/>
          <p:nvPr>
            <p:custDataLst>
              <p:tags r:id="rId6"/>
            </p:custDataLst>
          </p:nvPr>
        </p:nvSpPr>
        <p:spPr>
          <a:xfrm>
            <a:off x="7199630" y="4142105"/>
            <a:ext cx="3307715" cy="327025"/>
          </a:xfrm>
          <a:prstGeom prst="roundRect">
            <a:avLst>
              <a:gd name="adj" fmla="val 50000"/>
            </a:avLst>
          </a:prstGeom>
          <a:solidFill>
            <a:schemeClr val="accent1"/>
          </a:solidFill>
        </p:spPr>
        <p:style>
          <a:lnRef idx="0">
            <a:srgbClr val="FFFFFF"/>
          </a:lnRef>
          <a:fillRef idx="1">
            <a:schemeClr val="accent1"/>
          </a:fillRef>
          <a:effectRef idx="0">
            <a:srgbClr val="FFFFFF"/>
          </a:effectRef>
          <a:fontRef idx="minor">
            <a:schemeClr val="lt1"/>
          </a:fontRef>
        </p:style>
        <p:txBody>
          <a:bodyPr rtlCol="0" anchor="ctr"/>
          <a:lstStyle/>
          <a:p>
            <a:pPr algn="ctr"/>
            <a:r>
              <a:rPr lang="zh-CN" altLang="en-US" dirty="0">
                <a:solidFill>
                  <a:schemeClr val="dk1">
                    <a:lumMod val="85000"/>
                    <a:lumOff val="15000"/>
                  </a:schemeClr>
                </a:solidFill>
              </a:rPr>
              <a:t>姓名：朱毅</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7023136d-9efa-45e3-91bf-b99ccddb9299"/>
  <p:tag name="COMMONDATA" val="eyJjb3VudCI6MzksImhkaWQiOiI5MjY1NzBhZGQwYzZlMDQxMzlmZjlhNTdjNGE0ODllNCIsInVzZXJDb3VudCI6MX0="/>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INFO" val="{&quot;code&quot;:&quot;[1]&quot;,&quot;full_picture&quot;:false,&quot;last_crop_picture&quot;:&quot;[1]&quot;,&quot;scheme&quot;:&quot;1-1&quot;,&quot;spacing&quot;:5}"/>
  <p:tag name="KSO_WM_UNIT_PLACING_PICTURE" val="165524.638"/>
  <p:tag name="KSO_WM_BEAUTIFY_FLAG" val="#wm#"/>
  <p:tag name="KSO_WM_UNIT_ID" val="_1**"/>
  <p:tag name="KSO_WM_UNIT_PLACING_PICTURE_USER_VIEWPORT" val="{&quot;height&quot;:2698,&quot;width&quot;:2762}"/>
  <p:tag name="KSO_WM_UNIT_HIGHLIGHT" val="0"/>
  <p:tag name="KSO_WM_UNIT_COMPATIBLE" val="0"/>
  <p:tag name="KSO_WM_UNIT_DIAGRAM_ISNUMVISUAL" val="0"/>
  <p:tag name="KSO_WM_UNIT_DIAGRAM_ISREFERUNIT" val="0"/>
  <p:tag name="KSO_WM_UNIT_LAYERLEVEL" val="1"/>
  <p:tag name="KSO_WM_TAG_VERSION" val="1.0"/>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SLIDE_ID" val="custom20205328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5328"/>
  <p:tag name="KSO_WM_SLIDE_TYPE" val="title"/>
  <p:tag name="KSO_WM_SLIDE_SUBTYPE" val="pureTxt"/>
  <p:tag name="KSO_WM_SLIDE_LAYOUT" val="a_b"/>
  <p:tag name="KSO_WM_SLIDE_LAYOUT_CNT" val="1_1"/>
  <p:tag name="KSO_WM_SPECIAL_SOURCE" val="bdnull"/>
  <p:tag name="KSO_WM_TEMPLATE_THUMBS_INDEX" val="1、4、6、9、13、14、15、17、18、19、20、22、23"/>
  <p:tag name="KSO_WM_SLIDE_CONTENT_AREA" val="{&quot;left&quot;:&quot;173.7&quot;,&quot;top&quot;:&quot;78.5&quot;,&quot;width&quot;:&quot;702.55&quot;,&quot;height&quot;:&quot;350.15&quot;}"/>
  <p:tag name="KSO_WM_TEMPLATE_MASTER_THUMB_INDEX" val="12"/>
</p:tagLst>
</file>

<file path=ppt/tags/tag14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ID" val="custom20205328_1*a*1"/>
  <p:tag name="KSO_WM_TEMPLATE_CATEGORY" val="custom"/>
  <p:tag name="KSO_WM_TEMPLATE_INDEX" val="20205328"/>
  <p:tag name="KSO_WM_UNIT_LAYERLEVEL" val="1"/>
  <p:tag name="KSO_WM_TAG_VERSION" val="1.0"/>
  <p:tag name="KSO_WM_UNIT_PRESET_TEXT" val="商务运输通用"/>
  <p:tag name="KSO_WM_UNIT_TEXT_FILL_FORE_SCHEMECOLOR_INDEX_BRIGHTNESS" val="-0.25"/>
  <p:tag name="KSO_WM_UNIT_TEXT_FILL_FORE_SCHEMECOLOR_INDEX" val="5"/>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51.xml><?xml version="1.0" encoding="utf-8"?>
<p:tagLst xmlns:a="http://schemas.openxmlformats.org/drawingml/2006/main" xmlns:r="http://schemas.openxmlformats.org/officeDocument/2006/relationships" xmlns:p="http://schemas.openxmlformats.org/presentationml/2006/main">
  <p:tag name="KSO_WM_SLIDE_ID" val="custom20205328_4"/>
  <p:tag name="KSO_WM_TEMPLATE_SUBCATEGORY" val="0"/>
  <p:tag name="KSO_WM_TEMPLATE_MASTER_TYPE" val="1"/>
  <p:tag name="KSO_WM_TEMPLATE_COLOR_TYPE" val="1"/>
  <p:tag name="KSO_WM_SLIDE_ITEM_CNT" val="4"/>
  <p:tag name="KSO_WM_SLIDE_INDEX" val="4"/>
  <p:tag name="KSO_WM_TAG_VERSION" val="1.0"/>
  <p:tag name="KSO_WM_BEAUTIFY_FLAG" val="#wm#"/>
  <p:tag name="KSO_WM_TEMPLATE_CATEGORY" val="custom"/>
  <p:tag name="KSO_WM_TEMPLATE_INDEX" val="20205328"/>
  <p:tag name="KSO_WM_SLIDE_TYPE" val="contents"/>
  <p:tag name="KSO_WM_SLIDE_SUBTYPE" val="diag"/>
  <p:tag name="KSO_WM_SLIDE_LAYOUT" val="a_l"/>
  <p:tag name="KSO_WM_SLIDE_LAYOUT_CNT" val="1_1"/>
  <p:tag name="KSO_WM_SPECIAL_SOURCE" val="bdnull"/>
  <p:tag name="KSO_WM_DIAGRAM_GROUP_CODE" val="l1-1"/>
  <p:tag name="KSO_WM_SLIDE_DIAGTYPE" val="l"/>
</p:tagLst>
</file>

<file path=ppt/tags/tag1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ID" val="custom20230314_4*b*1"/>
  <p:tag name="KSO_WM_TEMPLATE_CATEGORY" val="custom"/>
  <p:tag name="KSO_WM_TEMPLATE_INDEX" val="20230314"/>
  <p:tag name="KSO_WM_UNIT_LAYERLEVEL" val="1"/>
  <p:tag name="KSO_WM_TAG_VERSION" val="1.0"/>
  <p:tag name="KSO_WM_DIAGRAM_GROUP_CODE" val="l1-1"/>
  <p:tag name="KSO_WM_UNIT_PRESET_TEXT" val="CONTENTS"/>
  <p:tag name="KSO_WM_UNIT_USESOURCEFORMAT_APPLY" val="1"/>
  <p:tag name="KSO_WM_UNIT_TEXT_FILL_FORE_SCHEMECOLOR_INDEX_BRIGHTNESS" val="0.15"/>
  <p:tag name="KSO_WM_UNIT_TEXT_FILL_FORE_SCHEMECOLOR_INDEX" val="13"/>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ID" val="custom20205328_4*l_h_f*1_1_1"/>
  <p:tag name="KSO_WM_TEMPLATE_CATEGORY" val="custom"/>
  <p:tag name="KSO_WM_TEMPLATE_INDEX" val="20205328"/>
  <p:tag name="KSO_WM_UNIT_LAYERLEVEL" val="1_1_1"/>
  <p:tag name="KSO_WM_TAG_VERSION" val="1.0"/>
  <p:tag name="KSO_WM_UNIT_PRESET_TEXT" val="单击此处输入你的正文，文字是您思想的提炼"/>
  <p:tag name="KSO_WM_UNIT_SUBTYPE" val="a"/>
  <p:tag name="KSO_WM_UNIT_TEXT_FILL_FORE_SCHEMECOLOR_INDEX_BRIGHTNESS" val="0.15"/>
  <p:tag name="KSO_WM_UNIT_TEXT_FILL_FORE_SCHEMECOLOR_INDEX" val="13"/>
  <p:tag name="KSO_WM_UNIT_TEXT_FILL_TYPE" val="1"/>
  <p:tag name="KSO_WM_UNIT_USESOURCEFORMAT_APPLY" val="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5328_4*l_h_i*1_1_1"/>
  <p:tag name="KSO_WM_TEMPLATE_CATEGORY" val="custom"/>
  <p:tag name="KSO_WM_TEMPLATE_INDEX" val="20205328"/>
  <p:tag name="KSO_WM_UNIT_LAYERLEVEL" val="1_1_1"/>
  <p:tag name="KSO_WM_TAG_VERSION"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ID" val="custom20205328_4*l_h_i*1_1_2"/>
  <p:tag name="KSO_WM_TEMPLATE_CATEGORY" val="custom"/>
  <p:tag name="KSO_WM_TEMPLATE_INDEX" val="20205328"/>
  <p:tag name="KSO_WM_UNIT_LAYERLEVEL" val="1_1_1"/>
  <p:tag name="KSO_WM_TAG_VERSION" val="1.0"/>
  <p:tag name="KSO_WM_UNIT_TEXT_FILL_FORE_SCHEMECOLOR_INDEX_BRIGHTNESS" val="0"/>
  <p:tag name="KSO_WM_UNIT_TEXT_FILL_FORE_SCHEMECOLOR_INDEX" val="14"/>
  <p:tag name="KSO_WM_UNIT_TEXT_FILL_TYPE" val="1"/>
  <p:tag name="KSO_WM_UNIT_USESOURCEFORMAT_APPLY" val="1"/>
</p:tagLst>
</file>

<file path=ppt/tags/tag15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ID" val="custom20205328_4*l_h_f*1_2_1"/>
  <p:tag name="KSO_WM_TEMPLATE_CATEGORY" val="custom"/>
  <p:tag name="KSO_WM_TEMPLATE_INDEX" val="20205328"/>
  <p:tag name="KSO_WM_UNIT_LAYERLEVEL" val="1_1_1"/>
  <p:tag name="KSO_WM_TAG_VERSION" val="1.0"/>
  <p:tag name="KSO_WM_UNIT_PRESET_TEXT" val="单击此处输入你的正文，文字是您思想的提炼"/>
  <p:tag name="KSO_WM_UNIT_SUBTYPE" val="a"/>
  <p:tag name="KSO_WM_UNIT_TEXT_FILL_FORE_SCHEMECOLOR_INDEX_BRIGHTNESS" val="0.15"/>
  <p:tag name="KSO_WM_UNIT_TEXT_FILL_FORE_SCHEMECOLOR_INDEX" val="13"/>
  <p:tag name="KSO_WM_UNIT_TEXT_FILL_TYPE" val="1"/>
  <p:tag name="KSO_WM_UNIT_USESOURCEFORMAT_APPLY" val="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5328_4*l_h_i*1_2_1"/>
  <p:tag name="KSO_WM_TEMPLATE_CATEGORY" val="custom"/>
  <p:tag name="KSO_WM_TEMPLATE_INDEX" val="20205328"/>
  <p:tag name="KSO_WM_UNIT_LAYERLEVEL" val="1_1_1"/>
  <p:tag name="KSO_WM_TAG_VERSION" val="1.0"/>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5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ID" val="custom20205328_4*l_h_f*1_3_1"/>
  <p:tag name="KSO_WM_TEMPLATE_CATEGORY" val="custom"/>
  <p:tag name="KSO_WM_TEMPLATE_INDEX" val="20205328"/>
  <p:tag name="KSO_WM_UNIT_LAYERLEVEL" val="1_1_1"/>
  <p:tag name="KSO_WM_TAG_VERSION" val="1.0"/>
  <p:tag name="KSO_WM_UNIT_PRESET_TEXT" val="单击此处输入你的正文，文字是您思想的提炼"/>
  <p:tag name="KSO_WM_UNIT_SUBTYPE" val="a"/>
  <p:tag name="KSO_WM_UNIT_TEXT_FILL_FORE_SCHEMECOLOR_INDEX_BRIGHTNESS" val="0.15"/>
  <p:tag name="KSO_WM_UNIT_TEXT_FILL_FORE_SCHEMECOLOR_INDEX" val="13"/>
  <p:tag name="KSO_WM_UNIT_TEXT_FILL_TYPE" val="1"/>
  <p:tag name="KSO_WM_UNIT_USESOURCEFORMAT_APPLY" val="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5328_4*l_h_i*1_3_1"/>
  <p:tag name="KSO_WM_TEMPLATE_CATEGORY" val="custom"/>
  <p:tag name="KSO_WM_TEMPLATE_INDEX" val="20205328"/>
  <p:tag name="KSO_WM_UNIT_LAYERLEVEL" val="1_1_1"/>
  <p:tag name="KSO_WM_TAG_VERSION"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ID" val="custom20205328_4*l_h_i*1_3_2"/>
  <p:tag name="KSO_WM_TEMPLATE_CATEGORY" val="custom"/>
  <p:tag name="KSO_WM_TEMPLATE_INDEX" val="20205328"/>
  <p:tag name="KSO_WM_UNIT_LAYERLEVEL" val="1_1_1"/>
  <p:tag name="KSO_WM_TAG_VERSION" val="1.0"/>
  <p:tag name="KSO_WM_UNIT_TEXT_FILL_FORE_SCHEMECOLOR_INDEX_BRIGHTNESS" val="0"/>
  <p:tag name="KSO_WM_UNIT_TEXT_FILL_FORE_SCHEMECOLOR_INDEX" val="14"/>
  <p:tag name="KSO_WM_UNIT_TEXT_FILL_TYPE" val="1"/>
  <p:tag name="KSO_WM_UNIT_USESOURCEFORMAT_APPLY" val="1"/>
</p:tagLst>
</file>

<file path=ppt/tags/tag1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ID" val="custom20205328_4*l_h_f*1_4_1"/>
  <p:tag name="KSO_WM_TEMPLATE_CATEGORY" val="custom"/>
  <p:tag name="KSO_WM_TEMPLATE_INDEX" val="20205328"/>
  <p:tag name="KSO_WM_UNIT_LAYERLEVEL" val="1_1_1"/>
  <p:tag name="KSO_WM_TAG_VERSION" val="1.0"/>
  <p:tag name="KSO_WM_UNIT_PRESET_TEXT" val="单击此处输入你的正文，文字是您思想的提炼"/>
  <p:tag name="KSO_WM_UNIT_SUBTYPE" val="a"/>
  <p:tag name="KSO_WM_UNIT_TEXT_FILL_FORE_SCHEMECOLOR_INDEX_BRIGHTNESS" val="0.15"/>
  <p:tag name="KSO_WM_UNIT_TEXT_FILL_FORE_SCHEMECOLOR_INDEX" val="13"/>
  <p:tag name="KSO_WM_UNIT_TEXT_FILL_TYPE" val="1"/>
  <p:tag name="KSO_WM_UNIT_USESOURCEFORMAT_APPLY"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5328_4*l_h_i*1_4_1"/>
  <p:tag name="KSO_WM_TEMPLATE_CATEGORY" val="custom"/>
  <p:tag name="KSO_WM_TEMPLATE_INDEX" val="20205328"/>
  <p:tag name="KSO_WM_UNIT_LAYERLEVEL" val="1_1_1"/>
  <p:tag name="KSO_WM_TAG_VERSION" val="1.0"/>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ID" val="custom20205328_4*l_h_i*1_2_2"/>
  <p:tag name="KSO_WM_TEMPLATE_CATEGORY" val="custom"/>
  <p:tag name="KSO_WM_TEMPLATE_INDEX" val="20205328"/>
  <p:tag name="KSO_WM_UNIT_LAYERLEVEL" val="1_1_1"/>
  <p:tag name="KSO_WM_TAG_VERSION" val="1.0"/>
  <p:tag name="KSO_WM_UNIT_TEXT_FILL_FORE_SCHEMECOLOR_INDEX_BRIGHTNESS" val="0"/>
  <p:tag name="KSO_WM_UNIT_TEXT_FILL_FORE_SCHEMECOLOR_INDEX" val="14"/>
  <p:tag name="KSO_WM_UNIT_TEXT_FILL_TYPE" val="1"/>
  <p:tag name="KSO_WM_UNIT_USESOURCEFORMAT_APPLY" val="1"/>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ID" val="custom20205328_4*l_h_i*1_4_2"/>
  <p:tag name="KSO_WM_TEMPLATE_CATEGORY" val="custom"/>
  <p:tag name="KSO_WM_TEMPLATE_INDEX" val="20205328"/>
  <p:tag name="KSO_WM_UNIT_LAYERLEVEL" val="1_1_1"/>
  <p:tag name="KSO_WM_TAG_VERSION" val="1.0"/>
  <p:tag name="KSO_WM_UNIT_TEXT_FILL_FORE_SCHEMECOLOR_INDEX_BRIGHTNESS" val="0"/>
  <p:tag name="KSO_WM_UNIT_TEXT_FILL_FORE_SCHEMECOLOR_INDEX" val="14"/>
  <p:tag name="KSO_WM_UNIT_TEXT_FILL_TYPE" val="1"/>
  <p:tag name="KSO_WM_UNIT_USESOURCEFORMAT_APPLY" val="1"/>
</p:tagLst>
</file>

<file path=ppt/tags/tag165.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ID" val="custom20205328_4*a*1"/>
  <p:tag name="KSO_WM_TEMPLATE_CATEGORY" val="custom"/>
  <p:tag name="KSO_WM_TEMPLATE_INDEX" val="20205328"/>
  <p:tag name="KSO_WM_UNIT_LAYERLEVEL" val="1"/>
  <p:tag name="KSO_WM_TAG_VERSION" val="1.0"/>
  <p:tag name="KSO_WM_UNIT_PRESET_TEXT" val="目 录"/>
  <p:tag name="KSO_WM_UNIT_TEXT_FILL_FORE_SCHEMECOLOR_INDEX_BRIGHTNESS" val="0"/>
  <p:tag name="KSO_WM_UNIT_TEXT_FILL_FORE_SCHEMECOLOR_INDEX" val="14"/>
  <p:tag name="KSO_WM_UNIT_TEXT_FILL_TYPE" val="1"/>
  <p:tag name="KSO_WM_UNIT_USESOURCEFORMAT_APPLY" val="1"/>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328"/>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328"/>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328"/>
  <p:tag name="KSO_WM_SLIDE_ID" val="custom20205328_11"/>
  <p:tag name="KSO_WM_TEMPLATE_SUBCATEGORY" val="0"/>
  <p:tag name="KSO_WM_TEMPLATE_MASTER_TYPE" val="1"/>
  <p:tag name="KSO_WM_TEMPLATE_COLOR_TYPE" val="1"/>
  <p:tag name="KSO_WM_SLIDE_TYPE" val="text"/>
  <p:tag name="KSO_WM_SLIDE_SUBTYPE" val="diag"/>
  <p:tag name="KSO_WM_SLIDE_ITEM_CNT" val="5"/>
  <p:tag name="KSO_WM_SLIDE_INDEX" val="11"/>
  <p:tag name="KSO_WM_SLIDE_SIZE" val="899.35*260.6"/>
  <p:tag name="KSO_WM_SLIDE_POSITION" val="30.225*188"/>
  <p:tag name="KSO_WM_DIAGRAM_GROUP_CODE" val="m1-1"/>
  <p:tag name="KSO_WM_SLIDE_DIAGTYPE" val="m"/>
  <p:tag name="KSO_WM_TAG_VERSION" val="1.0"/>
  <p:tag name="KSO_WM_SLIDE_LAYOUT" val="a_m"/>
  <p:tag name="KSO_WM_SLIDE_LAYOUT_CNT" val="1_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i*1_2_2"/>
  <p:tag name="KSO_WM_TEMPLATE_CATEGORY" val="custom"/>
  <p:tag name="KSO_WM_TEMPLATE_INDEX" val="20205328"/>
  <p:tag name="KSO_WM_UNIT_LAYERLEVEL" val="1_1_1"/>
  <p:tag name="KSO_WM_TAG_VERSION" val="1.0"/>
  <p:tag name="KSO_WM_UNIT_FILL_FORE_SCHEMECOLOR_INDEX" val="6"/>
  <p:tag name="KSO_WM_UNIT_FILL_TYPE" val="1"/>
  <p:tag name="KSO_WM_UNIT_TEXT_FILL_FORE_SCHEMECOLOR_INDEX" val="5"/>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i*1_2_3"/>
  <p:tag name="KSO_WM_TEMPLATE_CATEGORY" val="custom"/>
  <p:tag name="KSO_WM_TEMPLATE_INDEX" val="20205328"/>
  <p:tag name="KSO_WM_UNIT_LAYERLEVEL" val="1_1_1"/>
  <p:tag name="KSO_WM_TAG_VERSION" val="1.0"/>
  <p:tag name="KSO_WM_UNIT_FILL_FORE_SCHEMECOLOR_INDEX" val="6"/>
  <p:tag name="KSO_WM_UNIT_FILL_TYPE" val="1"/>
  <p:tag name="KSO_WM_UNIT_TEXT_FILL_FORE_SCHEMECOLOR_INDEX" val="5"/>
  <p:tag name="KSO_WM_UNIT_TEXT_FILL_TYPE" val="1"/>
  <p:tag name="KSO_WM_UNIT_USESOURCEFORMAT_APPLY" val="1"/>
</p:tagLst>
</file>

<file path=ppt/tags/tag17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ID" val="custom20205328_11*m_h_a*1_2_1"/>
  <p:tag name="KSO_WM_TEMPLATE_CATEGORY" val="custom"/>
  <p:tag name="KSO_WM_TEMPLATE_INDEX" val="20205328"/>
  <p:tag name="KSO_WM_UNIT_LAYERLEVEL" val="1_1_1"/>
  <p:tag name="KSO_WM_TAG_VERSION" val="1.0"/>
  <p:tag name="KSO_WM_UNIT_TEXT_FILL_FORE_SCHEMECOLOR_INDEX" val="6"/>
  <p:tag name="KSO_WM_UNIT_TEXT_FILL_TYPE" val="1"/>
  <p:tag name="KSO_WM_UNIT_USESOURCEFORMAT_APPLY" val="1"/>
  <p:tag name="KSO_WM_UNIT_ISNUMDGMTITLE" val="0"/>
  <p:tag name="KSO_WM_UNIT_PRESET_TEXT" val="输入标题"/>
</p:tagLst>
</file>

<file path=ppt/tags/tag17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ID" val="custom20205328_11*m_h_f*1_2_1"/>
  <p:tag name="KSO_WM_TEMPLATE_CATEGORY" val="custom"/>
  <p:tag name="KSO_WM_TEMPLATE_INDEX" val="20205328"/>
  <p:tag name="KSO_WM_UNIT_LAYERLEVEL" val="1_1_1"/>
  <p:tag name="KSO_WM_TAG_VERSION" val="1.0"/>
  <p:tag name="KSO_WM_UNIT_TEXT_FILL_FORE_SCHEMECOLOR_INDEX" val="13"/>
  <p:tag name="KSO_WM_UNIT_TEXT_FILL_TYPE" val="1"/>
  <p:tag name="KSO_WM_UNIT_USESOURCEFORMAT_APPLY" val="1"/>
  <p:tag name="KSO_WM_UNIT_PRESET_TEXT" val="单击此处输入你的正文，文字是您思想的提炼。"/>
  <p:tag name="KSO_WM_UNIT_SUBTYPE" val="a"/>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i*1_1_2"/>
  <p:tag name="KSO_WM_TEMPLATE_CATEGORY" val="custom"/>
  <p:tag name="KSO_WM_TEMPLATE_INDEX" val="20205328"/>
  <p:tag name="KSO_WM_UNIT_LAYERLEVEL" val="1_1_1"/>
  <p:tag name="KSO_WM_TAG_VERSION" val="1.0"/>
  <p:tag name="KSO_WM_UNIT_FILL_FORE_SCHEMECOLOR_INDEX" val="5"/>
  <p:tag name="KSO_WM_UNIT_FILL_TYPE" val="1"/>
  <p:tag name="KSO_WM_UNIT_TEXT_FILL_FORE_SCHEMECOLOR_INDEX" val="5"/>
  <p:tag name="KSO_WM_UNIT_TEXT_FILL_TYPE" val="1"/>
  <p:tag name="KSO_WM_UNIT_USESOURCEFORMAT_APPLY" val="1"/>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i*1_1_3"/>
  <p:tag name="KSO_WM_TEMPLATE_CATEGORY" val="custom"/>
  <p:tag name="KSO_WM_TEMPLATE_INDEX" val="20205328"/>
  <p:tag name="KSO_WM_UNIT_LAYERLEVEL" val="1_1_1"/>
  <p:tag name="KSO_WM_TAG_VERSION" val="1.0"/>
  <p:tag name="KSO_WM_UNIT_FILL_FORE_SCHEMECOLOR_INDEX" val="5"/>
  <p:tag name="KSO_WM_UNIT_FILL_TYPE" val="1"/>
  <p:tag name="KSO_WM_UNIT_TEXT_FILL_FORE_SCHEMECOLOR_INDEX" val="5"/>
  <p:tag name="KSO_WM_UNIT_TEXT_FILL_TYPE" val="1"/>
  <p:tag name="KSO_WM_UNIT_USESOURCEFORMAT_APPLY" val="1"/>
</p:tagLst>
</file>

<file path=ppt/tags/tag17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ID" val="custom20205328_11*m_h_a*1_1_1"/>
  <p:tag name="KSO_WM_TEMPLATE_CATEGORY" val="custom"/>
  <p:tag name="KSO_WM_TEMPLATE_INDEX" val="20205328"/>
  <p:tag name="KSO_WM_UNIT_LAYERLEVEL" val="1_1_1"/>
  <p:tag name="KSO_WM_TAG_VERSION" val="1.0"/>
  <p:tag name="KSO_WM_UNIT_TEXT_FILL_FORE_SCHEMECOLOR_INDEX" val="5"/>
  <p:tag name="KSO_WM_UNIT_TEXT_FILL_TYPE" val="1"/>
  <p:tag name="KSO_WM_UNIT_USESOURCEFORMAT_APPLY" val="1"/>
  <p:tag name="KSO_WM_UNIT_ISNUMDGMTITLE" val="0"/>
  <p:tag name="KSO_WM_UNIT_PRESET_TEXT" val="输入标题"/>
</p:tagLst>
</file>

<file path=ppt/tags/tag17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ID" val="custom20205328_11*m_h_f*1_1_1"/>
  <p:tag name="KSO_WM_TEMPLATE_CATEGORY" val="custom"/>
  <p:tag name="KSO_WM_TEMPLATE_INDEX" val="20205328"/>
  <p:tag name="KSO_WM_UNIT_LAYERLEVEL" val="1_1_1"/>
  <p:tag name="KSO_WM_TAG_VERSION" val="1.0"/>
  <p:tag name="KSO_WM_UNIT_TEXT_FILL_FORE_SCHEMECOLOR_INDEX" val="13"/>
  <p:tag name="KSO_WM_UNIT_TEXT_FILL_TYPE" val="1"/>
  <p:tag name="KSO_WM_UNIT_USESOURCEFORMAT_APPLY" val="1"/>
  <p:tag name="KSO_WM_UNIT_PRESET_TEXT" val="单击此处输入你的正文，文字是您思想的提炼。"/>
  <p:tag name="KSO_WM_UNIT_SUBTYPE" val="a"/>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i*1_3_2"/>
  <p:tag name="KSO_WM_TEMPLATE_CATEGORY" val="custom"/>
  <p:tag name="KSO_WM_TEMPLATE_INDEX" val="20205328"/>
  <p:tag name="KSO_WM_UNIT_LAYERLEVEL" val="1_1_1"/>
  <p:tag name="KSO_WM_TAG_VERSION" val="1.0"/>
  <p:tag name="KSO_WM_UNIT_FILL_FORE_SCHEMECOLOR_INDEX" val="7"/>
  <p:tag name="KSO_WM_UNIT_FILL_TYPE" val="1"/>
  <p:tag name="KSO_WM_UNIT_TEXT_FILL_FORE_SCHEMECOLOR_INDEX" val="5"/>
  <p:tag name="KSO_WM_UNIT_TEXT_FILL_TYPE" val="1"/>
  <p:tag name="KSO_WM_UNIT_USESOURCEFORMAT_APPLY"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i*1_3_3"/>
  <p:tag name="KSO_WM_TEMPLATE_CATEGORY" val="custom"/>
  <p:tag name="KSO_WM_TEMPLATE_INDEX" val="20205328"/>
  <p:tag name="KSO_WM_UNIT_LAYERLEVEL" val="1_1_1"/>
  <p:tag name="KSO_WM_TAG_VERSION" val="1.0"/>
  <p:tag name="KSO_WM_UNIT_FILL_FORE_SCHEMECOLOR_INDEX" val="7"/>
  <p:tag name="KSO_WM_UNIT_FILL_TYPE" val="1"/>
  <p:tag name="KSO_WM_UNIT_TEXT_FILL_FORE_SCHEMECOLOR_INDEX" val="5"/>
  <p:tag name="KSO_WM_UNIT_TEXT_FILL_TYPE" val="1"/>
  <p:tag name="KSO_WM_UNIT_USESOURCEFORMAT_APPLY" val="1"/>
</p:tagLst>
</file>

<file path=ppt/tags/tag17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ID" val="custom20205328_11*m_h_a*1_3_1"/>
  <p:tag name="KSO_WM_TEMPLATE_CATEGORY" val="custom"/>
  <p:tag name="KSO_WM_TEMPLATE_INDEX" val="20205328"/>
  <p:tag name="KSO_WM_UNIT_LAYERLEVEL" val="1_1_1"/>
  <p:tag name="KSO_WM_TAG_VERSION" val="1.0"/>
  <p:tag name="KSO_WM_UNIT_TEXT_FILL_FORE_SCHEMECOLOR_INDEX" val="7"/>
  <p:tag name="KSO_WM_UNIT_TEXT_FILL_TYPE" val="1"/>
  <p:tag name="KSO_WM_UNIT_USESOURCEFORMAT_APPLY" val="1"/>
  <p:tag name="KSO_WM_UNIT_ISNUMDGMTITLE" val="0"/>
  <p:tag name="KSO_WM_UNIT_PRESET_TEXT" val="输入标题"/>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ID" val="custom20205328_11*m_h_f*1_3_1"/>
  <p:tag name="KSO_WM_TEMPLATE_CATEGORY" val="custom"/>
  <p:tag name="KSO_WM_TEMPLATE_INDEX" val="20205328"/>
  <p:tag name="KSO_WM_UNIT_LAYERLEVEL" val="1_1_1"/>
  <p:tag name="KSO_WM_TAG_VERSION" val="1.0"/>
  <p:tag name="KSO_WM_UNIT_TEXT_FILL_FORE_SCHEMECOLOR_INDEX" val="13"/>
  <p:tag name="KSO_WM_UNIT_TEXT_FILL_TYPE" val="1"/>
  <p:tag name="KSO_WM_UNIT_USESOURCEFORMAT_APPLY" val="1"/>
  <p:tag name="KSO_WM_UNIT_PRESET_TEXT" val="单击此处输入你的正文，文字是您思想的提炼。"/>
  <p:tag name="KSO_WM_UNIT_SUBTYPE" val="a"/>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i*1_4_3"/>
  <p:tag name="KSO_WM_TEMPLATE_CATEGORY" val="custom"/>
  <p:tag name="KSO_WM_TEMPLATE_INDEX" val="20205328"/>
  <p:tag name="KSO_WM_UNIT_LAYERLEVEL" val="1_1_1"/>
  <p:tag name="KSO_WM_TAG_VERSION" val="1.0"/>
  <p:tag name="KSO_WM_UNIT_FILL_FORE_SCHEMECOLOR_INDEX" val="8"/>
  <p:tag name="KSO_WM_UNIT_FILL_TYPE" val="1"/>
  <p:tag name="KSO_WM_UNIT_TEXT_FILL_FORE_SCHEMECOLOR_INDEX" val="5"/>
  <p:tag name="KSO_WM_UNIT_TEXT_FILL_TYPE" val="1"/>
  <p:tag name="KSO_WM_UNIT_USESOURCEFORMAT_APPLY" val="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i*1_4_1"/>
  <p:tag name="KSO_WM_TEMPLATE_CATEGORY" val="custom"/>
  <p:tag name="KSO_WM_TEMPLATE_INDEX" val="20205328"/>
  <p:tag name="KSO_WM_UNIT_LAYERLEVEL" val="1_1_1"/>
  <p:tag name="KSO_WM_TAG_VERSION" val="1.0"/>
  <p:tag name="KSO_WM_UNIT_FILL_FORE_SCHEMECOLOR_INDEX" val="8"/>
  <p:tag name="KSO_WM_UNIT_FILL_TYPE" val="1"/>
  <p:tag name="KSO_WM_UNIT_TEXT_FILL_FORE_SCHEMECOLOR_INDEX" val="5"/>
  <p:tag name="KSO_WM_UNIT_TEXT_FILL_TYPE" val="1"/>
  <p:tag name="KSO_WM_UNIT_USESOURCEFORMAT_APPLY" val="1"/>
</p:tagLst>
</file>

<file path=ppt/tags/tag18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ID" val="custom20205328_11*m_h_a*1_4_1"/>
  <p:tag name="KSO_WM_TEMPLATE_CATEGORY" val="custom"/>
  <p:tag name="KSO_WM_TEMPLATE_INDEX" val="20205328"/>
  <p:tag name="KSO_WM_UNIT_LAYERLEVEL" val="1_1_1"/>
  <p:tag name="KSO_WM_TAG_VERSION" val="1.0"/>
  <p:tag name="KSO_WM_UNIT_TEXT_FILL_FORE_SCHEMECOLOR_INDEX" val="8"/>
  <p:tag name="KSO_WM_UNIT_TEXT_FILL_TYPE" val="1"/>
  <p:tag name="KSO_WM_UNIT_USESOURCEFORMAT_APPLY" val="1"/>
  <p:tag name="KSO_WM_UNIT_ISNUMDGMTITLE" val="0"/>
  <p:tag name="KSO_WM_UNIT_PRESET_TEXT" val="输入标题"/>
</p:tagLst>
</file>

<file path=ppt/tags/tag18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ID" val="custom20205328_11*m_h_f*1_4_1"/>
  <p:tag name="KSO_WM_TEMPLATE_CATEGORY" val="custom"/>
  <p:tag name="KSO_WM_TEMPLATE_INDEX" val="20205328"/>
  <p:tag name="KSO_WM_UNIT_LAYERLEVEL" val="1_1_1"/>
  <p:tag name="KSO_WM_TAG_VERSION" val="1.0"/>
  <p:tag name="KSO_WM_UNIT_TEXT_FILL_FORE_SCHEMECOLOR_INDEX" val="13"/>
  <p:tag name="KSO_WM_UNIT_TEXT_FILL_TYPE" val="1"/>
  <p:tag name="KSO_WM_UNIT_USESOURCEFORMAT_APPLY" val="1"/>
  <p:tag name="KSO_WM_UNIT_PRESET_TEXT" val="单击此处输入你的正文，文字是您思想的提炼。"/>
  <p:tag name="KSO_WM_UNIT_SUBTYPE" val="a"/>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z*1_2_1"/>
  <p:tag name="KSO_WM_TEMPLATE_CATEGORY" val="custom"/>
  <p:tag name="KSO_WM_TEMPLATE_INDEX" val="20205328"/>
  <p:tag name="KSO_WM_UNIT_LAYERLEVEL" val="1_1_1"/>
  <p:tag name="KSO_WM_TAG_VERSION" val="1.0"/>
  <p:tag name="KSO_WM_UNIT_FILL_FORE_SCHEMECOLOR_INDEX" val="14"/>
  <p:tag name="KSO_WM_UNIT_FILL_TYPE" val="1"/>
  <p:tag name="KSO_WM_UNIT_TEXT_FILL_FORE_SCHEMECOLOR_INDEX" val="13"/>
  <p:tag name="KSO_WM_UNIT_TEXT_FILL_TYPE" val="1"/>
  <p:tag name="KSO_WM_UNIT_USESOURCEFORMAT_APPLY" val="1"/>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z*1_3_1"/>
  <p:tag name="KSO_WM_TEMPLATE_CATEGORY" val="custom"/>
  <p:tag name="KSO_WM_TEMPLATE_INDEX" val="20205328"/>
  <p:tag name="KSO_WM_UNIT_LAYERLEVEL" val="1_1_1"/>
  <p:tag name="KSO_WM_TAG_VERSION" val="1.0"/>
  <p:tag name="KSO_WM_UNIT_FILL_FORE_SCHEMECOLOR_INDEX" val="14"/>
  <p:tag name="KSO_WM_UNIT_FILL_TYPE" val="1"/>
  <p:tag name="KSO_WM_UNIT_TEXT_FILL_FORE_SCHEMECOLOR_INDEX" val="13"/>
  <p:tag name="KSO_WM_UNIT_TEXT_FILL_TYPE" val="1"/>
  <p:tag name="KSO_WM_UNIT_USESOURCEFORMAT_APPLY"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i*1_2_1"/>
  <p:tag name="KSO_WM_TEMPLATE_CATEGORY" val="custom"/>
  <p:tag name="KSO_WM_TEMPLATE_INDEX" val="20205328"/>
  <p:tag name="KSO_WM_UNIT_LAYERLEVEL" val="1_1_1"/>
  <p:tag name="KSO_WM_TAG_VERSION" val="1.0"/>
  <p:tag name="KSO_WM_UNIT_FILL_FORE_SCHEMECOLOR_INDEX" val="6"/>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i*1_1_1"/>
  <p:tag name="KSO_WM_TEMPLATE_CATEGORY" val="custom"/>
  <p:tag name="KSO_WM_TEMPLATE_INDEX" val="20205328"/>
  <p:tag name="KSO_WM_UNIT_LAYERLEVEL" val="1_1_1"/>
  <p:tag name="KSO_WM_TAG_VERSION" val="1.0"/>
  <p:tag name="KSO_WM_UNIT_FILL_FORE_SCHEMECOLOR_INDEX" val="5"/>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i*1_3_1"/>
  <p:tag name="KSO_WM_TEMPLATE_CATEGORY" val="custom"/>
  <p:tag name="KSO_WM_TEMPLATE_INDEX" val="20205328"/>
  <p:tag name="KSO_WM_UNIT_LAYERLEVEL" val="1_1_1"/>
  <p:tag name="KSO_WM_TAG_VERSION" val="1.0"/>
  <p:tag name="KSO_WM_UNIT_FILL_FORE_SCHEMECOLOR_INDEX" val="7"/>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UNIT_VALUE" val="155*156"/>
  <p:tag name="KSO_WM_UNIT_HIGHLIGHT" val="0"/>
  <p:tag name="KSO_WM_UNIT_COMPATIBLE" val="0"/>
  <p:tag name="KSO_WM_UNIT_DIAGRAM_ISNUMVISUAL" val="0"/>
  <p:tag name="KSO_WM_UNIT_DIAGRAM_ISREFERUNIT" val="0"/>
  <p:tag name="KSO_WM_DIAGRAM_GROUP_CODE" val="m1-1"/>
  <p:tag name="KSO_WM_UNIT_ID" val="custom20205328_11*m_h_x*1_1_1"/>
  <p:tag name="KSO_WM_TEMPLATE_CATEGORY" val="custom"/>
  <p:tag name="KSO_WM_TEMPLATE_INDEX" val="20205328"/>
  <p:tag name="KSO_WM_UNIT_LAYERLEVEL" val="1_1_1"/>
  <p:tag name="KSO_WM_TAG_VERSION" val="1.0"/>
  <p:tag name="KSO_WM_UNIT_FILL_FORE_SCHEMECOLOR_INDEX" val="14"/>
  <p:tag name="KSO_WM_UNIT_FILL_TYPE" val="1"/>
  <p:tag name="KSO_WM_UNIT_TEXT_FILL_FORE_SCHEMECOLOR_INDEX" val="13"/>
  <p:tag name="KSO_WM_UNIT_TEXT_FILL_TYPE" val="1"/>
  <p:tag name="KSO_WM_UNIT_USESOURCEFORMAT_APPLY" val="1"/>
</p:tagLst>
</file>

<file path=ppt/tags/tag191.xml><?xml version="1.0" encoding="utf-8"?>
<p:tagLst xmlns:a="http://schemas.openxmlformats.org/drawingml/2006/main" xmlns:r="http://schemas.openxmlformats.org/officeDocument/2006/relationships" xmlns:p="http://schemas.openxmlformats.org/presentationml/2006/main">
  <p:tag name="KSO_WM_UNIT_VALUE" val="122*156"/>
  <p:tag name="KSO_WM_UNIT_HIGHLIGHT" val="0"/>
  <p:tag name="KSO_WM_UNIT_COMPATIBLE" val="0"/>
  <p:tag name="KSO_WM_UNIT_DIAGRAM_ISNUMVISUAL" val="0"/>
  <p:tag name="KSO_WM_UNIT_DIAGRAM_ISREFERUNIT" val="0"/>
  <p:tag name="KSO_WM_DIAGRAM_GROUP_CODE" val="m1-1"/>
  <p:tag name="KSO_WM_UNIT_ID" val="custom20205328_11*m_h_x*1_2_1"/>
  <p:tag name="KSO_WM_TEMPLATE_CATEGORY" val="custom"/>
  <p:tag name="KSO_WM_TEMPLATE_INDEX" val="20205328"/>
  <p:tag name="KSO_WM_UNIT_LAYERLEVEL" val="1_1_1"/>
  <p:tag name="KSO_WM_TAG_VERSION" val="1.0"/>
  <p:tag name="KSO_WM_UNIT_FILL_FORE_SCHEMECOLOR_INDEX" val="14"/>
  <p:tag name="KSO_WM_UNIT_FILL_TYPE" val="1"/>
  <p:tag name="KSO_WM_UNIT_TEXT_FILL_FORE_SCHEMECOLOR_INDEX" val="13"/>
  <p:tag name="KSO_WM_UNIT_TEXT_FILL_TYPE" val="1"/>
  <p:tag name="KSO_WM_UNIT_USESOURCEFORMAT_APPLY" val="1"/>
</p:tagLst>
</file>

<file path=ppt/tags/tag192.xml><?xml version="1.0" encoding="utf-8"?>
<p:tagLst xmlns:a="http://schemas.openxmlformats.org/drawingml/2006/main" xmlns:r="http://schemas.openxmlformats.org/officeDocument/2006/relationships" xmlns:p="http://schemas.openxmlformats.org/presentationml/2006/main">
  <p:tag name="KSO_WM_UNIT_VALUE" val="151*156"/>
  <p:tag name="KSO_WM_UNIT_HIGHLIGHT" val="0"/>
  <p:tag name="KSO_WM_UNIT_COMPATIBLE" val="0"/>
  <p:tag name="KSO_WM_UNIT_DIAGRAM_ISNUMVISUAL" val="0"/>
  <p:tag name="KSO_WM_UNIT_DIAGRAM_ISREFERUNIT" val="0"/>
  <p:tag name="KSO_WM_DIAGRAM_GROUP_CODE" val="m1-1"/>
  <p:tag name="KSO_WM_UNIT_ID" val="custom20205328_11*m_h_x*1_3_1"/>
  <p:tag name="KSO_WM_TEMPLATE_CATEGORY" val="custom"/>
  <p:tag name="KSO_WM_TEMPLATE_INDEX" val="20205328"/>
  <p:tag name="KSO_WM_UNIT_LAYERLEVEL" val="1_1_1"/>
  <p:tag name="KSO_WM_TAG_VERSION" val="1.0"/>
  <p:tag name="KSO_WM_UNIT_FILL_FORE_SCHEMECOLOR_INDEX" val="14"/>
  <p:tag name="KSO_WM_UNIT_FILL_TYPE" val="1"/>
  <p:tag name="KSO_WM_UNIT_TEXT_FILL_FORE_SCHEMECOLOR_INDEX" val="13"/>
  <p:tag name="KSO_WM_UNIT_TEXT_FILL_TYPE" val="1"/>
  <p:tag name="KSO_WM_UNIT_USESOURCEFORMAT_APPLY"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z*1_4_1"/>
  <p:tag name="KSO_WM_TEMPLATE_CATEGORY" val="custom"/>
  <p:tag name="KSO_WM_TEMPLATE_INDEX" val="20205328"/>
  <p:tag name="KSO_WM_UNIT_LAYERLEVEL" val="1_1_1"/>
  <p:tag name="KSO_WM_TAG_VERSION" val="1.0"/>
  <p:tag name="KSO_WM_UNIT_FILL_FORE_SCHEMECOLOR_INDEX" val="14"/>
  <p:tag name="KSO_WM_UNIT_FILL_TYPE" val="1"/>
  <p:tag name="KSO_WM_UNIT_TEXT_FILL_FORE_SCHEMECOLOR_INDEX" val="13"/>
  <p:tag name="KSO_WM_UNIT_TEXT_FILL_TYPE" val="1"/>
  <p:tag name="KSO_WM_UNIT_USESOURCEFORMAT_APPLY"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i*1_4_2"/>
  <p:tag name="KSO_WM_TEMPLATE_CATEGORY" val="custom"/>
  <p:tag name="KSO_WM_TEMPLATE_INDEX" val="20205328"/>
  <p:tag name="KSO_WM_UNIT_LAYERLEVEL" val="1_1_1"/>
  <p:tag name="KSO_WM_TAG_VERSION" val="1.0"/>
  <p:tag name="KSO_WM_UNIT_FILL_FORE_SCHEMECOLOR_INDEX" val="8"/>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195.xml><?xml version="1.0" encoding="utf-8"?>
<p:tagLst xmlns:a="http://schemas.openxmlformats.org/drawingml/2006/main" xmlns:r="http://schemas.openxmlformats.org/officeDocument/2006/relationships" xmlns:p="http://schemas.openxmlformats.org/presentationml/2006/main">
  <p:tag name="KSO_WM_UNIT_VALUE" val="113*156"/>
  <p:tag name="KSO_WM_UNIT_HIGHLIGHT" val="0"/>
  <p:tag name="KSO_WM_UNIT_COMPATIBLE" val="0"/>
  <p:tag name="KSO_WM_UNIT_DIAGRAM_ISNUMVISUAL" val="0"/>
  <p:tag name="KSO_WM_UNIT_DIAGRAM_ISREFERUNIT" val="0"/>
  <p:tag name="KSO_WM_DIAGRAM_GROUP_CODE" val="m1-1"/>
  <p:tag name="KSO_WM_UNIT_ID" val="custom20205328_11*m_h_x*1_4_1"/>
  <p:tag name="KSO_WM_TEMPLATE_CATEGORY" val="custom"/>
  <p:tag name="KSO_WM_TEMPLATE_INDEX" val="20205328"/>
  <p:tag name="KSO_WM_UNIT_LAYERLEVEL" val="1_1_1"/>
  <p:tag name="KSO_WM_TAG_VERSION" val="1.0"/>
  <p:tag name="KSO_WM_UNIT_FILL_FORE_SCHEMECOLOR_INDEX" val="14"/>
  <p:tag name="KSO_WM_UNIT_FILL_TYPE" val="1"/>
  <p:tag name="KSO_WM_UNIT_TEXT_FILL_FORE_SCHEMECOLOR_INDEX" val="13"/>
  <p:tag name="KSO_WM_UNIT_TEXT_FILL_TYPE" val="1"/>
  <p:tag name="KSO_WM_UNIT_USESOURCEFORMAT_APPLY"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z*1_5_1"/>
  <p:tag name="KSO_WM_TEMPLATE_CATEGORY" val="custom"/>
  <p:tag name="KSO_WM_TEMPLATE_INDEX" val="20205328"/>
  <p:tag name="KSO_WM_UNIT_LAYERLEVEL" val="1_1_1"/>
  <p:tag name="KSO_WM_TAG_VERSION" val="1.0"/>
  <p:tag name="KSO_WM_UNIT_FILL_FORE_SCHEMECOLOR_INDEX" val="14"/>
  <p:tag name="KSO_WM_UNIT_FILL_TYPE" val="1"/>
  <p:tag name="KSO_WM_UNIT_TEXT_FILL_FORE_SCHEMECOLOR_INDEX" val="13"/>
  <p:tag name="KSO_WM_UNIT_TEXT_FILL_TYPE" val="1"/>
  <p:tag name="KSO_WM_UNIT_USESOURCEFORMAT_APPLY"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i*1_5_2"/>
  <p:tag name="KSO_WM_TEMPLATE_CATEGORY" val="custom"/>
  <p:tag name="KSO_WM_TEMPLATE_INDEX" val="20205328"/>
  <p:tag name="KSO_WM_UNIT_LAYERLEVEL" val="1_1_1"/>
  <p:tag name="KSO_WM_TAG_VERSION" val="1.0"/>
  <p:tag name="KSO_WM_UNIT_FILL_FORE_SCHEMECOLOR_INDEX" val="9"/>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i*1_5_3"/>
  <p:tag name="KSO_WM_TEMPLATE_CATEGORY" val="custom"/>
  <p:tag name="KSO_WM_TEMPLATE_INDEX" val="20205328"/>
  <p:tag name="KSO_WM_UNIT_LAYERLEVEL" val="1_1_1"/>
  <p:tag name="KSO_WM_TAG_VERSION" val="1.0"/>
  <p:tag name="KSO_WM_UNIT_FILL_FORE_SCHEMECOLOR_INDEX" val="9"/>
  <p:tag name="KSO_WM_UNIT_FILL_TYPE" val="1"/>
  <p:tag name="KSO_WM_UNIT_TEXT_FILL_FORE_SCHEMECOLOR_INDEX" val="5"/>
  <p:tag name="KSO_WM_UNIT_TEXT_FILL_TYPE" val="1"/>
  <p:tag name="KSO_WM_UNIT_USESOURCEFORMAT_APPLY"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m_h_i*1_5_1"/>
  <p:tag name="KSO_WM_TEMPLATE_CATEGORY" val="custom"/>
  <p:tag name="KSO_WM_TEMPLATE_INDEX" val="20205328"/>
  <p:tag name="KSO_WM_UNIT_LAYERLEVEL" val="1_1_1"/>
  <p:tag name="KSO_WM_TAG_VERSION" val="1.0"/>
  <p:tag name="KSO_WM_UNIT_FILL_FORE_SCHEMECOLOR_INDEX" val="9"/>
  <p:tag name="KSO_WM_UNIT_FILL_TYPE" val="1"/>
  <p:tag name="KSO_WM_UNIT_TEXT_FILL_FORE_SCHEMECOLOR_INDEX" val="5"/>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328"/>
</p:tagLst>
</file>

<file path=ppt/tags/tag20.xml><?xml version="1.0" encoding="utf-8"?>
<p:tagLst xmlns:a="http://schemas.openxmlformats.org/drawingml/2006/main" xmlns:r="http://schemas.openxmlformats.org/officeDocument/2006/relationships" xmlns:p="http://schemas.openxmlformats.org/presentationml/2006/main">
  <p:tag name="KSO_WM_UNIT_PLACING_PICTURE_INFO" val="{&quot;code&quot;:&quot;[1]&quot;,&quot;full_picture&quot;:false,&quot;last_crop_picture&quot;:&quot;[1]&quot;,&quot;scheme&quot;:&quot;1-1&quot;,&quot;spacing&quot;:5}"/>
  <p:tag name="KSO_WM_UNIT_PLACING_PICTURE" val="165524.638"/>
  <p:tag name="KSO_WM_BEAUTIFY_FLAG" val="#wm#"/>
  <p:tag name="KSO_WM_UNIT_ID" val="_1**"/>
  <p:tag name="KSO_WM_UNIT_PLACING_PICTURE_USER_VIEWPORT" val="{&quot;height&quot;:6521,&quot;width&quot;:6675}"/>
  <p:tag name="KSO_WM_UNIT_HIGHLIGHT" val="0"/>
  <p:tag name="KSO_WM_UNIT_COMPATIBLE" val="0"/>
  <p:tag name="KSO_WM_UNIT_DIAGRAM_ISNUMVISUAL" val="0"/>
  <p:tag name="KSO_WM_UNIT_DIAGRAM_ISREFERUNIT" val="0"/>
  <p:tag name="KSO_WM_UNIT_LAYERLEVEL" val="1"/>
  <p:tag name="KSO_WM_TAG_VERSION" val="1.0"/>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ID" val="custom20205328_11*m_h_a*1_5_1"/>
  <p:tag name="KSO_WM_TEMPLATE_CATEGORY" val="custom"/>
  <p:tag name="KSO_WM_TEMPLATE_INDEX" val="20205328"/>
  <p:tag name="KSO_WM_UNIT_LAYERLEVEL" val="1_1_1"/>
  <p:tag name="KSO_WM_TAG_VERSION" val="1.0"/>
  <p:tag name="KSO_WM_UNIT_TEXT_FILL_FORE_SCHEMECOLOR_INDEX" val="9"/>
  <p:tag name="KSO_WM_UNIT_TEXT_FILL_TYPE" val="1"/>
  <p:tag name="KSO_WM_UNIT_USESOURCEFORMAT_APPLY" val="1"/>
  <p:tag name="KSO_WM_UNIT_ISNUMDGMTITLE" val="0"/>
  <p:tag name="KSO_WM_UNIT_PRESET_TEXT" val="输入标题"/>
</p:tagLst>
</file>

<file path=ppt/tags/tag20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ID" val="custom20205328_11*m_h_f*1_5_1"/>
  <p:tag name="KSO_WM_TEMPLATE_CATEGORY" val="custom"/>
  <p:tag name="KSO_WM_TEMPLATE_INDEX" val="20205328"/>
  <p:tag name="KSO_WM_UNIT_LAYERLEVEL" val="1_1_1"/>
  <p:tag name="KSO_WM_TAG_VERSION" val="1.0"/>
  <p:tag name="KSO_WM_UNIT_TEXT_FILL_FORE_SCHEMECOLOR_INDEX" val="13"/>
  <p:tag name="KSO_WM_UNIT_TEXT_FILL_TYPE" val="1"/>
  <p:tag name="KSO_WM_UNIT_USESOURCEFORMAT_APPLY" val="1"/>
  <p:tag name="KSO_WM_UNIT_PRESET_TEXT" val="单击此处输入你的正文，文字是您思想的提炼。"/>
  <p:tag name="KSO_WM_UNIT_SUBTYPE" val="a"/>
</p:tagLst>
</file>

<file path=ppt/tags/tag202.xml><?xml version="1.0" encoding="utf-8"?>
<p:tagLst xmlns:a="http://schemas.openxmlformats.org/drawingml/2006/main" xmlns:r="http://schemas.openxmlformats.org/officeDocument/2006/relationships" xmlns:p="http://schemas.openxmlformats.org/presentationml/2006/main">
  <p:tag name="KSO_WM_UNIT_VALUE" val="150*169"/>
  <p:tag name="KSO_WM_UNIT_HIGHLIGHT" val="0"/>
  <p:tag name="KSO_WM_UNIT_COMPATIBLE" val="0"/>
  <p:tag name="KSO_WM_UNIT_DIAGRAM_ISNUMVISUAL" val="0"/>
  <p:tag name="KSO_WM_UNIT_DIAGRAM_ISREFERUNIT" val="0"/>
  <p:tag name="KSO_WM_DIAGRAM_GROUP_CODE" val="m1-1"/>
  <p:tag name="KSO_WM_UNIT_ID" val="custom20205328_11*m_h_x*1_5_1"/>
  <p:tag name="KSO_WM_TEMPLATE_CATEGORY" val="custom"/>
  <p:tag name="KSO_WM_TEMPLATE_INDEX" val="20205328"/>
  <p:tag name="KSO_WM_UNIT_LAYERLEVEL" val="1_1_1"/>
  <p:tag name="KSO_WM_TAG_VERSION" val="1.0"/>
  <p:tag name="KSO_WM_UNIT_FILL_FORE_SCHEMECOLOR_INDEX" val="14"/>
  <p:tag name="KSO_WM_UNIT_FILL_TYPE" val="1"/>
  <p:tag name="KSO_WM_UNIT_TEXT_FILL_FORE_SCHEMECOLOR_INDEX" val="13"/>
  <p:tag name="KSO_WM_UNIT_TEXT_FILL_TYPE" val="1"/>
  <p:tag name="KSO_WM_UNIT_USESOURCEFORMAT_APPLY" val="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5328_11*i*1"/>
  <p:tag name="KSO_WM_TEMPLATE_CATEGORY" val="custom"/>
  <p:tag name="KSO_WM_TEMPLATE_INDEX" val="20205328"/>
  <p:tag name="KSO_WM_UNIT_LAYERLEVEL" val="1"/>
  <p:tag name="KSO_WM_TAG_VERSION" val="1.0"/>
  <p:tag name="KSO_WM_UNIT_USESOURCEFORMAT_APPLY" val="1"/>
</p:tagLst>
</file>

<file path=ppt/tags/tag20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ID" val="custom20205328_11*a*1"/>
  <p:tag name="KSO_WM_TEMPLATE_CATEGORY" val="custom"/>
  <p:tag name="KSO_WM_TEMPLATE_INDEX" val="20205328"/>
  <p:tag name="KSO_WM_UNIT_LAYERLEVEL" val="1"/>
  <p:tag name="KSO_WM_TAG_VERSION" val="1.0"/>
  <p:tag name="KSO_WM_UNIT_DEFAULT_FONT" val="24;44;4"/>
  <p:tag name="KSO_WM_UNIT_BLOCK" val="1"/>
  <p:tag name="REFSHAPE" val="1296778236"/>
  <p:tag name="KSO_WM_UNIT_ISNUMDGMTITLE" val="0"/>
  <p:tag name="KSO_WM_DIAGRAM_GROUP_CODE" val="m1-1"/>
  <p:tag name="KSO_WM_UNIT_PRESET_TEXT" val="单击此处输入大标题"/>
  <p:tag name="KSO_WM_UNIT_TEXT_FILL_FORE_SCHEMECOLOR_INDEX" val="13"/>
  <p:tag name="KSO_WM_UNIT_TEXT_FILL_TYPE" val="1"/>
  <p:tag name="KSO_WM_UNIT_USESOURCEFORMAT_APPLY" val="1"/>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328"/>
</p:tagLst>
</file>

<file path=ppt/tags/tag206.xml><?xml version="1.0" encoding="utf-8"?>
<p:tagLst xmlns:a="http://schemas.openxmlformats.org/drawingml/2006/main" xmlns:r="http://schemas.openxmlformats.org/officeDocument/2006/relationships" xmlns:p="http://schemas.openxmlformats.org/presentationml/2006/main">
  <p:tag name="KSO_WM_SLIDE_ID" val="custom20205328_23"/>
  <p:tag name="KSO_WM_TEMPLATE_SUBCATEGORY" val="0"/>
  <p:tag name="KSO_WM_TEMPLATE_MASTER_TYPE" val="1"/>
  <p:tag name="KSO_WM_TEMPLATE_COLOR_TYPE" val="1"/>
  <p:tag name="KSO_WM_SLIDE_ITEM_CNT" val="0"/>
  <p:tag name="KSO_WM_SLIDE_INDEX" val="23"/>
  <p:tag name="KSO_WM_TAG_VERSION" val="1.0"/>
  <p:tag name="KSO_WM_BEAUTIFY_FLAG" val="#wm#"/>
  <p:tag name="KSO_WM_TEMPLATE_CATEGORY" val="custom"/>
  <p:tag name="KSO_WM_TEMPLATE_INDEX" val="20205328"/>
  <p:tag name="KSO_WM_SLIDE_TYPE" val="endPage"/>
  <p:tag name="KSO_WM_SLIDE_SUBTYPE" val="pureTxt"/>
  <p:tag name="KSO_WM_SLIDE_LAYOUT" val="a_f"/>
  <p:tag name="KSO_WM_SLIDE_LAYOUT_CNT" val="1_1"/>
  <p:tag name="KSO_WM_SPECIAL_SOURCE" val="bdnull"/>
  <p:tag name="KSO_WM_SLIDE_CONTENT_AREA" val="{&quot;left&quot;:&quot;173.7&quot;,&quot;top&quot;:&quot;78.5&quot;,&quot;width&quot;:&quot;702.55&quot;,&quot;height&quot;:&quot;350.15&quot;}"/>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328_23*a*1"/>
  <p:tag name="KSO_WM_TEMPLATE_CATEGORY" val="custom"/>
  <p:tag name="KSO_WM_TEMPLATE_INDEX" val="20205328"/>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谢谢聆听"/>
  <p:tag name="KSO_WM_UNIT_TEXT_FILL_FORE_SCHEMECOLOR_INDEX_BRIGHTNESS" val="-0.25"/>
  <p:tag name="KSO_WM_UNIT_TEXT_FILL_FORE_SCHEMECOLOR_INDEX" val="5"/>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PLACING_PICTURE_INFO" val="{&quot;code&quot;:&quot;[1]&quot;,&quot;full_picture&quot;:false,&quot;last_crop_picture&quot;:&quot;[1]&quot;,&quot;scheme&quot;:&quot;1-1&quot;,&quot;spacing&quot;:5}"/>
  <p:tag name="KSO_WM_UNIT_PLACING_PICTURE" val="165524.638"/>
  <p:tag name="KSO_WM_BEAUTIFY_FLAG" val="#wm#"/>
  <p:tag name="KSO_WM_UNIT_ID" val="_3**"/>
  <p:tag name="KSO_WM_UNIT_PLACING_PICTURE_USER_VIEWPORT" val="{&quot;height&quot;:8652,&quot;width&quot;:6811}"/>
  <p:tag name="KSO_WM_UNIT_HIGHLIGHT" val="0"/>
  <p:tag name="KSO_WM_UNIT_COMPATIBLE" val="0"/>
  <p:tag name="KSO_WM_UNIT_DIAGRAM_ISNUMVISUAL" val="0"/>
  <p:tag name="KSO_WM_UNIT_DIAGRAM_ISREFERUNIT" val="0"/>
  <p:tag name="KSO_WM_UNIT_LAYERLEVEL" val="1"/>
  <p:tag name="KSO_WM_TAG_VERSION" val="1.0"/>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328"/>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PLACING_PICTURE_INFO" val="{&quot;code&quot;:&quot;[1]&quot;,&quot;full_picture&quot;:false,&quot;last_crop_picture&quot;:&quot;[1]&quot;,&quot;scheme&quot;:&quot;1-1&quot;,&quot;spacing&quot;:5}"/>
  <p:tag name="KSO_WM_UNIT_PLACING_PICTURE" val="165524.638"/>
  <p:tag name="KSO_WM_BEAUTIFY_FLAG" val="#wm#"/>
  <p:tag name="KSO_WM_UNIT_ID" val="_6**"/>
  <p:tag name="KSO_WM_UNIT_PLACING_PICTURE_USER_VIEWPORT" val="{&quot;height&quot;:2309.6119983894778,&quot;width&quot;:2364.1558180110051}"/>
  <p:tag name="KSO_WM_UNIT_HIGHLIGHT" val="0"/>
  <p:tag name="KSO_WM_UNIT_COMPATIBLE" val="0"/>
  <p:tag name="KSO_WM_UNIT_DIAGRAM_ISNUMVISUAL" val="0"/>
  <p:tag name="KSO_WM_UNIT_DIAGRAM_ISREFERUNIT" val="0"/>
  <p:tag name="KSO_WM_UNIT_LAYERLEVEL" val="1"/>
  <p:tag name="KSO_WM_TAG_VERSION" val="1.0"/>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328"/>
  <p:tag name="KSO_WM_SPECIAL_SOURCE" val="bdnull"/>
  <p:tag name="KSO_WM_TEMPLATE_SUBCATEGORY" val="0"/>
  <p:tag name="KSO_WM_TEMPLATE_MASTER_TYPE" val="1"/>
  <p:tag name="KSO_WM_TEMPLATE_COLOR_TYPE" val="1"/>
  <p:tag name="KSO_WM_TEMPLATE_MASTER_THUMB_INDEX" val="12"/>
  <p:tag name="KSO_WM_TAG_VERSION" val="1.0"/>
  <p:tag name="KSO_WM_TEMPLATE_THUMBS_INDEX" val="1、4、6、9、13、14、15、17、18、19、20、22"/>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PLACING_PICTURE_INFO" val="{&quot;code&quot;:&quot;[1]&quot;,&quot;full_picture&quot;:false,&quot;last_crop_picture&quot;:&quot;[1]&quot;,&quot;scheme&quot;:&quot;1-1&quot;,&quot;spacing&quot;:5}"/>
  <p:tag name="KSO_WM_UNIT_PLACING_PICTURE" val="165524.638"/>
  <p:tag name="KSO_WM_BEAUTIFY_FLAG" val="#wm#"/>
  <p:tag name="KSO_WM_UNIT_ID" val="_11**"/>
  <p:tag name="KSO_WM_UNIT_PLACING_PICTURE_USER_VIEWPORT" val="{&quot;height&quot;:6521,&quot;width&quot;:6675}"/>
  <p:tag name="KSO_WM_UNIT_HIGHLIGHT" val="0"/>
  <p:tag name="KSO_WM_UNIT_COMPATIBLE" val="0"/>
  <p:tag name="KSO_WM_UNIT_DIAGRAM_ISNUMVISUAL" val="0"/>
  <p:tag name="KSO_WM_UNIT_DIAGRAM_ISREFERUNIT" val="0"/>
  <p:tag name="KSO_WM_UNIT_LAYERLEVEL" val="1"/>
  <p:tag name="KSO_WM_TAG_VERSION" val="1.0"/>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PLACING_PICTURE_INFO" val="{&quot;code&quot;:&quot;[1]&quot;,&quot;full_picture&quot;:false,&quot;last_crop_picture&quot;:&quot;[1]&quot;,&quot;scheme&quot;:&quot;1-1&quot;,&quot;spacing&quot;:5}"/>
  <p:tag name="KSO_WM_UNIT_PLACING_PICTURE" val="165524.638"/>
  <p:tag name="KSO_WM_BEAUTIFY_FLAG" val="#wm#"/>
  <p:tag name="KSO_WM_UNIT_ID" val="_11**"/>
  <p:tag name="KSO_WM_UNIT_PLACING_PICTURE_USER_VIEWPORT" val="{&quot;height&quot;:2698,&quot;width&quot;:2762}"/>
  <p:tag name="KSO_WM_UNIT_HIGHLIGHT" val="0"/>
  <p:tag name="KSO_WM_UNIT_COMPATIBLE" val="0"/>
  <p:tag name="KSO_WM_UNIT_DIAGRAM_ISNUMVISUAL" val="0"/>
  <p:tag name="KSO_WM_UNIT_DIAGRAM_ISREFERUNIT" val="0"/>
  <p:tag name="KSO_WM_UNIT_LAYERLEVEL" val="1"/>
  <p:tag name="KSO_WM_TAG_VERSION" val="1.0"/>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1_Office 主题​​">
  <a:themeElements>
    <a:clrScheme name="">
      <a:dk1>
        <a:sysClr val="windowText" lastClr="000000"/>
      </a:dk1>
      <a:lt1>
        <a:sysClr val="window" lastClr="FFFFFF"/>
      </a:lt1>
      <a:dk2>
        <a:srgbClr val="DBF0F0"/>
      </a:dk2>
      <a:lt2>
        <a:srgbClr val="FFFFFF"/>
      </a:lt2>
      <a:accent1>
        <a:srgbClr val="6ED4D4"/>
      </a:accent1>
      <a:accent2>
        <a:srgbClr val="7AD4C4"/>
      </a:accent2>
      <a:accent3>
        <a:srgbClr val="85D4B2"/>
      </a:accent3>
      <a:accent4>
        <a:srgbClr val="8FD49F"/>
      </a:accent4>
      <a:accent5>
        <a:srgbClr val="98D489"/>
      </a:accent5>
      <a:accent6>
        <a:srgbClr val="A1D46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iSans Norm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Normal"/>
        <a:ea typeface=""/>
        <a:cs typeface=""/>
        <a:font script="Jpan" typeface="ＭＳ Ｐゴシック"/>
        <a:font script="Hang" typeface="맑은 고딕"/>
        <a:font script="Hans" typeface="MiSans Normal"/>
        <a:font script="Hant" typeface="新細明體"/>
        <a:font script="Arab" typeface="MiSans Normal"/>
        <a:font script="Hebr" typeface="MiSans Norm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iSans Norm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iSans Norm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Normal"/>
        <a:ea typeface=""/>
        <a:cs typeface=""/>
        <a:font script="Jpan" typeface="ＭＳ Ｐゴシック"/>
        <a:font script="Hang" typeface="맑은 고딕"/>
        <a:font script="Hans" typeface="MiSans Normal"/>
        <a:font script="Hant" typeface="新細明體"/>
        <a:font script="Arab" typeface="MiSans Normal"/>
        <a:font script="Hebr" typeface="MiSans Norm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iSans Norm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92</TotalTime>
  <Words>611</Words>
  <Application>Microsoft Office PowerPoint</Application>
  <PresentationFormat>宽屏</PresentationFormat>
  <Paragraphs>73</Paragraphs>
  <Slides>8</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MiSans Normal</vt:lpstr>
      <vt:lpstr>汉仪旗黑-85S</vt:lpstr>
      <vt:lpstr>宋体</vt:lpstr>
      <vt:lpstr>微软雅黑</vt:lpstr>
      <vt:lpstr>Arial</vt:lpstr>
      <vt:lpstr>Times New Roman</vt:lpstr>
      <vt:lpstr>1_Office 主题​​</vt:lpstr>
      <vt:lpstr>基于springboot的海南旅游推荐系统设计与实现</vt:lpstr>
      <vt:lpstr>PowerPoint 演示文稿</vt:lpstr>
      <vt:lpstr>PowerPoint 演示文稿</vt:lpstr>
      <vt:lpstr>3. 海南作为中国重要的旅游目的地，拥有丰富的旅游资源和独特的文化背景。然而，由于旅游信息的海量和多样化，游客往往难以快速找到符合自己需求的旅游产品。因此，开发一个基于协同推荐算法的海南旅游推荐系统，对于提升游客体验、优化旅游资源配置具有重要意义。</vt:lpstr>
      <vt:lpstr>PowerPoint 演示文稿</vt:lpstr>
      <vt:lpstr>展示部分数据集</vt:lpstr>
      <vt:lpstr>论文文献</vt:lpstr>
      <vt:lpstr>汇报结束  请各位老师指正批评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Kira</dc:creator>
  <cp:lastModifiedBy>brando dio</cp:lastModifiedBy>
  <cp:revision>248</cp:revision>
  <dcterms:created xsi:type="dcterms:W3CDTF">2019-06-19T02:08:00Z</dcterms:created>
  <dcterms:modified xsi:type="dcterms:W3CDTF">2024-10-30T12:55:01Z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63BEF99EF3FC420B95975024C78AE563_11</vt:lpwstr>
  </property>
  <property fmtid="{D5CDD505-2E9C-101B-9397-08002B2CF9AE}" pid="4" name="KSOTemplateUUID">
    <vt:lpwstr>v1.0_mb_WWKVAA3calnmZWOTug9OwQ==</vt:lpwstr>
  </property>
</Properties>
</file>

<file path=qbak/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1742" y="443230"/>
            <a:ext cx="10852237" cy="441964"/>
          </a:xfrm>
        </p:spPr>
        <p:txBody>
          <a:bodyPr/>
          <a:lstStyle/>
          <a:p>
            <a:r>
              <a:rPr lang="zh-CN" altLang="en-US" sz="3600"/>
              <a:t>论文文献</a:t>
            </a:r>
          </a:p>
        </p:txBody>
      </p:sp>
      <p:sp>
        <p:nvSpPr>
          <p:cNvPr id="3" name="文本框 2"/>
          <p:cNvSpPr txBox="1"/>
          <p:nvPr/>
        </p:nvSpPr>
        <p:spPr>
          <a:xfrm>
            <a:off x="3832860" y="885190"/>
            <a:ext cx="7047865" cy="5246370"/>
          </a:xfrm>
          <a:prstGeom prst="rect">
            <a:avLst/>
          </a:prstGeom>
          <a:noFill/>
        </p:spPr>
        <p:txBody>
          <a:bodyPr wrap="square" rtlCol="0">
            <a:noAutofit/>
          </a:bodyPr>
          <a:lstStyle/>
          <a:p>
            <a:pPr marL="304800" indent="-304800" algn="l">
              <a:lnSpc>
                <a:spcPct val="125000"/>
              </a:lnSpc>
              <a:tabLst>
                <a:tab pos="5715000" algn="l"/>
              </a:tabLst>
            </a:pPr>
            <a:r>
              <a:rPr lang="en-US" altLang="zh-CN" sz="1800" kern="100" dirty="0">
                <a:effectLst/>
                <a:latin typeface="宋体" panose="02010600030101010101" pitchFamily="2" charset="-122"/>
                <a:ea typeface="宋体" panose="02010600030101010101" pitchFamily="2" charset="-122"/>
              </a:rPr>
              <a:t>[1] </a:t>
            </a:r>
            <a:r>
              <a:rPr lang="zh-CN" altLang="zh-CN" sz="1800" kern="100" dirty="0">
                <a:effectLst/>
                <a:latin typeface="Times New Roman" panose="02020603050405020304" pitchFamily="18" charset="0"/>
                <a:ea typeface="宋体" panose="02010600030101010101" pitchFamily="2" charset="-122"/>
              </a:rPr>
              <a:t>协同过滤推荐算法研究综述</a:t>
            </a:r>
            <a:r>
              <a:rPr lang="en-US" altLang="zh-CN" sz="1800" kern="100" dirty="0">
                <a:effectLst/>
                <a:latin typeface="Times New Roman" panose="02020603050405020304" pitchFamily="18" charset="0"/>
                <a:ea typeface="宋体" panose="02010600030101010101" pitchFamily="2" charset="-122"/>
              </a:rPr>
              <a:t>[J]. </a:t>
            </a:r>
            <a:r>
              <a:rPr lang="zh-CN" altLang="zh-CN" sz="1800" kern="100" dirty="0">
                <a:effectLst/>
                <a:latin typeface="Times New Roman" panose="02020603050405020304" pitchFamily="18" charset="0"/>
                <a:ea typeface="宋体" panose="02010600030101010101" pitchFamily="2" charset="-122"/>
              </a:rPr>
              <a:t>计算机研究与发展，</a:t>
            </a:r>
            <a:r>
              <a:rPr lang="en-US" altLang="zh-CN" sz="1800" kern="100" dirty="0">
                <a:effectLst/>
                <a:latin typeface="Times New Roman" panose="02020603050405020304" pitchFamily="18" charset="0"/>
                <a:ea typeface="宋体" panose="02010600030101010101" pitchFamily="2" charset="-122"/>
              </a:rPr>
              <a:t>2010. </a:t>
            </a:r>
            <a:endParaRPr lang="zh-CN" altLang="zh-CN" sz="1800" kern="100" dirty="0">
              <a:effectLst/>
              <a:latin typeface="Times New Roman" panose="02020603050405020304" pitchFamily="18" charset="0"/>
              <a:ea typeface="宋体" panose="02010600030101010101" pitchFamily="2" charset="-122"/>
            </a:endParaRPr>
          </a:p>
          <a:p>
            <a:pPr marL="304800" indent="-304800" algn="l">
              <a:lnSpc>
                <a:spcPct val="125000"/>
              </a:lnSpc>
              <a:tabLst>
                <a:tab pos="5715000" algn="l"/>
              </a:tabLst>
            </a:pPr>
            <a:r>
              <a:rPr lang="en-US" altLang="zh-CN" sz="1800" kern="100" dirty="0">
                <a:effectLst/>
                <a:latin typeface="宋体" panose="02010600030101010101" pitchFamily="2" charset="-122"/>
                <a:ea typeface="宋体" panose="02010600030101010101" pitchFamily="2" charset="-122"/>
              </a:rPr>
              <a:t>[2] </a:t>
            </a:r>
            <a:r>
              <a:rPr lang="zh-CN" altLang="zh-CN" sz="1800" kern="100" dirty="0">
                <a:effectLst/>
                <a:latin typeface="Times New Roman" panose="02020603050405020304" pitchFamily="18" charset="0"/>
                <a:ea typeface="宋体" panose="02010600030101010101" pitchFamily="2" charset="-122"/>
              </a:rPr>
              <a:t>基于用户画像的旅游推荐系统研究</a:t>
            </a:r>
            <a:r>
              <a:rPr lang="en-US" altLang="zh-CN" sz="1800" kern="100" dirty="0">
                <a:effectLst/>
                <a:latin typeface="Times New Roman" panose="02020603050405020304" pitchFamily="18" charset="0"/>
                <a:ea typeface="宋体" panose="02010600030101010101" pitchFamily="2" charset="-122"/>
              </a:rPr>
              <a:t>[D]. </a:t>
            </a:r>
            <a:r>
              <a:rPr lang="zh-CN" altLang="zh-CN" sz="1800" kern="100" dirty="0">
                <a:effectLst/>
                <a:latin typeface="Times New Roman" panose="02020603050405020304" pitchFamily="18" charset="0"/>
                <a:ea typeface="宋体" panose="02010600030101010101" pitchFamily="2" charset="-122"/>
              </a:rPr>
              <a:t>电子科技大学，</a:t>
            </a:r>
            <a:r>
              <a:rPr lang="en-US" altLang="zh-CN" sz="1800" kern="100" dirty="0">
                <a:effectLst/>
                <a:latin typeface="Times New Roman" panose="02020603050405020304" pitchFamily="18" charset="0"/>
                <a:ea typeface="宋体" panose="02010600030101010101" pitchFamily="2" charset="-122"/>
              </a:rPr>
              <a:t>2018. </a:t>
            </a:r>
            <a:endParaRPr lang="zh-CN" altLang="zh-CN" sz="1800" kern="100" dirty="0">
              <a:effectLst/>
              <a:latin typeface="Times New Roman" panose="02020603050405020304" pitchFamily="18" charset="0"/>
              <a:ea typeface="宋体" panose="02010600030101010101" pitchFamily="2" charset="-122"/>
            </a:endParaRPr>
          </a:p>
          <a:p>
            <a:pPr marL="304800" indent="-304800" algn="l">
              <a:lnSpc>
                <a:spcPct val="125000"/>
              </a:lnSpc>
              <a:tabLst>
                <a:tab pos="5715000" algn="l"/>
              </a:tabLst>
            </a:pPr>
            <a:r>
              <a:rPr lang="en-US" altLang="zh-CN" sz="1800" kern="100" dirty="0">
                <a:effectLst/>
                <a:latin typeface="宋体" panose="02010600030101010101" pitchFamily="2" charset="-122"/>
                <a:ea typeface="宋体" panose="02010600030101010101" pitchFamily="2" charset="-122"/>
              </a:rPr>
              <a:t>[3] </a:t>
            </a:r>
            <a:r>
              <a:rPr lang="zh-CN" altLang="zh-CN" sz="1800" kern="100" dirty="0">
                <a:effectLst/>
                <a:latin typeface="Times New Roman" panose="02020603050405020304" pitchFamily="18" charset="0"/>
                <a:ea typeface="宋体" panose="02010600030101010101" pitchFamily="2" charset="-122"/>
              </a:rPr>
              <a:t>协同推荐算法在旅游推荐系统中的应用</a:t>
            </a:r>
            <a:r>
              <a:rPr lang="en-US" altLang="zh-CN" sz="1800" kern="100" dirty="0">
                <a:effectLst/>
                <a:latin typeface="Times New Roman" panose="02020603050405020304" pitchFamily="18" charset="0"/>
                <a:ea typeface="宋体" panose="02010600030101010101" pitchFamily="2" charset="-122"/>
              </a:rPr>
              <a:t>[J]. </a:t>
            </a:r>
            <a:r>
              <a:rPr lang="zh-CN" altLang="zh-CN" sz="1800" kern="100" dirty="0">
                <a:effectLst/>
                <a:latin typeface="Times New Roman" panose="02020603050405020304" pitchFamily="18" charset="0"/>
                <a:ea typeface="宋体" panose="02010600030101010101" pitchFamily="2" charset="-122"/>
              </a:rPr>
              <a:t>旅游学刊，</a:t>
            </a:r>
            <a:r>
              <a:rPr lang="en-US" altLang="zh-CN" sz="1800" kern="100" dirty="0">
                <a:effectLst/>
                <a:latin typeface="Times New Roman" panose="02020603050405020304" pitchFamily="18" charset="0"/>
                <a:ea typeface="宋体" panose="02010600030101010101" pitchFamily="2" charset="-122"/>
              </a:rPr>
              <a:t>2019. </a:t>
            </a:r>
            <a:endParaRPr lang="zh-CN" altLang="zh-CN" sz="1800" kern="100" dirty="0">
              <a:effectLst/>
              <a:latin typeface="Times New Roman" panose="02020603050405020304" pitchFamily="18" charset="0"/>
              <a:ea typeface="宋体" panose="02010600030101010101" pitchFamily="2" charset="-122"/>
            </a:endParaRPr>
          </a:p>
          <a:p>
            <a:pPr marL="304800" indent="-304800" algn="l">
              <a:lnSpc>
                <a:spcPct val="125000"/>
              </a:lnSpc>
              <a:tabLst>
                <a:tab pos="5715000" algn="l"/>
              </a:tabLst>
            </a:pPr>
            <a:r>
              <a:rPr lang="en-US" altLang="zh-CN" sz="1800" kern="100" dirty="0">
                <a:effectLst/>
                <a:latin typeface="宋体" panose="02010600030101010101" pitchFamily="2" charset="-122"/>
                <a:ea typeface="宋体" panose="02010600030101010101" pitchFamily="2" charset="-122"/>
              </a:rPr>
              <a:t>[4] </a:t>
            </a:r>
            <a:r>
              <a:rPr lang="zh-CN" altLang="zh-CN" sz="1800" kern="100" dirty="0">
                <a:effectLst/>
                <a:latin typeface="Times New Roman" panose="02020603050405020304" pitchFamily="18" charset="0"/>
                <a:ea typeface="宋体" panose="02010600030101010101" pitchFamily="2" charset="-122"/>
              </a:rPr>
              <a:t>基于</a:t>
            </a:r>
            <a:r>
              <a:rPr lang="en-US" altLang="zh-CN" sz="1800" kern="100" dirty="0">
                <a:effectLst/>
                <a:latin typeface="Times New Roman" panose="02020603050405020304" pitchFamily="18" charset="0"/>
                <a:ea typeface="宋体" panose="02010600030101010101" pitchFamily="2" charset="-122"/>
              </a:rPr>
              <a:t>Spring Boot</a:t>
            </a:r>
            <a:r>
              <a:rPr lang="zh-CN" altLang="zh-CN" sz="1800" kern="100" dirty="0">
                <a:effectLst/>
                <a:latin typeface="Times New Roman" panose="02020603050405020304" pitchFamily="18" charset="0"/>
                <a:ea typeface="宋体" panose="02010600030101010101" pitchFamily="2" charset="-122"/>
              </a:rPr>
              <a:t>的旅游推荐系统设计与实现</a:t>
            </a:r>
            <a:r>
              <a:rPr lang="en-US" altLang="zh-CN" sz="1800" kern="100" dirty="0">
                <a:effectLst/>
                <a:latin typeface="Times New Roman" panose="02020603050405020304" pitchFamily="18" charset="0"/>
                <a:ea typeface="宋体" panose="02010600030101010101" pitchFamily="2" charset="-122"/>
              </a:rPr>
              <a:t>[D]. </a:t>
            </a:r>
            <a:r>
              <a:rPr lang="zh-CN" altLang="zh-CN" sz="1800" kern="100" dirty="0">
                <a:effectLst/>
                <a:latin typeface="Times New Roman" panose="02020603050405020304" pitchFamily="18" charset="0"/>
                <a:ea typeface="宋体" panose="02010600030101010101" pitchFamily="2" charset="-122"/>
              </a:rPr>
              <a:t>浙江大学，</a:t>
            </a:r>
            <a:r>
              <a:rPr lang="en-US" altLang="zh-CN" sz="1800" kern="100" dirty="0">
                <a:effectLst/>
                <a:latin typeface="Times New Roman" panose="02020603050405020304" pitchFamily="18" charset="0"/>
                <a:ea typeface="宋体" panose="02010600030101010101" pitchFamily="2" charset="-122"/>
              </a:rPr>
              <a:t>2020. </a:t>
            </a:r>
            <a:endParaRPr lang="zh-CN" altLang="zh-CN" sz="1800" kern="100" dirty="0">
              <a:effectLst/>
              <a:latin typeface="Times New Roman" panose="02020603050405020304" pitchFamily="18" charset="0"/>
              <a:ea typeface="宋体" panose="02010600030101010101" pitchFamily="2" charset="-122"/>
            </a:endParaRPr>
          </a:p>
          <a:p>
            <a:pPr marL="304800" indent="-304800" algn="l">
              <a:lnSpc>
                <a:spcPct val="125000"/>
              </a:lnSpc>
              <a:tabLst>
                <a:tab pos="5715000" algn="l"/>
              </a:tabLst>
            </a:pPr>
            <a:r>
              <a:rPr lang="en-US" altLang="zh-CN" sz="1800" kern="100" dirty="0">
                <a:effectLst/>
                <a:latin typeface="宋体" panose="02010600030101010101" pitchFamily="2" charset="-122"/>
                <a:ea typeface="宋体" panose="02010600030101010101" pitchFamily="2" charset="-122"/>
              </a:rPr>
              <a:t>[5] </a:t>
            </a:r>
            <a:r>
              <a:rPr lang="zh-CN" altLang="zh-CN" sz="1800" kern="100" dirty="0">
                <a:effectLst/>
                <a:latin typeface="Times New Roman" panose="02020603050405020304" pitchFamily="18" charset="0"/>
                <a:ea typeface="宋体" panose="02010600030101010101" pitchFamily="2" charset="-122"/>
              </a:rPr>
              <a:t>协同过滤推荐算法的改进研究</a:t>
            </a:r>
            <a:r>
              <a:rPr lang="en-US" altLang="zh-CN" sz="1800" kern="100" dirty="0">
                <a:effectLst/>
                <a:latin typeface="Times New Roman" panose="02020603050405020304" pitchFamily="18" charset="0"/>
                <a:ea typeface="宋体" panose="02010600030101010101" pitchFamily="2" charset="-122"/>
              </a:rPr>
              <a:t>[J]. </a:t>
            </a:r>
            <a:r>
              <a:rPr lang="zh-CN" altLang="zh-CN" sz="1800" kern="100" dirty="0">
                <a:effectLst/>
                <a:latin typeface="Times New Roman" panose="02020603050405020304" pitchFamily="18" charset="0"/>
                <a:ea typeface="宋体" panose="02010600030101010101" pitchFamily="2" charset="-122"/>
              </a:rPr>
              <a:t>软件学报，</a:t>
            </a:r>
            <a:r>
              <a:rPr lang="en-US" altLang="zh-CN" sz="1800" kern="100" dirty="0">
                <a:effectLst/>
                <a:latin typeface="Times New Roman" panose="02020603050405020304" pitchFamily="18" charset="0"/>
                <a:ea typeface="宋体" panose="02010600030101010101" pitchFamily="2" charset="-122"/>
              </a:rPr>
              <a:t>2015. </a:t>
            </a:r>
            <a:endParaRPr lang="zh-CN" altLang="zh-CN" sz="1800" kern="100" dirty="0">
              <a:effectLst/>
              <a:latin typeface="Times New Roman" panose="02020603050405020304" pitchFamily="18" charset="0"/>
              <a:ea typeface="宋体" panose="02010600030101010101" pitchFamily="2" charset="-122"/>
            </a:endParaRPr>
          </a:p>
          <a:p>
            <a:pPr marL="304800" indent="-304800" algn="l">
              <a:lnSpc>
                <a:spcPct val="125000"/>
              </a:lnSpc>
              <a:tabLst>
                <a:tab pos="5715000" algn="l"/>
              </a:tabLst>
            </a:pPr>
            <a:r>
              <a:rPr lang="en-US" altLang="zh-CN" sz="1800" kern="100" dirty="0">
                <a:effectLst/>
                <a:latin typeface="宋体" panose="02010600030101010101" pitchFamily="2" charset="-122"/>
                <a:ea typeface="宋体" panose="02010600030101010101" pitchFamily="2" charset="-122"/>
              </a:rPr>
              <a:t>[6] </a:t>
            </a:r>
            <a:r>
              <a:rPr lang="zh-CN" altLang="zh-CN" sz="1800" kern="100" dirty="0">
                <a:effectLst/>
                <a:latin typeface="Times New Roman" panose="02020603050405020304" pitchFamily="18" charset="0"/>
                <a:ea typeface="宋体" panose="02010600030101010101" pitchFamily="2" charset="-122"/>
              </a:rPr>
              <a:t>旅游推荐系统中的协同过滤算法研究</a:t>
            </a:r>
            <a:r>
              <a:rPr lang="en-US" altLang="zh-CN" sz="1800" kern="100" dirty="0">
                <a:effectLst/>
                <a:latin typeface="Times New Roman" panose="02020603050405020304" pitchFamily="18" charset="0"/>
                <a:ea typeface="宋体" panose="02010600030101010101" pitchFamily="2" charset="-122"/>
              </a:rPr>
              <a:t>[J]. </a:t>
            </a:r>
            <a:r>
              <a:rPr lang="zh-CN" altLang="zh-CN" sz="1800" kern="100" dirty="0">
                <a:effectLst/>
                <a:latin typeface="Times New Roman" panose="02020603050405020304" pitchFamily="18" charset="0"/>
                <a:ea typeface="宋体" panose="02010600030101010101" pitchFamily="2" charset="-122"/>
              </a:rPr>
              <a:t>计算机应用研究，</a:t>
            </a:r>
            <a:r>
              <a:rPr lang="en-US" altLang="zh-CN" sz="1800" kern="100" dirty="0">
                <a:effectLst/>
                <a:latin typeface="Times New Roman" panose="02020603050405020304" pitchFamily="18" charset="0"/>
                <a:ea typeface="宋体" panose="02010600030101010101" pitchFamily="2" charset="-122"/>
              </a:rPr>
              <a:t>2017. </a:t>
            </a:r>
            <a:endParaRPr lang="zh-CN" altLang="zh-CN" sz="1800" kern="100" dirty="0">
              <a:effectLst/>
              <a:latin typeface="Times New Roman" panose="02020603050405020304" pitchFamily="18" charset="0"/>
              <a:ea typeface="宋体" panose="02010600030101010101" pitchFamily="2" charset="-122"/>
            </a:endParaRPr>
          </a:p>
          <a:p>
            <a:pPr marL="304800" indent="-304800" algn="l">
              <a:lnSpc>
                <a:spcPct val="125000"/>
              </a:lnSpc>
              <a:tabLst>
                <a:tab pos="5715000" algn="l"/>
              </a:tabLst>
            </a:pPr>
            <a:r>
              <a:rPr lang="en-US" altLang="zh-CN" sz="1800" kern="100" dirty="0">
                <a:effectLst/>
                <a:latin typeface="宋体" panose="02010600030101010101" pitchFamily="2" charset="-122"/>
                <a:ea typeface="宋体" panose="02010600030101010101" pitchFamily="2" charset="-122"/>
              </a:rPr>
              <a:t>[7] </a:t>
            </a:r>
            <a:r>
              <a:rPr lang="zh-CN" altLang="zh-CN" sz="1800" kern="100" dirty="0">
                <a:effectLst/>
                <a:latin typeface="Times New Roman" panose="02020603050405020304" pitchFamily="18" charset="0"/>
                <a:ea typeface="宋体" panose="02010600030101010101" pitchFamily="2" charset="-122"/>
              </a:rPr>
              <a:t>基于协同过滤的旅游推荐系统设计</a:t>
            </a:r>
            <a:r>
              <a:rPr lang="en-US" altLang="zh-CN" sz="1800" kern="100" dirty="0">
                <a:effectLst/>
                <a:latin typeface="Times New Roman" panose="02020603050405020304" pitchFamily="18" charset="0"/>
                <a:ea typeface="宋体" panose="02010600030101010101" pitchFamily="2" charset="-122"/>
              </a:rPr>
              <a:t>[D]. </a:t>
            </a:r>
            <a:r>
              <a:rPr lang="zh-CN" altLang="zh-CN" sz="1800" kern="100" dirty="0">
                <a:effectLst/>
                <a:latin typeface="Times New Roman" panose="02020603050405020304" pitchFamily="18" charset="0"/>
                <a:ea typeface="宋体" panose="02010600030101010101" pitchFamily="2" charset="-122"/>
              </a:rPr>
              <a:t>华中科技大学，</a:t>
            </a:r>
            <a:r>
              <a:rPr lang="en-US" altLang="zh-CN" sz="1800" kern="100" dirty="0">
                <a:effectLst/>
                <a:latin typeface="Times New Roman" panose="02020603050405020304" pitchFamily="18" charset="0"/>
                <a:ea typeface="宋体" panose="02010600030101010101" pitchFamily="2" charset="-122"/>
              </a:rPr>
              <a:t>2019. </a:t>
            </a:r>
            <a:endParaRPr lang="zh-CN" altLang="zh-CN" sz="1800" kern="100" dirty="0">
              <a:effectLst/>
              <a:latin typeface="Times New Roman" panose="02020603050405020304" pitchFamily="18" charset="0"/>
              <a:ea typeface="宋体" panose="02010600030101010101" pitchFamily="2" charset="-122"/>
            </a:endParaRPr>
          </a:p>
          <a:p>
            <a:pPr marL="304800" indent="-304800" algn="l">
              <a:lnSpc>
                <a:spcPct val="125000"/>
              </a:lnSpc>
              <a:tabLst>
                <a:tab pos="5715000" algn="l"/>
              </a:tabLst>
            </a:pPr>
            <a:r>
              <a:rPr lang="en-US" altLang="zh-CN" sz="1800" kern="100" dirty="0">
                <a:effectLst/>
                <a:latin typeface="宋体" panose="02010600030101010101" pitchFamily="2" charset="-122"/>
                <a:ea typeface="宋体" panose="02010600030101010101" pitchFamily="2" charset="-122"/>
              </a:rPr>
              <a:t>[8] </a:t>
            </a:r>
            <a:r>
              <a:rPr lang="zh-CN" altLang="zh-CN" sz="1800" kern="100" dirty="0">
                <a:effectLst/>
                <a:latin typeface="Times New Roman" panose="02020603050405020304" pitchFamily="18" charset="0"/>
                <a:ea typeface="宋体" panose="02010600030101010101" pitchFamily="2" charset="-122"/>
              </a:rPr>
              <a:t>旅游推荐系统中的用户行为分析</a:t>
            </a:r>
            <a:r>
              <a:rPr lang="en-US" altLang="zh-CN" sz="1800" kern="100" dirty="0">
                <a:effectLst/>
                <a:latin typeface="Times New Roman" panose="02020603050405020304" pitchFamily="18" charset="0"/>
                <a:ea typeface="宋体" panose="02010600030101010101" pitchFamily="2" charset="-122"/>
              </a:rPr>
              <a:t>[J]. </a:t>
            </a:r>
            <a:r>
              <a:rPr lang="zh-CN" altLang="zh-CN" sz="1800" kern="100" dirty="0">
                <a:effectLst/>
                <a:latin typeface="Times New Roman" panose="02020603050405020304" pitchFamily="18" charset="0"/>
                <a:ea typeface="宋体" panose="02010600030101010101" pitchFamily="2" charset="-122"/>
              </a:rPr>
              <a:t>旅游科学，</a:t>
            </a:r>
            <a:r>
              <a:rPr lang="en-US" altLang="zh-CN" sz="1800" kern="100" dirty="0">
                <a:effectLst/>
                <a:latin typeface="Times New Roman" panose="02020603050405020304" pitchFamily="18" charset="0"/>
                <a:ea typeface="宋体" panose="02010600030101010101" pitchFamily="2" charset="-122"/>
              </a:rPr>
              <a:t>2018. </a:t>
            </a:r>
            <a:endParaRPr lang="zh-CN" altLang="zh-CN" sz="1800" kern="100" dirty="0">
              <a:effectLst/>
              <a:latin typeface="Times New Roman" panose="02020603050405020304" pitchFamily="18" charset="0"/>
              <a:ea typeface="宋体" panose="02010600030101010101" pitchFamily="2" charset="-122"/>
            </a:endParaRPr>
          </a:p>
          <a:p>
            <a:pPr marL="304800" indent="-304800" algn="l">
              <a:lnSpc>
                <a:spcPct val="125000"/>
              </a:lnSpc>
              <a:tabLst>
                <a:tab pos="5715000" algn="l"/>
              </a:tabLst>
            </a:pPr>
            <a:r>
              <a:rPr lang="en-US" altLang="zh-CN" sz="1800" kern="100" dirty="0">
                <a:effectLst/>
                <a:latin typeface="宋体" panose="02010600030101010101" pitchFamily="2" charset="-122"/>
                <a:ea typeface="宋体" panose="02010600030101010101" pitchFamily="2" charset="-122"/>
              </a:rPr>
              <a:t>[9] </a:t>
            </a:r>
            <a:r>
              <a:rPr lang="zh-CN" altLang="zh-CN" sz="1800" kern="100" dirty="0">
                <a:effectLst/>
                <a:latin typeface="Times New Roman" panose="02020603050405020304" pitchFamily="18" charset="0"/>
                <a:ea typeface="宋体" panose="02010600030101010101" pitchFamily="2" charset="-122"/>
              </a:rPr>
              <a:t>基于机器学习的旅游推荐系统研究</a:t>
            </a:r>
            <a:r>
              <a:rPr lang="en-US" altLang="zh-CN" sz="1800" kern="100" dirty="0">
                <a:effectLst/>
                <a:latin typeface="Times New Roman" panose="02020603050405020304" pitchFamily="18" charset="0"/>
                <a:ea typeface="宋体" panose="02010600030101010101" pitchFamily="2" charset="-122"/>
              </a:rPr>
              <a:t>[J]. </a:t>
            </a:r>
            <a:r>
              <a:rPr lang="zh-CN" altLang="zh-CN" sz="1800" kern="100" dirty="0">
                <a:effectLst/>
                <a:latin typeface="Times New Roman" panose="02020603050405020304" pitchFamily="18" charset="0"/>
                <a:ea typeface="宋体" panose="02010600030101010101" pitchFamily="2" charset="-122"/>
              </a:rPr>
              <a:t>智能系统学报，</a:t>
            </a:r>
            <a:r>
              <a:rPr lang="en-US" altLang="zh-CN" sz="1800" kern="100" dirty="0">
                <a:effectLst/>
                <a:latin typeface="Times New Roman" panose="02020603050405020304" pitchFamily="18" charset="0"/>
                <a:ea typeface="宋体" panose="02010600030101010101" pitchFamily="2" charset="-122"/>
              </a:rPr>
              <a:t>2020. </a:t>
            </a:r>
            <a:endParaRPr lang="zh-CN" altLang="zh-CN" sz="1800" kern="100" dirty="0">
              <a:effectLst/>
              <a:latin typeface="Times New Roman" panose="02020603050405020304" pitchFamily="18" charset="0"/>
              <a:ea typeface="宋体" panose="02010600030101010101" pitchFamily="2" charset="-122"/>
            </a:endParaRPr>
          </a:p>
          <a:p>
            <a:pPr marL="304800" indent="-304800" algn="l">
              <a:lnSpc>
                <a:spcPct val="125000"/>
              </a:lnSpc>
              <a:tabLst>
                <a:tab pos="5715000" algn="l"/>
              </a:tabLst>
            </a:pPr>
            <a:r>
              <a:rPr lang="en-US" altLang="zh-CN" sz="1800" kern="100" dirty="0">
                <a:effectLst/>
                <a:latin typeface="宋体" panose="02010600030101010101" pitchFamily="2" charset="-122"/>
                <a:ea typeface="宋体" panose="02010600030101010101" pitchFamily="2" charset="-122"/>
              </a:rPr>
              <a:t>[10] </a:t>
            </a:r>
            <a:r>
              <a:rPr lang="zh-CN" altLang="zh-CN" sz="1800" kern="100" dirty="0">
                <a:effectLst/>
                <a:latin typeface="Times New Roman" panose="02020603050405020304" pitchFamily="18" charset="0"/>
                <a:ea typeface="宋体" panose="02010600030101010101" pitchFamily="2" charset="-122"/>
              </a:rPr>
              <a:t>旅游推荐系统中的数据挖掘技术</a:t>
            </a:r>
            <a:r>
              <a:rPr lang="en-US" altLang="zh-CN" sz="1800" kern="100" dirty="0">
                <a:effectLst/>
                <a:latin typeface="Times New Roman" panose="02020603050405020304" pitchFamily="18" charset="0"/>
                <a:ea typeface="宋体" panose="02010600030101010101" pitchFamily="2" charset="-122"/>
              </a:rPr>
              <a:t>[J]. </a:t>
            </a:r>
            <a:r>
              <a:rPr lang="zh-CN" altLang="zh-CN" sz="1800" kern="100" dirty="0">
                <a:effectLst/>
                <a:latin typeface="Times New Roman" panose="02020603050405020304" pitchFamily="18" charset="0"/>
                <a:ea typeface="宋体" panose="02010600030101010101" pitchFamily="2" charset="-122"/>
              </a:rPr>
              <a:t>数据挖掘与知识发现，</a:t>
            </a:r>
            <a:r>
              <a:rPr lang="en-US" altLang="zh-CN" sz="1800" kern="100" dirty="0">
                <a:effectLst/>
                <a:latin typeface="Times New Roman" panose="02020603050405020304" pitchFamily="18" charset="0"/>
                <a:ea typeface="宋体" panose="02010600030101010101" pitchFamily="2" charset="-122"/>
              </a:rPr>
              <a:t>2019.</a:t>
            </a:r>
            <a:endParaRPr lang="zh-CN" altLang="zh-CN" sz="1800" kern="100" dirty="0">
              <a:effectLst/>
              <a:latin typeface="Times New Roman" panose="02020603050405020304" pitchFamily="18" charset="0"/>
              <a:ea typeface="宋体" panose="02010600030101010101" pitchFamily="2" charset="-122"/>
            </a:endParaRPr>
          </a:p>
        </p:txBody>
      </p:sp>
    </p:spTree>
  </p:cSld>
  <p:clrMapOvr>
    <a:masterClrMapping/>
  </p:clrMapOvr>
</p:sld>
</file>