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oppins"/>
      <p:regular r:id="rId24"/>
      <p:bold r:id="rId25"/>
      <p:italic r:id="rId26"/>
      <p:boldItalic r:id="rId27"/>
    </p:embeddedFont>
    <p:embeddedFont>
      <p:font typeface="Bebas Neu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oppin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BebasNeue-regular.fntdata"/><Relationship Id="rId27"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2fc09b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2fc09b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1ac1abd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11ac1abd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11ac1abd19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11ac1abd19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1ac1abd1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1ac1abd1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58293ad3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58293ad3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58293ad3e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58293ad3e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1ac1abd1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1ac1abd1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1ac1abd19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1ac1abd19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1ac1abd19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11ac1abd19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11ac1abd19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11ac1abd19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11ac1abd191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11ac1abd19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22cf293a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22cf293a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22cf293ab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22cf293ab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1ac1abd1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1ac1abd1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1ac1abd1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1ac1abd1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1ac1abd1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11ac1abd1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1ac1abd19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1ac1abd19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1ac1abd1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11ac1abd1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5351e7af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5351e7af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076225"/>
            <a:ext cx="4278300" cy="18681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b="1" sz="40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323000"/>
            <a:ext cx="4278300" cy="26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349000" y="535000"/>
            <a:ext cx="50799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1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3349000" y="2046150"/>
            <a:ext cx="5079900" cy="39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 name="Google Shape;47;p11"/>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9" name="Shape 49"/>
        <p:cNvGrpSpPr/>
        <p:nvPr/>
      </p:nvGrpSpPr>
      <p:grpSpPr>
        <a:xfrm>
          <a:off x="0" y="0"/>
          <a:ext cx="0" cy="0"/>
          <a:chOff x="0" y="0"/>
          <a:chExt cx="0" cy="0"/>
        </a:xfrm>
      </p:grpSpPr>
      <p:sp>
        <p:nvSpPr>
          <p:cNvPr id="50" name="Google Shape;50;p13"/>
          <p:cNvSpPr/>
          <p:nvPr/>
        </p:nvSpPr>
        <p:spPr>
          <a:xfrm>
            <a:off x="125"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txBox="1"/>
          <p:nvPr>
            <p:ph hasCustomPrompt="1" type="title"/>
          </p:nvPr>
        </p:nvSpPr>
        <p:spPr>
          <a:xfrm>
            <a:off x="822600" y="1254575"/>
            <a:ext cx="720600" cy="39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p:nvPr>
            <p:ph idx="1" type="subTitle"/>
          </p:nvPr>
        </p:nvSpPr>
        <p:spPr>
          <a:xfrm>
            <a:off x="720000" y="2229911"/>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hasCustomPrompt="1" idx="2" type="title"/>
          </p:nvPr>
        </p:nvSpPr>
        <p:spPr>
          <a:xfrm>
            <a:off x="3514500" y="1254575"/>
            <a:ext cx="720600" cy="39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3" type="subTitle"/>
          </p:nvPr>
        </p:nvSpPr>
        <p:spPr>
          <a:xfrm>
            <a:off x="3403800" y="2229911"/>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hasCustomPrompt="1" idx="4" type="title"/>
          </p:nvPr>
        </p:nvSpPr>
        <p:spPr>
          <a:xfrm>
            <a:off x="6206400" y="1254575"/>
            <a:ext cx="720600" cy="39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5" type="subTitle"/>
          </p:nvPr>
        </p:nvSpPr>
        <p:spPr>
          <a:xfrm>
            <a:off x="6087600" y="2229911"/>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 name="Google Shape;57;p13"/>
          <p:cNvSpPr txBox="1"/>
          <p:nvPr>
            <p:ph hasCustomPrompt="1" idx="6" type="title"/>
          </p:nvPr>
        </p:nvSpPr>
        <p:spPr>
          <a:xfrm>
            <a:off x="822300" y="2999150"/>
            <a:ext cx="7206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7" type="subTitle"/>
          </p:nvPr>
        </p:nvSpPr>
        <p:spPr>
          <a:xfrm>
            <a:off x="720000" y="39713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30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13"/>
          <p:cNvSpPr txBox="1"/>
          <p:nvPr>
            <p:ph idx="9" type="subTitle"/>
          </p:nvPr>
        </p:nvSpPr>
        <p:spPr>
          <a:xfrm>
            <a:off x="715100" y="189995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 name="Google Shape;61;p13"/>
          <p:cNvSpPr txBox="1"/>
          <p:nvPr>
            <p:ph idx="13" type="subTitle"/>
          </p:nvPr>
        </p:nvSpPr>
        <p:spPr>
          <a:xfrm>
            <a:off x="3403800" y="189995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 name="Google Shape;62;p13"/>
          <p:cNvSpPr txBox="1"/>
          <p:nvPr>
            <p:ph idx="14" type="subTitle"/>
          </p:nvPr>
        </p:nvSpPr>
        <p:spPr>
          <a:xfrm>
            <a:off x="6092500" y="189995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3" name="Google Shape;63;p13"/>
          <p:cNvSpPr txBox="1"/>
          <p:nvPr>
            <p:ph idx="15" type="subTitle"/>
          </p:nvPr>
        </p:nvSpPr>
        <p:spPr>
          <a:xfrm>
            <a:off x="715100" y="363680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 name="Google Shape;64;p13"/>
          <p:cNvSpPr txBox="1"/>
          <p:nvPr>
            <p:ph hasCustomPrompt="1" idx="16" type="title"/>
          </p:nvPr>
        </p:nvSpPr>
        <p:spPr>
          <a:xfrm>
            <a:off x="3514250" y="2999150"/>
            <a:ext cx="7206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7" type="subTitle"/>
          </p:nvPr>
        </p:nvSpPr>
        <p:spPr>
          <a:xfrm>
            <a:off x="3406250" y="39713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idx="18" type="subTitle"/>
          </p:nvPr>
        </p:nvSpPr>
        <p:spPr>
          <a:xfrm>
            <a:off x="3401350" y="363680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 name="Shape 67"/>
        <p:cNvGrpSpPr/>
        <p:nvPr/>
      </p:nvGrpSpPr>
      <p:grpSpPr>
        <a:xfrm>
          <a:off x="0" y="0"/>
          <a:ext cx="0" cy="0"/>
          <a:chOff x="0" y="0"/>
          <a:chExt cx="0" cy="0"/>
        </a:xfrm>
      </p:grpSpPr>
      <p:sp>
        <p:nvSpPr>
          <p:cNvPr id="68" name="Google Shape;68;p14"/>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3432625" y="3117625"/>
            <a:ext cx="49965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0" name="Google Shape;70;p14"/>
          <p:cNvSpPr txBox="1"/>
          <p:nvPr>
            <p:ph idx="1" type="subTitle"/>
          </p:nvPr>
        </p:nvSpPr>
        <p:spPr>
          <a:xfrm>
            <a:off x="3432751" y="1318850"/>
            <a:ext cx="4996500" cy="17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1" name="Shape 71"/>
        <p:cNvGrpSpPr/>
        <p:nvPr/>
      </p:nvGrpSpPr>
      <p:grpSpPr>
        <a:xfrm>
          <a:off x="0" y="0"/>
          <a:ext cx="0" cy="0"/>
          <a:chOff x="0" y="0"/>
          <a:chExt cx="0" cy="0"/>
        </a:xfrm>
      </p:grpSpPr>
      <p:sp>
        <p:nvSpPr>
          <p:cNvPr id="72" name="Google Shape;72;p15"/>
          <p:cNvSpPr txBox="1"/>
          <p:nvPr>
            <p:ph idx="1" type="subTitle"/>
          </p:nvPr>
        </p:nvSpPr>
        <p:spPr>
          <a:xfrm>
            <a:off x="5547388" y="1576900"/>
            <a:ext cx="2881500" cy="18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5"/>
          <p:cNvSpPr txBox="1"/>
          <p:nvPr>
            <p:ph type="title"/>
          </p:nvPr>
        </p:nvSpPr>
        <p:spPr>
          <a:xfrm>
            <a:off x="5547400" y="535000"/>
            <a:ext cx="2881500" cy="104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5"/>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75" name="Shape 75"/>
        <p:cNvGrpSpPr/>
        <p:nvPr/>
      </p:nvGrpSpPr>
      <p:grpSpPr>
        <a:xfrm>
          <a:off x="0" y="0"/>
          <a:ext cx="0" cy="0"/>
          <a:chOff x="0" y="0"/>
          <a:chExt cx="0" cy="0"/>
        </a:xfrm>
      </p:grpSpPr>
      <p:sp>
        <p:nvSpPr>
          <p:cNvPr id="76" name="Google Shape;76;p16"/>
          <p:cNvSpPr txBox="1"/>
          <p:nvPr>
            <p:ph idx="1" type="subTitle"/>
          </p:nvPr>
        </p:nvSpPr>
        <p:spPr>
          <a:xfrm>
            <a:off x="715100" y="1601938"/>
            <a:ext cx="2881500" cy="98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6"/>
          <p:cNvSpPr txBox="1"/>
          <p:nvPr>
            <p:ph type="title"/>
          </p:nvPr>
        </p:nvSpPr>
        <p:spPr>
          <a:xfrm>
            <a:off x="715100" y="617513"/>
            <a:ext cx="2881500" cy="984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6"/>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79" name="Shape 79"/>
        <p:cNvGrpSpPr/>
        <p:nvPr/>
      </p:nvGrpSpPr>
      <p:grpSpPr>
        <a:xfrm>
          <a:off x="0" y="0"/>
          <a:ext cx="0" cy="0"/>
          <a:chOff x="0" y="0"/>
          <a:chExt cx="0" cy="0"/>
        </a:xfrm>
      </p:grpSpPr>
      <p:sp>
        <p:nvSpPr>
          <p:cNvPr id="80" name="Google Shape;80;p17"/>
          <p:cNvSpPr txBox="1"/>
          <p:nvPr>
            <p:ph idx="1" type="subTitle"/>
          </p:nvPr>
        </p:nvSpPr>
        <p:spPr>
          <a:xfrm>
            <a:off x="5306850" y="1383704"/>
            <a:ext cx="2793000" cy="17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7"/>
          <p:cNvSpPr txBox="1"/>
          <p:nvPr>
            <p:ph type="title"/>
          </p:nvPr>
        </p:nvSpPr>
        <p:spPr>
          <a:xfrm>
            <a:off x="5306850" y="846925"/>
            <a:ext cx="2793000" cy="537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17"/>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
    <p:spTree>
      <p:nvGrpSpPr>
        <p:cNvPr id="83" name="Shape 83"/>
        <p:cNvGrpSpPr/>
        <p:nvPr/>
      </p:nvGrpSpPr>
      <p:grpSpPr>
        <a:xfrm>
          <a:off x="0" y="0"/>
          <a:ext cx="0" cy="0"/>
          <a:chOff x="0" y="0"/>
          <a:chExt cx="0" cy="0"/>
        </a:xfrm>
      </p:grpSpPr>
      <p:sp>
        <p:nvSpPr>
          <p:cNvPr id="84" name="Google Shape;84;p18"/>
          <p:cNvSpPr txBox="1"/>
          <p:nvPr>
            <p:ph idx="1" type="subTitle"/>
          </p:nvPr>
        </p:nvSpPr>
        <p:spPr>
          <a:xfrm>
            <a:off x="1105688" y="2381350"/>
            <a:ext cx="3534900" cy="10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8"/>
          <p:cNvSpPr txBox="1"/>
          <p:nvPr>
            <p:ph type="title"/>
          </p:nvPr>
        </p:nvSpPr>
        <p:spPr>
          <a:xfrm>
            <a:off x="1105688" y="913125"/>
            <a:ext cx="3534900" cy="146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18"/>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7" name="Shape 87"/>
        <p:cNvGrpSpPr/>
        <p:nvPr/>
      </p:nvGrpSpPr>
      <p:grpSpPr>
        <a:xfrm>
          <a:off x="0" y="0"/>
          <a:ext cx="0" cy="0"/>
          <a:chOff x="0" y="0"/>
          <a:chExt cx="0" cy="0"/>
        </a:xfrm>
      </p:grpSpPr>
      <p:sp>
        <p:nvSpPr>
          <p:cNvPr id="88" name="Google Shape;88;p19"/>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txBox="1"/>
          <p:nvPr>
            <p:ph idx="1" type="subTitle"/>
          </p:nvPr>
        </p:nvSpPr>
        <p:spPr>
          <a:xfrm>
            <a:off x="1826000" y="3042725"/>
            <a:ext cx="23166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 name="Google Shape;90;p19"/>
          <p:cNvSpPr txBox="1"/>
          <p:nvPr>
            <p:ph idx="2" type="subTitle"/>
          </p:nvPr>
        </p:nvSpPr>
        <p:spPr>
          <a:xfrm>
            <a:off x="5001400" y="3042725"/>
            <a:ext cx="23166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 name="Google Shape;91;p19"/>
          <p:cNvSpPr txBox="1"/>
          <p:nvPr>
            <p:ph idx="3" type="subTitle"/>
          </p:nvPr>
        </p:nvSpPr>
        <p:spPr>
          <a:xfrm>
            <a:off x="1826000" y="3445725"/>
            <a:ext cx="2316600" cy="4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9"/>
          <p:cNvSpPr txBox="1"/>
          <p:nvPr>
            <p:ph idx="4" type="subTitle"/>
          </p:nvPr>
        </p:nvSpPr>
        <p:spPr>
          <a:xfrm>
            <a:off x="5001400" y="3445725"/>
            <a:ext cx="2316600" cy="4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4" name="Shape 94"/>
        <p:cNvGrpSpPr/>
        <p:nvPr/>
      </p:nvGrpSpPr>
      <p:grpSpPr>
        <a:xfrm>
          <a:off x="0" y="0"/>
          <a:ext cx="0" cy="0"/>
          <a:chOff x="0" y="0"/>
          <a:chExt cx="0" cy="0"/>
        </a:xfrm>
      </p:grpSpPr>
      <p:sp>
        <p:nvSpPr>
          <p:cNvPr id="95" name="Google Shape;95;p20"/>
          <p:cNvSpPr txBox="1"/>
          <p:nvPr>
            <p:ph idx="1" type="subTitle"/>
          </p:nvPr>
        </p:nvSpPr>
        <p:spPr>
          <a:xfrm>
            <a:off x="875100" y="2254275"/>
            <a:ext cx="2026200" cy="37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6" name="Google Shape;96;p20"/>
          <p:cNvSpPr txBox="1"/>
          <p:nvPr>
            <p:ph idx="2" type="subTitle"/>
          </p:nvPr>
        </p:nvSpPr>
        <p:spPr>
          <a:xfrm>
            <a:off x="875100" y="2705050"/>
            <a:ext cx="2026200" cy="8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0"/>
          <p:cNvSpPr txBox="1"/>
          <p:nvPr>
            <p:ph idx="3" type="subTitle"/>
          </p:nvPr>
        </p:nvSpPr>
        <p:spPr>
          <a:xfrm>
            <a:off x="3558900" y="2705050"/>
            <a:ext cx="2026200" cy="8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20"/>
          <p:cNvSpPr txBox="1"/>
          <p:nvPr>
            <p:ph idx="4" type="subTitle"/>
          </p:nvPr>
        </p:nvSpPr>
        <p:spPr>
          <a:xfrm>
            <a:off x="6242700" y="2705054"/>
            <a:ext cx="2026200" cy="8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30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20"/>
          <p:cNvSpPr txBox="1"/>
          <p:nvPr>
            <p:ph idx="5" type="subTitle"/>
          </p:nvPr>
        </p:nvSpPr>
        <p:spPr>
          <a:xfrm>
            <a:off x="3558900" y="2254275"/>
            <a:ext cx="2026200" cy="37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1" name="Google Shape;101;p20"/>
          <p:cNvSpPr txBox="1"/>
          <p:nvPr>
            <p:ph idx="6" type="subTitle"/>
          </p:nvPr>
        </p:nvSpPr>
        <p:spPr>
          <a:xfrm>
            <a:off x="6242700" y="2254275"/>
            <a:ext cx="2026200" cy="37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 name="Google Shape;102;p20"/>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5705200" y="1776075"/>
            <a:ext cx="2723700" cy="1041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791200" y="743325"/>
            <a:ext cx="1056300" cy="63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5705200" y="2907625"/>
            <a:ext cx="2723700" cy="58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3" name="Shape 103"/>
        <p:cNvGrpSpPr/>
        <p:nvPr/>
      </p:nvGrpSpPr>
      <p:grpSpPr>
        <a:xfrm>
          <a:off x="0" y="0"/>
          <a:ext cx="0" cy="0"/>
          <a:chOff x="0" y="0"/>
          <a:chExt cx="0" cy="0"/>
        </a:xfrm>
      </p:grpSpPr>
      <p:sp>
        <p:nvSpPr>
          <p:cNvPr id="104" name="Google Shape;104;p21"/>
          <p:cNvSpPr/>
          <p:nvPr/>
        </p:nvSpPr>
        <p:spPr>
          <a:xfrm>
            <a:off x="7900"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7151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21"/>
          <p:cNvSpPr txBox="1"/>
          <p:nvPr>
            <p:ph idx="1" type="subTitle"/>
          </p:nvPr>
        </p:nvSpPr>
        <p:spPr>
          <a:xfrm>
            <a:off x="715100" y="1283085"/>
            <a:ext cx="5093100" cy="38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 name="Google Shape;107;p21"/>
          <p:cNvSpPr txBox="1"/>
          <p:nvPr>
            <p:ph idx="2" type="subTitle"/>
          </p:nvPr>
        </p:nvSpPr>
        <p:spPr>
          <a:xfrm>
            <a:off x="715100" y="1636650"/>
            <a:ext cx="509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1"/>
          <p:cNvSpPr txBox="1"/>
          <p:nvPr>
            <p:ph idx="3" type="subTitle"/>
          </p:nvPr>
        </p:nvSpPr>
        <p:spPr>
          <a:xfrm>
            <a:off x="715100" y="2703549"/>
            <a:ext cx="509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1"/>
          <p:cNvSpPr txBox="1"/>
          <p:nvPr>
            <p:ph idx="4" type="subTitle"/>
          </p:nvPr>
        </p:nvSpPr>
        <p:spPr>
          <a:xfrm>
            <a:off x="715100" y="3770451"/>
            <a:ext cx="509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1"/>
          <p:cNvSpPr txBox="1"/>
          <p:nvPr>
            <p:ph idx="5" type="subTitle"/>
          </p:nvPr>
        </p:nvSpPr>
        <p:spPr>
          <a:xfrm>
            <a:off x="715100" y="2350012"/>
            <a:ext cx="5093100" cy="387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 name="Google Shape;111;p21"/>
          <p:cNvSpPr txBox="1"/>
          <p:nvPr>
            <p:ph idx="6" type="subTitle"/>
          </p:nvPr>
        </p:nvSpPr>
        <p:spPr>
          <a:xfrm>
            <a:off x="715100" y="3417088"/>
            <a:ext cx="5093100" cy="38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2" name="Shape 112"/>
        <p:cNvGrpSpPr/>
        <p:nvPr/>
      </p:nvGrpSpPr>
      <p:grpSpPr>
        <a:xfrm>
          <a:off x="0" y="0"/>
          <a:ext cx="0" cy="0"/>
          <a:chOff x="0" y="0"/>
          <a:chExt cx="0" cy="0"/>
        </a:xfrm>
      </p:grpSpPr>
      <p:sp>
        <p:nvSpPr>
          <p:cNvPr id="113" name="Google Shape;113;p22"/>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txBox="1"/>
          <p:nvPr>
            <p:ph idx="1" type="subTitle"/>
          </p:nvPr>
        </p:nvSpPr>
        <p:spPr>
          <a:xfrm>
            <a:off x="1539626" y="1438425"/>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 name="Google Shape;115;p22"/>
          <p:cNvSpPr txBox="1"/>
          <p:nvPr>
            <p:ph idx="2" type="subTitle"/>
          </p:nvPr>
        </p:nvSpPr>
        <p:spPr>
          <a:xfrm>
            <a:off x="1539625" y="1832589"/>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22"/>
          <p:cNvSpPr txBox="1"/>
          <p:nvPr>
            <p:ph idx="3" type="subTitle"/>
          </p:nvPr>
        </p:nvSpPr>
        <p:spPr>
          <a:xfrm>
            <a:off x="4710550" y="1832589"/>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2"/>
          <p:cNvSpPr txBox="1"/>
          <p:nvPr>
            <p:ph idx="4" type="subTitle"/>
          </p:nvPr>
        </p:nvSpPr>
        <p:spPr>
          <a:xfrm>
            <a:off x="1539625" y="3210451"/>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2"/>
          <p:cNvSpPr txBox="1"/>
          <p:nvPr>
            <p:ph idx="5" type="subTitle"/>
          </p:nvPr>
        </p:nvSpPr>
        <p:spPr>
          <a:xfrm>
            <a:off x="4710550" y="3210451"/>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22"/>
          <p:cNvSpPr txBox="1"/>
          <p:nvPr>
            <p:ph idx="6" type="subTitle"/>
          </p:nvPr>
        </p:nvSpPr>
        <p:spPr>
          <a:xfrm>
            <a:off x="1539626" y="2816251"/>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1" name="Google Shape;121;p22"/>
          <p:cNvSpPr txBox="1"/>
          <p:nvPr>
            <p:ph idx="7" type="subTitle"/>
          </p:nvPr>
        </p:nvSpPr>
        <p:spPr>
          <a:xfrm>
            <a:off x="4710550" y="1438425"/>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 name="Google Shape;122;p22"/>
          <p:cNvSpPr txBox="1"/>
          <p:nvPr>
            <p:ph idx="8" type="subTitle"/>
          </p:nvPr>
        </p:nvSpPr>
        <p:spPr>
          <a:xfrm>
            <a:off x="4710550" y="2816251"/>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3" name="Shape 123"/>
        <p:cNvGrpSpPr/>
        <p:nvPr/>
      </p:nvGrpSpPr>
      <p:grpSpPr>
        <a:xfrm>
          <a:off x="0" y="0"/>
          <a:ext cx="0" cy="0"/>
          <a:chOff x="0" y="0"/>
          <a:chExt cx="0" cy="0"/>
        </a:xfrm>
      </p:grpSpPr>
      <p:sp>
        <p:nvSpPr>
          <p:cNvPr id="124" name="Google Shape;124;p23"/>
          <p:cNvSpPr/>
          <p:nvPr/>
        </p:nvSpPr>
        <p:spPr>
          <a:xfrm>
            <a:off x="7900"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23"/>
          <p:cNvSpPr txBox="1"/>
          <p:nvPr>
            <p:ph idx="1" type="subTitle"/>
          </p:nvPr>
        </p:nvSpPr>
        <p:spPr>
          <a:xfrm>
            <a:off x="838013" y="2163279"/>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3"/>
          <p:cNvSpPr txBox="1"/>
          <p:nvPr>
            <p:ph idx="2" type="subTitle"/>
          </p:nvPr>
        </p:nvSpPr>
        <p:spPr>
          <a:xfrm>
            <a:off x="3484800" y="216327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3"/>
          <p:cNvSpPr txBox="1"/>
          <p:nvPr>
            <p:ph idx="3" type="subTitle"/>
          </p:nvPr>
        </p:nvSpPr>
        <p:spPr>
          <a:xfrm>
            <a:off x="6131587" y="216327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3"/>
          <p:cNvSpPr txBox="1"/>
          <p:nvPr>
            <p:ph idx="4" type="subTitle"/>
          </p:nvPr>
        </p:nvSpPr>
        <p:spPr>
          <a:xfrm>
            <a:off x="838013" y="384602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5" type="subTitle"/>
          </p:nvPr>
        </p:nvSpPr>
        <p:spPr>
          <a:xfrm>
            <a:off x="6131587" y="3843350"/>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3"/>
          <p:cNvSpPr txBox="1"/>
          <p:nvPr>
            <p:ph idx="6" type="subTitle"/>
          </p:nvPr>
        </p:nvSpPr>
        <p:spPr>
          <a:xfrm>
            <a:off x="3484800" y="383987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3"/>
          <p:cNvSpPr txBox="1"/>
          <p:nvPr>
            <p:ph idx="7" type="subTitle"/>
          </p:nvPr>
        </p:nvSpPr>
        <p:spPr>
          <a:xfrm>
            <a:off x="838013" y="177207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23"/>
          <p:cNvSpPr txBox="1"/>
          <p:nvPr>
            <p:ph idx="8" type="subTitle"/>
          </p:nvPr>
        </p:nvSpPr>
        <p:spPr>
          <a:xfrm>
            <a:off x="3484800" y="177207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 name="Google Shape;134;p23"/>
          <p:cNvSpPr txBox="1"/>
          <p:nvPr>
            <p:ph idx="9" type="subTitle"/>
          </p:nvPr>
        </p:nvSpPr>
        <p:spPr>
          <a:xfrm>
            <a:off x="6131587" y="177207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5" name="Google Shape;135;p23"/>
          <p:cNvSpPr txBox="1"/>
          <p:nvPr>
            <p:ph idx="13" type="subTitle"/>
          </p:nvPr>
        </p:nvSpPr>
        <p:spPr>
          <a:xfrm>
            <a:off x="838013" y="3454825"/>
            <a:ext cx="2174400" cy="311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6" name="Google Shape;136;p23"/>
          <p:cNvSpPr txBox="1"/>
          <p:nvPr>
            <p:ph idx="14" type="subTitle"/>
          </p:nvPr>
        </p:nvSpPr>
        <p:spPr>
          <a:xfrm>
            <a:off x="6131587" y="3454825"/>
            <a:ext cx="2174400" cy="311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7" name="Google Shape;137;p23"/>
          <p:cNvSpPr txBox="1"/>
          <p:nvPr>
            <p:ph idx="15" type="subTitle"/>
          </p:nvPr>
        </p:nvSpPr>
        <p:spPr>
          <a:xfrm>
            <a:off x="3484800" y="344522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8" name="Shape 138"/>
        <p:cNvGrpSpPr/>
        <p:nvPr/>
      </p:nvGrpSpPr>
      <p:grpSpPr>
        <a:xfrm>
          <a:off x="0" y="0"/>
          <a:ext cx="0" cy="0"/>
          <a:chOff x="0" y="0"/>
          <a:chExt cx="0" cy="0"/>
        </a:xfrm>
      </p:grpSpPr>
      <p:sp>
        <p:nvSpPr>
          <p:cNvPr id="139" name="Google Shape;139;p24"/>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hasCustomPrompt="1" type="title"/>
          </p:nvPr>
        </p:nvSpPr>
        <p:spPr>
          <a:xfrm>
            <a:off x="715100" y="708325"/>
            <a:ext cx="4341300" cy="5376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1" name="Google Shape;141;p24"/>
          <p:cNvSpPr txBox="1"/>
          <p:nvPr>
            <p:ph idx="1" type="subTitle"/>
          </p:nvPr>
        </p:nvSpPr>
        <p:spPr>
          <a:xfrm>
            <a:off x="715100" y="1246025"/>
            <a:ext cx="4341300" cy="3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4"/>
          <p:cNvSpPr txBox="1"/>
          <p:nvPr>
            <p:ph hasCustomPrompt="1" idx="2" type="title"/>
          </p:nvPr>
        </p:nvSpPr>
        <p:spPr>
          <a:xfrm>
            <a:off x="715100" y="1763860"/>
            <a:ext cx="4341300" cy="5376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3" name="Google Shape;143;p24"/>
          <p:cNvSpPr txBox="1"/>
          <p:nvPr>
            <p:ph idx="3" type="subTitle"/>
          </p:nvPr>
        </p:nvSpPr>
        <p:spPr>
          <a:xfrm>
            <a:off x="715100" y="2301564"/>
            <a:ext cx="4341300" cy="3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4"/>
          <p:cNvSpPr txBox="1"/>
          <p:nvPr>
            <p:ph hasCustomPrompt="1" idx="4" type="title"/>
          </p:nvPr>
        </p:nvSpPr>
        <p:spPr>
          <a:xfrm>
            <a:off x="715100" y="2819377"/>
            <a:ext cx="4341300" cy="5376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5" name="Google Shape;145;p24"/>
          <p:cNvSpPr txBox="1"/>
          <p:nvPr>
            <p:ph idx="5" type="subTitle"/>
          </p:nvPr>
        </p:nvSpPr>
        <p:spPr>
          <a:xfrm>
            <a:off x="715100" y="3357100"/>
            <a:ext cx="4341300" cy="3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6" name="Shape 146"/>
        <p:cNvGrpSpPr/>
        <p:nvPr/>
      </p:nvGrpSpPr>
      <p:grpSpPr>
        <a:xfrm>
          <a:off x="0" y="0"/>
          <a:ext cx="0" cy="0"/>
          <a:chOff x="0" y="0"/>
          <a:chExt cx="0" cy="0"/>
        </a:xfrm>
      </p:grpSpPr>
      <p:sp>
        <p:nvSpPr>
          <p:cNvPr id="147" name="Google Shape;147;p25"/>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ph type="ctrTitle"/>
          </p:nvPr>
        </p:nvSpPr>
        <p:spPr>
          <a:xfrm>
            <a:off x="715100" y="535000"/>
            <a:ext cx="3462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9" name="Google Shape;149;p25"/>
          <p:cNvSpPr txBox="1"/>
          <p:nvPr>
            <p:ph idx="1" type="subTitle"/>
          </p:nvPr>
        </p:nvSpPr>
        <p:spPr>
          <a:xfrm>
            <a:off x="715100" y="1379050"/>
            <a:ext cx="3462000" cy="10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0" name="Google Shape;150;p25"/>
          <p:cNvSpPr txBox="1"/>
          <p:nvPr/>
        </p:nvSpPr>
        <p:spPr>
          <a:xfrm>
            <a:off x="715100" y="3345450"/>
            <a:ext cx="3872700" cy="67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including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endParaRPr b="1" sz="1200">
              <a:solidFill>
                <a:schemeClr val="dk1"/>
              </a:solidFill>
              <a:latin typeface="Poppins"/>
              <a:ea typeface="Poppins"/>
              <a:cs typeface="Poppins"/>
              <a:sym typeface="Poppi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1" name="Shape 151"/>
        <p:cNvGrpSpPr/>
        <p:nvPr/>
      </p:nvGrpSpPr>
      <p:grpSpPr>
        <a:xfrm>
          <a:off x="0" y="0"/>
          <a:ext cx="0" cy="0"/>
          <a:chOff x="0" y="0"/>
          <a:chExt cx="0" cy="0"/>
        </a:xfrm>
      </p:grpSpPr>
      <p:sp>
        <p:nvSpPr>
          <p:cNvPr id="152" name="Google Shape;152;p26"/>
          <p:cNvSpPr/>
          <p:nvPr/>
        </p:nvSpPr>
        <p:spPr>
          <a:xfrm flipH="1">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6"/>
          <p:cNvGrpSpPr/>
          <p:nvPr/>
        </p:nvGrpSpPr>
        <p:grpSpPr>
          <a:xfrm flipH="1">
            <a:off x="892438" y="535009"/>
            <a:ext cx="1865180" cy="1324164"/>
            <a:chOff x="2715188" y="1846600"/>
            <a:chExt cx="1027025" cy="729125"/>
          </a:xfrm>
        </p:grpSpPr>
        <p:sp>
          <p:nvSpPr>
            <p:cNvPr id="154" name="Google Shape;154;p26"/>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6"/>
          <p:cNvGrpSpPr/>
          <p:nvPr/>
        </p:nvGrpSpPr>
        <p:grpSpPr>
          <a:xfrm>
            <a:off x="6540600" y="2045159"/>
            <a:ext cx="1498200" cy="2646016"/>
            <a:chOff x="7176200" y="2045159"/>
            <a:chExt cx="1498200" cy="2646016"/>
          </a:xfrm>
        </p:grpSpPr>
        <p:sp>
          <p:nvSpPr>
            <p:cNvPr id="190" name="Google Shape;190;p26"/>
            <p:cNvSpPr/>
            <p:nvPr/>
          </p:nvSpPr>
          <p:spPr>
            <a:xfrm>
              <a:off x="7176200" y="4553775"/>
              <a:ext cx="14982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7421236" y="3419428"/>
              <a:ext cx="1008173" cy="114335"/>
            </a:xfrm>
            <a:custGeom>
              <a:rect b="b" l="l" r="r" t="t"/>
              <a:pathLst>
                <a:path extrusionOk="0" h="2030" w="17900">
                  <a:moveTo>
                    <a:pt x="1" y="1"/>
                  </a:moveTo>
                  <a:lnTo>
                    <a:pt x="1" y="2029"/>
                  </a:lnTo>
                  <a:lnTo>
                    <a:pt x="17899" y="2029"/>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7802989" y="2439022"/>
              <a:ext cx="244609" cy="270630"/>
            </a:xfrm>
            <a:custGeom>
              <a:rect b="b" l="l" r="r" t="t"/>
              <a:pathLst>
                <a:path extrusionOk="0" h="4805" w="4343">
                  <a:moveTo>
                    <a:pt x="1" y="0"/>
                  </a:moveTo>
                  <a:lnTo>
                    <a:pt x="1" y="4804"/>
                  </a:lnTo>
                  <a:lnTo>
                    <a:pt x="4343" y="4804"/>
                  </a:lnTo>
                  <a:lnTo>
                    <a:pt x="43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7742781" y="2685940"/>
              <a:ext cx="365082" cy="23712"/>
            </a:xfrm>
            <a:custGeom>
              <a:rect b="b" l="l" r="r" t="t"/>
              <a:pathLst>
                <a:path extrusionOk="0" h="421" w="6482">
                  <a:moveTo>
                    <a:pt x="1" y="1"/>
                  </a:moveTo>
                  <a:lnTo>
                    <a:pt x="1" y="420"/>
                  </a:lnTo>
                  <a:lnTo>
                    <a:pt x="6481" y="420"/>
                  </a:lnTo>
                  <a:lnTo>
                    <a:pt x="6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7528699" y="2088189"/>
              <a:ext cx="793190" cy="538105"/>
            </a:xfrm>
            <a:custGeom>
              <a:rect b="b" l="l" r="r" t="t"/>
              <a:pathLst>
                <a:path extrusionOk="0" h="9554" w="14083">
                  <a:moveTo>
                    <a:pt x="634" y="1"/>
                  </a:moveTo>
                  <a:cubicBezTo>
                    <a:pt x="286" y="1"/>
                    <a:pt x="1" y="314"/>
                    <a:pt x="1" y="696"/>
                  </a:cubicBezTo>
                  <a:lnTo>
                    <a:pt x="1" y="8856"/>
                  </a:lnTo>
                  <a:cubicBezTo>
                    <a:pt x="1" y="9240"/>
                    <a:pt x="286" y="9553"/>
                    <a:pt x="634" y="9553"/>
                  </a:cubicBezTo>
                  <a:lnTo>
                    <a:pt x="13450" y="9553"/>
                  </a:lnTo>
                  <a:cubicBezTo>
                    <a:pt x="13798" y="9553"/>
                    <a:pt x="14083" y="9240"/>
                    <a:pt x="14083" y="8856"/>
                  </a:cubicBezTo>
                  <a:lnTo>
                    <a:pt x="14083" y="696"/>
                  </a:lnTo>
                  <a:cubicBezTo>
                    <a:pt x="14083" y="314"/>
                    <a:pt x="13798" y="1"/>
                    <a:pt x="13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7528699" y="2045159"/>
              <a:ext cx="793190" cy="538049"/>
            </a:xfrm>
            <a:custGeom>
              <a:rect b="b" l="l" r="r" t="t"/>
              <a:pathLst>
                <a:path extrusionOk="0" h="9553" w="14083">
                  <a:moveTo>
                    <a:pt x="634" y="0"/>
                  </a:moveTo>
                  <a:cubicBezTo>
                    <a:pt x="286" y="0"/>
                    <a:pt x="1" y="314"/>
                    <a:pt x="1" y="696"/>
                  </a:cubicBezTo>
                  <a:lnTo>
                    <a:pt x="1" y="8856"/>
                  </a:lnTo>
                  <a:cubicBezTo>
                    <a:pt x="1" y="9238"/>
                    <a:pt x="286" y="9553"/>
                    <a:pt x="634" y="9553"/>
                  </a:cubicBezTo>
                  <a:lnTo>
                    <a:pt x="13450" y="9553"/>
                  </a:lnTo>
                  <a:cubicBezTo>
                    <a:pt x="13798" y="9553"/>
                    <a:pt x="14083" y="9238"/>
                    <a:pt x="14083" y="8856"/>
                  </a:cubicBezTo>
                  <a:lnTo>
                    <a:pt x="14083" y="696"/>
                  </a:lnTo>
                  <a:cubicBezTo>
                    <a:pt x="14083" y="314"/>
                    <a:pt x="13798" y="0"/>
                    <a:pt x="13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7557311" y="2080192"/>
              <a:ext cx="735966" cy="494624"/>
            </a:xfrm>
            <a:custGeom>
              <a:rect b="b" l="l" r="r" t="t"/>
              <a:pathLst>
                <a:path extrusionOk="0" h="8782" w="13067">
                  <a:moveTo>
                    <a:pt x="382" y="1"/>
                  </a:moveTo>
                  <a:cubicBezTo>
                    <a:pt x="171" y="1"/>
                    <a:pt x="1" y="188"/>
                    <a:pt x="1" y="419"/>
                  </a:cubicBezTo>
                  <a:lnTo>
                    <a:pt x="1" y="8365"/>
                  </a:lnTo>
                  <a:cubicBezTo>
                    <a:pt x="1" y="8594"/>
                    <a:pt x="171" y="8782"/>
                    <a:pt x="382" y="8782"/>
                  </a:cubicBezTo>
                  <a:lnTo>
                    <a:pt x="12686" y="8782"/>
                  </a:lnTo>
                  <a:cubicBezTo>
                    <a:pt x="12896" y="8782"/>
                    <a:pt x="13065" y="8594"/>
                    <a:pt x="13065" y="8365"/>
                  </a:cubicBezTo>
                  <a:lnTo>
                    <a:pt x="13067" y="419"/>
                  </a:lnTo>
                  <a:cubicBezTo>
                    <a:pt x="13067" y="188"/>
                    <a:pt x="12896" y="1"/>
                    <a:pt x="126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7620448" y="2114098"/>
              <a:ext cx="324587" cy="238469"/>
            </a:xfrm>
            <a:custGeom>
              <a:rect b="b" l="l" r="r" t="t"/>
              <a:pathLst>
                <a:path extrusionOk="0" h="4234" w="5763">
                  <a:moveTo>
                    <a:pt x="1" y="0"/>
                  </a:moveTo>
                  <a:lnTo>
                    <a:pt x="1" y="4233"/>
                  </a:lnTo>
                  <a:lnTo>
                    <a:pt x="5763" y="4233"/>
                  </a:lnTo>
                  <a:lnTo>
                    <a:pt x="5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7793471" y="2132121"/>
              <a:ext cx="137371" cy="25007"/>
            </a:xfrm>
            <a:custGeom>
              <a:rect b="b" l="l" r="r" t="t"/>
              <a:pathLst>
                <a:path extrusionOk="0" h="444" w="2439">
                  <a:moveTo>
                    <a:pt x="1" y="1"/>
                  </a:moveTo>
                  <a:lnTo>
                    <a:pt x="1" y="443"/>
                  </a:lnTo>
                  <a:lnTo>
                    <a:pt x="2439" y="443"/>
                  </a:lnTo>
                  <a:lnTo>
                    <a:pt x="24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7632389" y="2172504"/>
              <a:ext cx="296876" cy="25007"/>
            </a:xfrm>
            <a:custGeom>
              <a:rect b="b" l="l" r="r" t="t"/>
              <a:pathLst>
                <a:path extrusionOk="0" h="444" w="5271">
                  <a:moveTo>
                    <a:pt x="1" y="1"/>
                  </a:moveTo>
                  <a:lnTo>
                    <a:pt x="1" y="443"/>
                  </a:lnTo>
                  <a:lnTo>
                    <a:pt x="5270" y="443"/>
                  </a:lnTo>
                  <a:lnTo>
                    <a:pt x="5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7632389" y="2212944"/>
              <a:ext cx="296876" cy="24951"/>
            </a:xfrm>
            <a:custGeom>
              <a:rect b="b" l="l" r="r" t="t"/>
              <a:pathLst>
                <a:path extrusionOk="0" h="443" w="5271">
                  <a:moveTo>
                    <a:pt x="1" y="0"/>
                  </a:moveTo>
                  <a:lnTo>
                    <a:pt x="1" y="442"/>
                  </a:lnTo>
                  <a:lnTo>
                    <a:pt x="5270" y="442"/>
                  </a:lnTo>
                  <a:lnTo>
                    <a:pt x="5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7632389" y="2253327"/>
              <a:ext cx="296876" cy="24951"/>
            </a:xfrm>
            <a:custGeom>
              <a:rect b="b" l="l" r="r" t="t"/>
              <a:pathLst>
                <a:path extrusionOk="0" h="443" w="5271">
                  <a:moveTo>
                    <a:pt x="1" y="0"/>
                  </a:moveTo>
                  <a:lnTo>
                    <a:pt x="1" y="443"/>
                  </a:lnTo>
                  <a:lnTo>
                    <a:pt x="5270" y="443"/>
                  </a:lnTo>
                  <a:lnTo>
                    <a:pt x="5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8000118" y="2121870"/>
              <a:ext cx="230021" cy="419096"/>
            </a:xfrm>
            <a:custGeom>
              <a:rect b="b" l="l" r="r" t="t"/>
              <a:pathLst>
                <a:path extrusionOk="0" h="7441" w="4084">
                  <a:moveTo>
                    <a:pt x="1" y="1"/>
                  </a:moveTo>
                  <a:lnTo>
                    <a:pt x="1" y="595"/>
                  </a:lnTo>
                  <a:lnTo>
                    <a:pt x="4084" y="595"/>
                  </a:lnTo>
                  <a:lnTo>
                    <a:pt x="4084" y="1"/>
                  </a:lnTo>
                  <a:close/>
                  <a:moveTo>
                    <a:pt x="1" y="1142"/>
                  </a:moveTo>
                  <a:lnTo>
                    <a:pt x="1" y="1736"/>
                  </a:lnTo>
                  <a:lnTo>
                    <a:pt x="4084" y="1736"/>
                  </a:lnTo>
                  <a:lnTo>
                    <a:pt x="4084" y="1142"/>
                  </a:lnTo>
                  <a:close/>
                  <a:moveTo>
                    <a:pt x="1" y="2283"/>
                  </a:moveTo>
                  <a:lnTo>
                    <a:pt x="1" y="2877"/>
                  </a:lnTo>
                  <a:lnTo>
                    <a:pt x="4084" y="2877"/>
                  </a:lnTo>
                  <a:lnTo>
                    <a:pt x="4084" y="2283"/>
                  </a:lnTo>
                  <a:close/>
                  <a:moveTo>
                    <a:pt x="1" y="3422"/>
                  </a:moveTo>
                  <a:lnTo>
                    <a:pt x="1" y="4018"/>
                  </a:lnTo>
                  <a:lnTo>
                    <a:pt x="4084" y="4018"/>
                  </a:lnTo>
                  <a:lnTo>
                    <a:pt x="4084" y="3422"/>
                  </a:lnTo>
                  <a:close/>
                  <a:moveTo>
                    <a:pt x="1" y="4565"/>
                  </a:moveTo>
                  <a:lnTo>
                    <a:pt x="1" y="5159"/>
                  </a:lnTo>
                  <a:lnTo>
                    <a:pt x="4084" y="5159"/>
                  </a:lnTo>
                  <a:lnTo>
                    <a:pt x="4084" y="4565"/>
                  </a:lnTo>
                  <a:close/>
                  <a:moveTo>
                    <a:pt x="1" y="5704"/>
                  </a:moveTo>
                  <a:lnTo>
                    <a:pt x="1" y="6298"/>
                  </a:lnTo>
                  <a:lnTo>
                    <a:pt x="4084" y="6298"/>
                  </a:lnTo>
                  <a:lnTo>
                    <a:pt x="4084" y="5704"/>
                  </a:lnTo>
                  <a:close/>
                  <a:moveTo>
                    <a:pt x="1" y="6847"/>
                  </a:moveTo>
                  <a:lnTo>
                    <a:pt x="1" y="7441"/>
                  </a:lnTo>
                  <a:lnTo>
                    <a:pt x="4084" y="7441"/>
                  </a:lnTo>
                  <a:lnTo>
                    <a:pt x="4084" y="684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7620448" y="2443697"/>
              <a:ext cx="112814" cy="61448"/>
            </a:xfrm>
            <a:custGeom>
              <a:rect b="b" l="l" r="r" t="t"/>
              <a:pathLst>
                <a:path extrusionOk="0" h="1091" w="2003">
                  <a:moveTo>
                    <a:pt x="1598" y="1"/>
                  </a:moveTo>
                  <a:cubicBezTo>
                    <a:pt x="1573" y="1"/>
                    <a:pt x="1550" y="17"/>
                    <a:pt x="1543" y="42"/>
                  </a:cubicBezTo>
                  <a:lnTo>
                    <a:pt x="1299" y="640"/>
                  </a:lnTo>
                  <a:lnTo>
                    <a:pt x="1209" y="840"/>
                  </a:lnTo>
                  <a:lnTo>
                    <a:pt x="1043" y="288"/>
                  </a:lnTo>
                  <a:cubicBezTo>
                    <a:pt x="1034" y="261"/>
                    <a:pt x="1012" y="242"/>
                    <a:pt x="983" y="241"/>
                  </a:cubicBezTo>
                  <a:cubicBezTo>
                    <a:pt x="957" y="242"/>
                    <a:pt x="933" y="256"/>
                    <a:pt x="921" y="281"/>
                  </a:cubicBezTo>
                  <a:lnTo>
                    <a:pt x="744" y="707"/>
                  </a:lnTo>
                  <a:lnTo>
                    <a:pt x="65" y="707"/>
                  </a:lnTo>
                  <a:cubicBezTo>
                    <a:pt x="29" y="707"/>
                    <a:pt x="1" y="737"/>
                    <a:pt x="1" y="773"/>
                  </a:cubicBezTo>
                  <a:cubicBezTo>
                    <a:pt x="1" y="809"/>
                    <a:pt x="29" y="838"/>
                    <a:pt x="65" y="838"/>
                  </a:cubicBezTo>
                  <a:lnTo>
                    <a:pt x="788" y="838"/>
                  </a:lnTo>
                  <a:cubicBezTo>
                    <a:pt x="814" y="838"/>
                    <a:pt x="837" y="822"/>
                    <a:pt x="848" y="798"/>
                  </a:cubicBezTo>
                  <a:lnTo>
                    <a:pt x="971" y="498"/>
                  </a:lnTo>
                  <a:lnTo>
                    <a:pt x="1135" y="1045"/>
                  </a:lnTo>
                  <a:cubicBezTo>
                    <a:pt x="1142" y="1071"/>
                    <a:pt x="1166" y="1090"/>
                    <a:pt x="1193" y="1091"/>
                  </a:cubicBezTo>
                  <a:lnTo>
                    <a:pt x="1196" y="1091"/>
                  </a:lnTo>
                  <a:cubicBezTo>
                    <a:pt x="1222" y="1091"/>
                    <a:pt x="1245" y="1075"/>
                    <a:pt x="1255" y="1052"/>
                  </a:cubicBezTo>
                  <a:lnTo>
                    <a:pt x="1418" y="690"/>
                  </a:lnTo>
                  <a:lnTo>
                    <a:pt x="1584" y="281"/>
                  </a:lnTo>
                  <a:lnTo>
                    <a:pt x="1727" y="902"/>
                  </a:lnTo>
                  <a:cubicBezTo>
                    <a:pt x="1732" y="924"/>
                    <a:pt x="1749" y="941"/>
                    <a:pt x="1770" y="946"/>
                  </a:cubicBezTo>
                  <a:cubicBezTo>
                    <a:pt x="1778" y="950"/>
                    <a:pt x="1786" y="951"/>
                    <a:pt x="1794" y="951"/>
                  </a:cubicBezTo>
                  <a:cubicBezTo>
                    <a:pt x="1808" y="951"/>
                    <a:pt x="1821" y="947"/>
                    <a:pt x="1832" y="938"/>
                  </a:cubicBezTo>
                  <a:lnTo>
                    <a:pt x="1971" y="823"/>
                  </a:lnTo>
                  <a:cubicBezTo>
                    <a:pt x="1998" y="800"/>
                    <a:pt x="2002" y="759"/>
                    <a:pt x="1981" y="732"/>
                  </a:cubicBezTo>
                  <a:cubicBezTo>
                    <a:pt x="1968" y="716"/>
                    <a:pt x="1949" y="708"/>
                    <a:pt x="1931" y="708"/>
                  </a:cubicBezTo>
                  <a:cubicBezTo>
                    <a:pt x="1916" y="708"/>
                    <a:pt x="1901" y="713"/>
                    <a:pt x="1889" y="723"/>
                  </a:cubicBezTo>
                  <a:lnTo>
                    <a:pt x="1830" y="770"/>
                  </a:lnTo>
                  <a:lnTo>
                    <a:pt x="1666" y="52"/>
                  </a:lnTo>
                  <a:cubicBezTo>
                    <a:pt x="1660" y="23"/>
                    <a:pt x="1636" y="3"/>
                    <a:pt x="1607" y="2"/>
                  </a:cubicBezTo>
                  <a:cubicBezTo>
                    <a:pt x="1604" y="1"/>
                    <a:pt x="1601"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7725433" y="2443753"/>
              <a:ext cx="114109" cy="61392"/>
            </a:xfrm>
            <a:custGeom>
              <a:rect b="b" l="l" r="r" t="t"/>
              <a:pathLst>
                <a:path extrusionOk="0" h="1090" w="2026">
                  <a:moveTo>
                    <a:pt x="1602" y="0"/>
                  </a:moveTo>
                  <a:cubicBezTo>
                    <a:pt x="1576" y="0"/>
                    <a:pt x="1552" y="16"/>
                    <a:pt x="1542" y="41"/>
                  </a:cubicBezTo>
                  <a:lnTo>
                    <a:pt x="1301" y="639"/>
                  </a:lnTo>
                  <a:lnTo>
                    <a:pt x="1210" y="839"/>
                  </a:lnTo>
                  <a:lnTo>
                    <a:pt x="1043" y="287"/>
                  </a:lnTo>
                  <a:cubicBezTo>
                    <a:pt x="1036" y="260"/>
                    <a:pt x="1011" y="241"/>
                    <a:pt x="984" y="240"/>
                  </a:cubicBezTo>
                  <a:cubicBezTo>
                    <a:pt x="957" y="240"/>
                    <a:pt x="933" y="255"/>
                    <a:pt x="921" y="280"/>
                  </a:cubicBezTo>
                  <a:lnTo>
                    <a:pt x="745" y="706"/>
                  </a:lnTo>
                  <a:lnTo>
                    <a:pt x="67" y="706"/>
                  </a:lnTo>
                  <a:cubicBezTo>
                    <a:pt x="31" y="706"/>
                    <a:pt x="1" y="736"/>
                    <a:pt x="1" y="772"/>
                  </a:cubicBezTo>
                  <a:cubicBezTo>
                    <a:pt x="2" y="808"/>
                    <a:pt x="31" y="837"/>
                    <a:pt x="67" y="837"/>
                  </a:cubicBezTo>
                  <a:lnTo>
                    <a:pt x="788" y="837"/>
                  </a:lnTo>
                  <a:cubicBezTo>
                    <a:pt x="814" y="837"/>
                    <a:pt x="838" y="821"/>
                    <a:pt x="848" y="797"/>
                  </a:cubicBezTo>
                  <a:lnTo>
                    <a:pt x="971" y="497"/>
                  </a:lnTo>
                  <a:lnTo>
                    <a:pt x="1135" y="1044"/>
                  </a:lnTo>
                  <a:cubicBezTo>
                    <a:pt x="1143" y="1070"/>
                    <a:pt x="1166" y="1089"/>
                    <a:pt x="1193" y="1090"/>
                  </a:cubicBezTo>
                  <a:lnTo>
                    <a:pt x="1197" y="1090"/>
                  </a:lnTo>
                  <a:cubicBezTo>
                    <a:pt x="1223" y="1090"/>
                    <a:pt x="1246" y="1074"/>
                    <a:pt x="1256" y="1051"/>
                  </a:cubicBezTo>
                  <a:lnTo>
                    <a:pt x="1419" y="689"/>
                  </a:lnTo>
                  <a:lnTo>
                    <a:pt x="1585" y="280"/>
                  </a:lnTo>
                  <a:lnTo>
                    <a:pt x="1729" y="900"/>
                  </a:lnTo>
                  <a:cubicBezTo>
                    <a:pt x="1736" y="931"/>
                    <a:pt x="1764" y="949"/>
                    <a:pt x="1792" y="949"/>
                  </a:cubicBezTo>
                  <a:cubicBezTo>
                    <a:pt x="1806" y="949"/>
                    <a:pt x="1821" y="945"/>
                    <a:pt x="1833" y="935"/>
                  </a:cubicBezTo>
                  <a:lnTo>
                    <a:pt x="1972" y="822"/>
                  </a:lnTo>
                  <a:cubicBezTo>
                    <a:pt x="2026" y="778"/>
                    <a:pt x="1984" y="705"/>
                    <a:pt x="1931" y="705"/>
                  </a:cubicBezTo>
                  <a:cubicBezTo>
                    <a:pt x="1918" y="705"/>
                    <a:pt x="1904" y="710"/>
                    <a:pt x="1890" y="721"/>
                  </a:cubicBezTo>
                  <a:lnTo>
                    <a:pt x="1832" y="769"/>
                  </a:lnTo>
                  <a:lnTo>
                    <a:pt x="1666" y="51"/>
                  </a:lnTo>
                  <a:cubicBezTo>
                    <a:pt x="1660" y="22"/>
                    <a:pt x="1636" y="2"/>
                    <a:pt x="1608" y="1"/>
                  </a:cubicBezTo>
                  <a:cubicBezTo>
                    <a:pt x="1606" y="0"/>
                    <a:pt x="1604" y="0"/>
                    <a:pt x="1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7830531" y="2443697"/>
              <a:ext cx="112814" cy="61448"/>
            </a:xfrm>
            <a:custGeom>
              <a:rect b="b" l="l" r="r" t="t"/>
              <a:pathLst>
                <a:path extrusionOk="0" h="1091" w="2003">
                  <a:moveTo>
                    <a:pt x="1597" y="1"/>
                  </a:moveTo>
                  <a:cubicBezTo>
                    <a:pt x="1572" y="1"/>
                    <a:pt x="1551" y="17"/>
                    <a:pt x="1542" y="42"/>
                  </a:cubicBezTo>
                  <a:lnTo>
                    <a:pt x="1300" y="640"/>
                  </a:lnTo>
                  <a:lnTo>
                    <a:pt x="1208" y="840"/>
                  </a:lnTo>
                  <a:lnTo>
                    <a:pt x="1042" y="288"/>
                  </a:lnTo>
                  <a:cubicBezTo>
                    <a:pt x="1034" y="261"/>
                    <a:pt x="1011" y="242"/>
                    <a:pt x="983" y="241"/>
                  </a:cubicBezTo>
                  <a:cubicBezTo>
                    <a:pt x="956" y="241"/>
                    <a:pt x="932" y="256"/>
                    <a:pt x="920" y="281"/>
                  </a:cubicBezTo>
                  <a:lnTo>
                    <a:pt x="744" y="707"/>
                  </a:lnTo>
                  <a:lnTo>
                    <a:pt x="66" y="707"/>
                  </a:lnTo>
                  <a:cubicBezTo>
                    <a:pt x="29" y="707"/>
                    <a:pt x="0" y="737"/>
                    <a:pt x="0" y="773"/>
                  </a:cubicBezTo>
                  <a:cubicBezTo>
                    <a:pt x="0" y="809"/>
                    <a:pt x="30" y="838"/>
                    <a:pt x="66" y="838"/>
                  </a:cubicBezTo>
                  <a:lnTo>
                    <a:pt x="787" y="838"/>
                  </a:lnTo>
                  <a:cubicBezTo>
                    <a:pt x="813" y="838"/>
                    <a:pt x="836" y="822"/>
                    <a:pt x="847" y="798"/>
                  </a:cubicBezTo>
                  <a:lnTo>
                    <a:pt x="971" y="498"/>
                  </a:lnTo>
                  <a:lnTo>
                    <a:pt x="1134" y="1045"/>
                  </a:lnTo>
                  <a:cubicBezTo>
                    <a:pt x="1142" y="1071"/>
                    <a:pt x="1165" y="1090"/>
                    <a:pt x="1192" y="1091"/>
                  </a:cubicBezTo>
                  <a:lnTo>
                    <a:pt x="1197" y="1091"/>
                  </a:lnTo>
                  <a:cubicBezTo>
                    <a:pt x="1221" y="1091"/>
                    <a:pt x="1245" y="1075"/>
                    <a:pt x="1255" y="1052"/>
                  </a:cubicBezTo>
                  <a:lnTo>
                    <a:pt x="1419" y="690"/>
                  </a:lnTo>
                  <a:lnTo>
                    <a:pt x="1585" y="281"/>
                  </a:lnTo>
                  <a:lnTo>
                    <a:pt x="1728" y="901"/>
                  </a:lnTo>
                  <a:cubicBezTo>
                    <a:pt x="1736" y="932"/>
                    <a:pt x="1763" y="950"/>
                    <a:pt x="1792" y="950"/>
                  </a:cubicBezTo>
                  <a:cubicBezTo>
                    <a:pt x="1806" y="950"/>
                    <a:pt x="1820" y="946"/>
                    <a:pt x="1832" y="936"/>
                  </a:cubicBezTo>
                  <a:lnTo>
                    <a:pt x="1970" y="822"/>
                  </a:lnTo>
                  <a:cubicBezTo>
                    <a:pt x="1998" y="800"/>
                    <a:pt x="2003" y="759"/>
                    <a:pt x="1980" y="730"/>
                  </a:cubicBezTo>
                  <a:cubicBezTo>
                    <a:pt x="1967" y="715"/>
                    <a:pt x="1949" y="707"/>
                    <a:pt x="1931" y="707"/>
                  </a:cubicBezTo>
                  <a:cubicBezTo>
                    <a:pt x="1916" y="707"/>
                    <a:pt x="1902" y="712"/>
                    <a:pt x="1890" y="722"/>
                  </a:cubicBezTo>
                  <a:lnTo>
                    <a:pt x="1831" y="770"/>
                  </a:lnTo>
                  <a:lnTo>
                    <a:pt x="1665" y="52"/>
                  </a:lnTo>
                  <a:cubicBezTo>
                    <a:pt x="1659" y="23"/>
                    <a:pt x="1635" y="3"/>
                    <a:pt x="1606" y="2"/>
                  </a:cubicBezTo>
                  <a:cubicBezTo>
                    <a:pt x="1603" y="1"/>
                    <a:pt x="1600" y="1"/>
                    <a:pt x="1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8380802" y="2530039"/>
              <a:ext cx="48606" cy="2078469"/>
            </a:xfrm>
            <a:custGeom>
              <a:rect b="b" l="l" r="r" t="t"/>
              <a:pathLst>
                <a:path extrusionOk="0" h="36903" w="863">
                  <a:moveTo>
                    <a:pt x="0" y="0"/>
                  </a:moveTo>
                  <a:lnTo>
                    <a:pt x="0" y="36902"/>
                  </a:lnTo>
                  <a:lnTo>
                    <a:pt x="862" y="36902"/>
                  </a:lnTo>
                  <a:lnTo>
                    <a:pt x="8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7421236" y="2530039"/>
              <a:ext cx="48494" cy="2078469"/>
            </a:xfrm>
            <a:custGeom>
              <a:rect b="b" l="l" r="r" t="t"/>
              <a:pathLst>
                <a:path extrusionOk="0" h="36903" w="861">
                  <a:moveTo>
                    <a:pt x="1" y="0"/>
                  </a:moveTo>
                  <a:lnTo>
                    <a:pt x="1" y="36902"/>
                  </a:lnTo>
                  <a:lnTo>
                    <a:pt x="861" y="36902"/>
                  </a:lnTo>
                  <a:lnTo>
                    <a:pt x="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7421236" y="2708469"/>
              <a:ext cx="1008173" cy="29006"/>
            </a:xfrm>
            <a:custGeom>
              <a:rect b="b" l="l" r="r" t="t"/>
              <a:pathLst>
                <a:path extrusionOk="0" h="515" w="17900">
                  <a:moveTo>
                    <a:pt x="1" y="0"/>
                  </a:moveTo>
                  <a:lnTo>
                    <a:pt x="1" y="514"/>
                  </a:lnTo>
                  <a:lnTo>
                    <a:pt x="17899" y="514"/>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7421236" y="2945080"/>
              <a:ext cx="1008173" cy="29006"/>
            </a:xfrm>
            <a:custGeom>
              <a:rect b="b" l="l" r="r" t="t"/>
              <a:pathLst>
                <a:path extrusionOk="0" h="515" w="17900">
                  <a:moveTo>
                    <a:pt x="1" y="1"/>
                  </a:moveTo>
                  <a:lnTo>
                    <a:pt x="1" y="515"/>
                  </a:lnTo>
                  <a:lnTo>
                    <a:pt x="17899" y="515"/>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7469673" y="2737419"/>
              <a:ext cx="911185" cy="207717"/>
            </a:xfrm>
            <a:custGeom>
              <a:rect b="b" l="l" r="r" t="t"/>
              <a:pathLst>
                <a:path extrusionOk="0" h="3688" w="16178">
                  <a:moveTo>
                    <a:pt x="1" y="0"/>
                  </a:moveTo>
                  <a:lnTo>
                    <a:pt x="1" y="3688"/>
                  </a:lnTo>
                  <a:lnTo>
                    <a:pt x="16177" y="3688"/>
                  </a:lnTo>
                  <a:lnTo>
                    <a:pt x="16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7421236" y="3533706"/>
              <a:ext cx="1008173" cy="28950"/>
            </a:xfrm>
            <a:custGeom>
              <a:rect b="b" l="l" r="r" t="t"/>
              <a:pathLst>
                <a:path extrusionOk="0" h="514" w="17900">
                  <a:moveTo>
                    <a:pt x="1" y="0"/>
                  </a:moveTo>
                  <a:lnTo>
                    <a:pt x="1" y="514"/>
                  </a:lnTo>
                  <a:lnTo>
                    <a:pt x="17899" y="514"/>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7421236" y="3770317"/>
              <a:ext cx="1008173" cy="28950"/>
            </a:xfrm>
            <a:custGeom>
              <a:rect b="b" l="l" r="r" t="t"/>
              <a:pathLst>
                <a:path extrusionOk="0" h="514" w="17900">
                  <a:moveTo>
                    <a:pt x="1" y="1"/>
                  </a:moveTo>
                  <a:lnTo>
                    <a:pt x="1" y="513"/>
                  </a:lnTo>
                  <a:lnTo>
                    <a:pt x="17899" y="513"/>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7469673" y="3562600"/>
              <a:ext cx="911185" cy="207717"/>
            </a:xfrm>
            <a:custGeom>
              <a:rect b="b" l="l" r="r" t="t"/>
              <a:pathLst>
                <a:path extrusionOk="0" h="3688" w="16178">
                  <a:moveTo>
                    <a:pt x="1" y="1"/>
                  </a:moveTo>
                  <a:lnTo>
                    <a:pt x="1" y="3687"/>
                  </a:lnTo>
                  <a:lnTo>
                    <a:pt x="16177" y="3687"/>
                  </a:lnTo>
                  <a:lnTo>
                    <a:pt x="16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7421236" y="4006872"/>
              <a:ext cx="1008173" cy="29006"/>
            </a:xfrm>
            <a:custGeom>
              <a:rect b="b" l="l" r="r" t="t"/>
              <a:pathLst>
                <a:path extrusionOk="0" h="515" w="17900">
                  <a:moveTo>
                    <a:pt x="1" y="1"/>
                  </a:moveTo>
                  <a:lnTo>
                    <a:pt x="1" y="515"/>
                  </a:lnTo>
                  <a:lnTo>
                    <a:pt x="17899" y="515"/>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7469673" y="3799211"/>
              <a:ext cx="911185" cy="207717"/>
            </a:xfrm>
            <a:custGeom>
              <a:rect b="b" l="l" r="r" t="t"/>
              <a:pathLst>
                <a:path extrusionOk="0" h="3688" w="16178">
                  <a:moveTo>
                    <a:pt x="1" y="0"/>
                  </a:moveTo>
                  <a:lnTo>
                    <a:pt x="1" y="3688"/>
                  </a:lnTo>
                  <a:lnTo>
                    <a:pt x="16177" y="3688"/>
                  </a:lnTo>
                  <a:lnTo>
                    <a:pt x="16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7421236" y="4243539"/>
              <a:ext cx="1008173" cy="28893"/>
            </a:xfrm>
            <a:custGeom>
              <a:rect b="b" l="l" r="r" t="t"/>
              <a:pathLst>
                <a:path extrusionOk="0" h="513" w="17900">
                  <a:moveTo>
                    <a:pt x="1" y="0"/>
                  </a:moveTo>
                  <a:lnTo>
                    <a:pt x="1" y="513"/>
                  </a:lnTo>
                  <a:lnTo>
                    <a:pt x="17899" y="513"/>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7469673" y="4035821"/>
              <a:ext cx="911185" cy="207774"/>
            </a:xfrm>
            <a:custGeom>
              <a:rect b="b" l="l" r="r" t="t"/>
              <a:pathLst>
                <a:path extrusionOk="0" h="3689" w="16178">
                  <a:moveTo>
                    <a:pt x="1" y="1"/>
                  </a:moveTo>
                  <a:lnTo>
                    <a:pt x="1" y="3688"/>
                  </a:lnTo>
                  <a:lnTo>
                    <a:pt x="16177" y="3688"/>
                  </a:lnTo>
                  <a:lnTo>
                    <a:pt x="16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7790261" y="3617345"/>
              <a:ext cx="270010" cy="32667"/>
            </a:xfrm>
            <a:custGeom>
              <a:rect b="b" l="l" r="r" t="t"/>
              <a:pathLst>
                <a:path extrusionOk="0" h="580" w="4794">
                  <a:moveTo>
                    <a:pt x="1" y="1"/>
                  </a:moveTo>
                  <a:lnTo>
                    <a:pt x="1" y="579"/>
                  </a:lnTo>
                  <a:lnTo>
                    <a:pt x="4793" y="579"/>
                  </a:lnTo>
                  <a:lnTo>
                    <a:pt x="47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7790261" y="3859194"/>
              <a:ext cx="270010" cy="32554"/>
            </a:xfrm>
            <a:custGeom>
              <a:rect b="b" l="l" r="r" t="t"/>
              <a:pathLst>
                <a:path extrusionOk="0" h="578" w="4794">
                  <a:moveTo>
                    <a:pt x="1" y="0"/>
                  </a:moveTo>
                  <a:lnTo>
                    <a:pt x="1" y="577"/>
                  </a:lnTo>
                  <a:lnTo>
                    <a:pt x="4793" y="577"/>
                  </a:lnTo>
                  <a:lnTo>
                    <a:pt x="4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7790261" y="4100987"/>
              <a:ext cx="270010" cy="32554"/>
            </a:xfrm>
            <a:custGeom>
              <a:rect b="b" l="l" r="r" t="t"/>
              <a:pathLst>
                <a:path extrusionOk="0" h="578" w="4794">
                  <a:moveTo>
                    <a:pt x="1" y="0"/>
                  </a:moveTo>
                  <a:lnTo>
                    <a:pt x="1" y="577"/>
                  </a:lnTo>
                  <a:lnTo>
                    <a:pt x="4793" y="577"/>
                  </a:lnTo>
                  <a:lnTo>
                    <a:pt x="4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7506282" y="3415316"/>
              <a:ext cx="838022" cy="120361"/>
            </a:xfrm>
            <a:custGeom>
              <a:rect b="b" l="l" r="r" t="t"/>
              <a:pathLst>
                <a:path extrusionOk="0" h="2137" w="14879">
                  <a:moveTo>
                    <a:pt x="3050" y="1"/>
                  </a:moveTo>
                  <a:cubicBezTo>
                    <a:pt x="2464" y="1"/>
                    <a:pt x="1631" y="324"/>
                    <a:pt x="1199" y="718"/>
                  </a:cubicBezTo>
                  <a:lnTo>
                    <a:pt x="433" y="1418"/>
                  </a:lnTo>
                  <a:cubicBezTo>
                    <a:pt x="1" y="1813"/>
                    <a:pt x="125" y="2136"/>
                    <a:pt x="711" y="2136"/>
                  </a:cubicBezTo>
                  <a:lnTo>
                    <a:pt x="14167" y="2136"/>
                  </a:lnTo>
                  <a:cubicBezTo>
                    <a:pt x="14753" y="2136"/>
                    <a:pt x="14879" y="1811"/>
                    <a:pt x="14446" y="1418"/>
                  </a:cubicBezTo>
                  <a:lnTo>
                    <a:pt x="13681" y="718"/>
                  </a:lnTo>
                  <a:cubicBezTo>
                    <a:pt x="13248" y="323"/>
                    <a:pt x="12415" y="1"/>
                    <a:pt x="11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7591780" y="3030409"/>
              <a:ext cx="666971" cy="411436"/>
            </a:xfrm>
            <a:custGeom>
              <a:rect b="b" l="l" r="r" t="t"/>
              <a:pathLst>
                <a:path extrusionOk="0" h="7305" w="11842">
                  <a:moveTo>
                    <a:pt x="533" y="0"/>
                  </a:moveTo>
                  <a:cubicBezTo>
                    <a:pt x="239" y="2"/>
                    <a:pt x="0" y="240"/>
                    <a:pt x="0" y="533"/>
                  </a:cubicBezTo>
                  <a:lnTo>
                    <a:pt x="0" y="6773"/>
                  </a:lnTo>
                  <a:cubicBezTo>
                    <a:pt x="2" y="7066"/>
                    <a:pt x="239" y="7304"/>
                    <a:pt x="533" y="7304"/>
                  </a:cubicBezTo>
                  <a:lnTo>
                    <a:pt x="11309" y="7304"/>
                  </a:lnTo>
                  <a:cubicBezTo>
                    <a:pt x="11603" y="7303"/>
                    <a:pt x="11840" y="7066"/>
                    <a:pt x="11842" y="6773"/>
                  </a:cubicBezTo>
                  <a:lnTo>
                    <a:pt x="11842" y="533"/>
                  </a:lnTo>
                  <a:cubicBezTo>
                    <a:pt x="11840" y="240"/>
                    <a:pt x="11603" y="2"/>
                    <a:pt x="1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7615886" y="3057162"/>
              <a:ext cx="618872" cy="357817"/>
            </a:xfrm>
            <a:custGeom>
              <a:rect b="b" l="l" r="r" t="t"/>
              <a:pathLst>
                <a:path extrusionOk="0" h="6353" w="10988">
                  <a:moveTo>
                    <a:pt x="320" y="1"/>
                  </a:moveTo>
                  <a:cubicBezTo>
                    <a:pt x="143" y="2"/>
                    <a:pt x="2" y="145"/>
                    <a:pt x="0" y="321"/>
                  </a:cubicBezTo>
                  <a:lnTo>
                    <a:pt x="0" y="6035"/>
                  </a:lnTo>
                  <a:cubicBezTo>
                    <a:pt x="2" y="6209"/>
                    <a:pt x="143" y="6352"/>
                    <a:pt x="320" y="6352"/>
                  </a:cubicBezTo>
                  <a:lnTo>
                    <a:pt x="10667" y="6352"/>
                  </a:lnTo>
                  <a:cubicBezTo>
                    <a:pt x="10843" y="6352"/>
                    <a:pt x="10986" y="6209"/>
                    <a:pt x="10987" y="6035"/>
                  </a:cubicBezTo>
                  <a:lnTo>
                    <a:pt x="10987" y="321"/>
                  </a:lnTo>
                  <a:cubicBezTo>
                    <a:pt x="10986" y="145"/>
                    <a:pt x="10843" y="2"/>
                    <a:pt x="10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7615886" y="3456376"/>
              <a:ext cx="618872" cy="52436"/>
            </a:xfrm>
            <a:custGeom>
              <a:rect b="b" l="l" r="r" t="t"/>
              <a:pathLst>
                <a:path extrusionOk="0" h="931" w="10988">
                  <a:moveTo>
                    <a:pt x="686" y="0"/>
                  </a:moveTo>
                  <a:cubicBezTo>
                    <a:pt x="308" y="0"/>
                    <a:pt x="0" y="209"/>
                    <a:pt x="0" y="465"/>
                  </a:cubicBezTo>
                  <a:cubicBezTo>
                    <a:pt x="0" y="722"/>
                    <a:pt x="308" y="931"/>
                    <a:pt x="686" y="931"/>
                  </a:cubicBezTo>
                  <a:cubicBezTo>
                    <a:pt x="1064" y="931"/>
                    <a:pt x="1372" y="723"/>
                    <a:pt x="1372" y="465"/>
                  </a:cubicBezTo>
                  <a:cubicBezTo>
                    <a:pt x="1372" y="209"/>
                    <a:pt x="1065" y="0"/>
                    <a:pt x="686" y="0"/>
                  </a:cubicBezTo>
                  <a:close/>
                  <a:moveTo>
                    <a:pt x="2609" y="0"/>
                  </a:moveTo>
                  <a:cubicBezTo>
                    <a:pt x="2231" y="0"/>
                    <a:pt x="1924" y="209"/>
                    <a:pt x="1924" y="465"/>
                  </a:cubicBezTo>
                  <a:cubicBezTo>
                    <a:pt x="1924" y="723"/>
                    <a:pt x="2231" y="931"/>
                    <a:pt x="2609" y="931"/>
                  </a:cubicBezTo>
                  <a:cubicBezTo>
                    <a:pt x="2988" y="931"/>
                    <a:pt x="3294" y="722"/>
                    <a:pt x="3294" y="465"/>
                  </a:cubicBezTo>
                  <a:cubicBezTo>
                    <a:pt x="3294" y="209"/>
                    <a:pt x="2988" y="0"/>
                    <a:pt x="2609" y="0"/>
                  </a:cubicBezTo>
                  <a:close/>
                  <a:moveTo>
                    <a:pt x="4533" y="0"/>
                  </a:moveTo>
                  <a:cubicBezTo>
                    <a:pt x="4155" y="0"/>
                    <a:pt x="3847" y="209"/>
                    <a:pt x="3847" y="465"/>
                  </a:cubicBezTo>
                  <a:cubicBezTo>
                    <a:pt x="3847" y="723"/>
                    <a:pt x="4153" y="931"/>
                    <a:pt x="4533" y="931"/>
                  </a:cubicBezTo>
                  <a:cubicBezTo>
                    <a:pt x="4910" y="931"/>
                    <a:pt x="5218" y="722"/>
                    <a:pt x="5218" y="465"/>
                  </a:cubicBezTo>
                  <a:cubicBezTo>
                    <a:pt x="5218" y="209"/>
                    <a:pt x="4910" y="0"/>
                    <a:pt x="4533" y="0"/>
                  </a:cubicBezTo>
                  <a:close/>
                  <a:moveTo>
                    <a:pt x="6455" y="0"/>
                  </a:moveTo>
                  <a:cubicBezTo>
                    <a:pt x="6077" y="0"/>
                    <a:pt x="5769" y="209"/>
                    <a:pt x="5769" y="465"/>
                  </a:cubicBezTo>
                  <a:cubicBezTo>
                    <a:pt x="5769" y="723"/>
                    <a:pt x="6076" y="931"/>
                    <a:pt x="6455" y="931"/>
                  </a:cubicBezTo>
                  <a:cubicBezTo>
                    <a:pt x="6834" y="931"/>
                    <a:pt x="7141" y="722"/>
                    <a:pt x="7141" y="465"/>
                  </a:cubicBezTo>
                  <a:cubicBezTo>
                    <a:pt x="7141" y="209"/>
                    <a:pt x="6833" y="0"/>
                    <a:pt x="6455" y="0"/>
                  </a:cubicBezTo>
                  <a:close/>
                  <a:moveTo>
                    <a:pt x="8378" y="0"/>
                  </a:moveTo>
                  <a:cubicBezTo>
                    <a:pt x="8000" y="0"/>
                    <a:pt x="7692" y="209"/>
                    <a:pt x="7692" y="465"/>
                  </a:cubicBezTo>
                  <a:cubicBezTo>
                    <a:pt x="7692" y="723"/>
                    <a:pt x="8000" y="931"/>
                    <a:pt x="8378" y="931"/>
                  </a:cubicBezTo>
                  <a:cubicBezTo>
                    <a:pt x="8757" y="931"/>
                    <a:pt x="9063" y="722"/>
                    <a:pt x="9063" y="465"/>
                  </a:cubicBezTo>
                  <a:cubicBezTo>
                    <a:pt x="9063" y="209"/>
                    <a:pt x="8757" y="0"/>
                    <a:pt x="8378" y="0"/>
                  </a:cubicBezTo>
                  <a:close/>
                  <a:moveTo>
                    <a:pt x="10302" y="0"/>
                  </a:moveTo>
                  <a:cubicBezTo>
                    <a:pt x="9924" y="0"/>
                    <a:pt x="9616" y="209"/>
                    <a:pt x="9616" y="465"/>
                  </a:cubicBezTo>
                  <a:cubicBezTo>
                    <a:pt x="9616" y="723"/>
                    <a:pt x="9922" y="931"/>
                    <a:pt x="10302" y="931"/>
                  </a:cubicBezTo>
                  <a:cubicBezTo>
                    <a:pt x="10681" y="931"/>
                    <a:pt x="10987" y="722"/>
                    <a:pt x="10987" y="465"/>
                  </a:cubicBezTo>
                  <a:cubicBezTo>
                    <a:pt x="10987" y="209"/>
                    <a:pt x="10680" y="0"/>
                    <a:pt x="10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7649229" y="3104585"/>
              <a:ext cx="118672" cy="114954"/>
            </a:xfrm>
            <a:custGeom>
              <a:rect b="b" l="l" r="r" t="t"/>
              <a:pathLst>
                <a:path extrusionOk="0" h="2041" w="2107">
                  <a:moveTo>
                    <a:pt x="1057" y="0"/>
                  </a:moveTo>
                  <a:cubicBezTo>
                    <a:pt x="1023" y="0"/>
                    <a:pt x="994" y="26"/>
                    <a:pt x="990" y="61"/>
                  </a:cubicBezTo>
                  <a:lnTo>
                    <a:pt x="851" y="1356"/>
                  </a:lnTo>
                  <a:lnTo>
                    <a:pt x="94" y="1356"/>
                  </a:lnTo>
                  <a:cubicBezTo>
                    <a:pt x="93" y="1356"/>
                    <a:pt x="91" y="1356"/>
                    <a:pt x="90" y="1356"/>
                  </a:cubicBezTo>
                  <a:cubicBezTo>
                    <a:pt x="1" y="1356"/>
                    <a:pt x="1" y="1491"/>
                    <a:pt x="90" y="1491"/>
                  </a:cubicBezTo>
                  <a:cubicBezTo>
                    <a:pt x="91" y="1491"/>
                    <a:pt x="93" y="1491"/>
                    <a:pt x="94" y="1491"/>
                  </a:cubicBezTo>
                  <a:lnTo>
                    <a:pt x="911" y="1491"/>
                  </a:lnTo>
                  <a:cubicBezTo>
                    <a:pt x="946" y="1491"/>
                    <a:pt x="974" y="1465"/>
                    <a:pt x="977" y="1431"/>
                  </a:cubicBezTo>
                  <a:lnTo>
                    <a:pt x="1047" y="786"/>
                  </a:lnTo>
                  <a:lnTo>
                    <a:pt x="1143" y="1980"/>
                  </a:lnTo>
                  <a:cubicBezTo>
                    <a:pt x="1146" y="2012"/>
                    <a:pt x="1170" y="2038"/>
                    <a:pt x="1202" y="2040"/>
                  </a:cubicBezTo>
                  <a:lnTo>
                    <a:pt x="1211" y="2040"/>
                  </a:lnTo>
                  <a:cubicBezTo>
                    <a:pt x="1238" y="2040"/>
                    <a:pt x="1264" y="2023"/>
                    <a:pt x="1274" y="1996"/>
                  </a:cubicBezTo>
                  <a:lnTo>
                    <a:pt x="1457" y="1472"/>
                  </a:lnTo>
                  <a:lnTo>
                    <a:pt x="2017" y="1472"/>
                  </a:lnTo>
                  <a:cubicBezTo>
                    <a:pt x="2107" y="1472"/>
                    <a:pt x="2107" y="1337"/>
                    <a:pt x="2017" y="1337"/>
                  </a:cubicBezTo>
                  <a:lnTo>
                    <a:pt x="1408" y="1337"/>
                  </a:lnTo>
                  <a:cubicBezTo>
                    <a:pt x="1379" y="1337"/>
                    <a:pt x="1355" y="1356"/>
                    <a:pt x="1345" y="1383"/>
                  </a:cubicBezTo>
                  <a:lnTo>
                    <a:pt x="1251" y="1651"/>
                  </a:lnTo>
                  <a:lnTo>
                    <a:pt x="1123" y="62"/>
                  </a:lnTo>
                  <a:cubicBezTo>
                    <a:pt x="1120" y="28"/>
                    <a:pt x="1092" y="2"/>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7757593" y="3104585"/>
              <a:ext cx="118615" cy="114954"/>
            </a:xfrm>
            <a:custGeom>
              <a:rect b="b" l="l" r="r" t="t"/>
              <a:pathLst>
                <a:path extrusionOk="0" h="2041" w="2106">
                  <a:moveTo>
                    <a:pt x="1056" y="0"/>
                  </a:moveTo>
                  <a:cubicBezTo>
                    <a:pt x="1022" y="0"/>
                    <a:pt x="993" y="26"/>
                    <a:pt x="990" y="61"/>
                  </a:cubicBezTo>
                  <a:lnTo>
                    <a:pt x="850" y="1356"/>
                  </a:lnTo>
                  <a:lnTo>
                    <a:pt x="94" y="1356"/>
                  </a:lnTo>
                  <a:cubicBezTo>
                    <a:pt x="93" y="1356"/>
                    <a:pt x="91" y="1356"/>
                    <a:pt x="90" y="1356"/>
                  </a:cubicBezTo>
                  <a:cubicBezTo>
                    <a:pt x="1" y="1356"/>
                    <a:pt x="1" y="1491"/>
                    <a:pt x="90" y="1491"/>
                  </a:cubicBezTo>
                  <a:cubicBezTo>
                    <a:pt x="91" y="1491"/>
                    <a:pt x="93" y="1491"/>
                    <a:pt x="94" y="1491"/>
                  </a:cubicBezTo>
                  <a:lnTo>
                    <a:pt x="910" y="1491"/>
                  </a:lnTo>
                  <a:cubicBezTo>
                    <a:pt x="944" y="1491"/>
                    <a:pt x="973" y="1465"/>
                    <a:pt x="976" y="1431"/>
                  </a:cubicBezTo>
                  <a:lnTo>
                    <a:pt x="1046" y="786"/>
                  </a:lnTo>
                  <a:lnTo>
                    <a:pt x="1142" y="1980"/>
                  </a:lnTo>
                  <a:cubicBezTo>
                    <a:pt x="1145" y="2012"/>
                    <a:pt x="1169" y="2038"/>
                    <a:pt x="1201" y="2040"/>
                  </a:cubicBezTo>
                  <a:lnTo>
                    <a:pt x="1209" y="2040"/>
                  </a:lnTo>
                  <a:cubicBezTo>
                    <a:pt x="1238" y="2040"/>
                    <a:pt x="1262" y="2023"/>
                    <a:pt x="1272" y="1996"/>
                  </a:cubicBezTo>
                  <a:lnTo>
                    <a:pt x="1455" y="1472"/>
                  </a:lnTo>
                  <a:lnTo>
                    <a:pt x="2017" y="1472"/>
                  </a:lnTo>
                  <a:cubicBezTo>
                    <a:pt x="2105" y="1472"/>
                    <a:pt x="2105" y="1337"/>
                    <a:pt x="2017" y="1337"/>
                  </a:cubicBezTo>
                  <a:lnTo>
                    <a:pt x="1408" y="1337"/>
                  </a:lnTo>
                  <a:cubicBezTo>
                    <a:pt x="1379" y="1337"/>
                    <a:pt x="1354" y="1356"/>
                    <a:pt x="1345" y="1383"/>
                  </a:cubicBezTo>
                  <a:lnTo>
                    <a:pt x="1249" y="1651"/>
                  </a:lnTo>
                  <a:lnTo>
                    <a:pt x="1122" y="62"/>
                  </a:lnTo>
                  <a:cubicBezTo>
                    <a:pt x="1119" y="28"/>
                    <a:pt x="1090" y="2"/>
                    <a:pt x="1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7865902" y="3104585"/>
              <a:ext cx="118672" cy="114954"/>
            </a:xfrm>
            <a:custGeom>
              <a:rect b="b" l="l" r="r" t="t"/>
              <a:pathLst>
                <a:path extrusionOk="0" h="2041" w="2107">
                  <a:moveTo>
                    <a:pt x="1054" y="0"/>
                  </a:moveTo>
                  <a:cubicBezTo>
                    <a:pt x="1020" y="0"/>
                    <a:pt x="991" y="27"/>
                    <a:pt x="990" y="61"/>
                  </a:cubicBezTo>
                  <a:lnTo>
                    <a:pt x="849" y="1356"/>
                  </a:lnTo>
                  <a:lnTo>
                    <a:pt x="94" y="1356"/>
                  </a:lnTo>
                  <a:cubicBezTo>
                    <a:pt x="92" y="1356"/>
                    <a:pt x="91" y="1356"/>
                    <a:pt x="89" y="1356"/>
                  </a:cubicBezTo>
                  <a:cubicBezTo>
                    <a:pt x="0" y="1356"/>
                    <a:pt x="0" y="1491"/>
                    <a:pt x="89" y="1491"/>
                  </a:cubicBezTo>
                  <a:cubicBezTo>
                    <a:pt x="91" y="1491"/>
                    <a:pt x="92" y="1491"/>
                    <a:pt x="94" y="1491"/>
                  </a:cubicBezTo>
                  <a:lnTo>
                    <a:pt x="909" y="1491"/>
                  </a:lnTo>
                  <a:cubicBezTo>
                    <a:pt x="944" y="1491"/>
                    <a:pt x="972" y="1465"/>
                    <a:pt x="977" y="1431"/>
                  </a:cubicBezTo>
                  <a:lnTo>
                    <a:pt x="1045" y="786"/>
                  </a:lnTo>
                  <a:lnTo>
                    <a:pt x="1141" y="1980"/>
                  </a:lnTo>
                  <a:cubicBezTo>
                    <a:pt x="1144" y="2012"/>
                    <a:pt x="1169" y="2038"/>
                    <a:pt x="1200" y="2040"/>
                  </a:cubicBezTo>
                  <a:lnTo>
                    <a:pt x="1209" y="2040"/>
                  </a:lnTo>
                  <a:cubicBezTo>
                    <a:pt x="1210" y="2040"/>
                    <a:pt x="1211" y="2040"/>
                    <a:pt x="1212" y="2040"/>
                  </a:cubicBezTo>
                  <a:cubicBezTo>
                    <a:pt x="1239" y="2040"/>
                    <a:pt x="1263" y="2022"/>
                    <a:pt x="1273" y="1996"/>
                  </a:cubicBezTo>
                  <a:lnTo>
                    <a:pt x="1456" y="1472"/>
                  </a:lnTo>
                  <a:lnTo>
                    <a:pt x="2016" y="1472"/>
                  </a:lnTo>
                  <a:cubicBezTo>
                    <a:pt x="2106" y="1472"/>
                    <a:pt x="2106" y="1337"/>
                    <a:pt x="2016" y="1337"/>
                  </a:cubicBezTo>
                  <a:lnTo>
                    <a:pt x="1408" y="1337"/>
                  </a:lnTo>
                  <a:cubicBezTo>
                    <a:pt x="1379" y="1337"/>
                    <a:pt x="1355" y="1355"/>
                    <a:pt x="1345" y="1382"/>
                  </a:cubicBezTo>
                  <a:lnTo>
                    <a:pt x="1250" y="1652"/>
                  </a:lnTo>
                  <a:lnTo>
                    <a:pt x="1123" y="62"/>
                  </a:lnTo>
                  <a:cubicBezTo>
                    <a:pt x="1120" y="28"/>
                    <a:pt x="1091" y="2"/>
                    <a:pt x="1057" y="0"/>
                  </a:cubicBezTo>
                  <a:cubicBezTo>
                    <a:pt x="1056" y="0"/>
                    <a:pt x="1055"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7974153" y="3104585"/>
              <a:ext cx="118672" cy="114954"/>
            </a:xfrm>
            <a:custGeom>
              <a:rect b="b" l="l" r="r" t="t"/>
              <a:pathLst>
                <a:path extrusionOk="0" h="2041" w="2107">
                  <a:moveTo>
                    <a:pt x="1056" y="0"/>
                  </a:moveTo>
                  <a:cubicBezTo>
                    <a:pt x="1023" y="0"/>
                    <a:pt x="994" y="26"/>
                    <a:pt x="990" y="61"/>
                  </a:cubicBezTo>
                  <a:lnTo>
                    <a:pt x="850" y="1356"/>
                  </a:lnTo>
                  <a:lnTo>
                    <a:pt x="94" y="1356"/>
                  </a:lnTo>
                  <a:cubicBezTo>
                    <a:pt x="93" y="1356"/>
                    <a:pt x="91" y="1356"/>
                    <a:pt x="90" y="1356"/>
                  </a:cubicBezTo>
                  <a:cubicBezTo>
                    <a:pt x="1" y="1356"/>
                    <a:pt x="1" y="1491"/>
                    <a:pt x="90" y="1491"/>
                  </a:cubicBezTo>
                  <a:cubicBezTo>
                    <a:pt x="91" y="1491"/>
                    <a:pt x="93" y="1491"/>
                    <a:pt x="94" y="1491"/>
                  </a:cubicBezTo>
                  <a:lnTo>
                    <a:pt x="911" y="1491"/>
                  </a:lnTo>
                  <a:cubicBezTo>
                    <a:pt x="944" y="1491"/>
                    <a:pt x="974" y="1465"/>
                    <a:pt x="977" y="1431"/>
                  </a:cubicBezTo>
                  <a:lnTo>
                    <a:pt x="1047" y="786"/>
                  </a:lnTo>
                  <a:lnTo>
                    <a:pt x="1143" y="1980"/>
                  </a:lnTo>
                  <a:cubicBezTo>
                    <a:pt x="1145" y="2012"/>
                    <a:pt x="1169" y="2038"/>
                    <a:pt x="1201" y="2040"/>
                  </a:cubicBezTo>
                  <a:lnTo>
                    <a:pt x="1209" y="2040"/>
                  </a:lnTo>
                  <a:cubicBezTo>
                    <a:pt x="1238" y="2040"/>
                    <a:pt x="1264" y="2023"/>
                    <a:pt x="1274" y="1996"/>
                  </a:cubicBezTo>
                  <a:lnTo>
                    <a:pt x="1457" y="1472"/>
                  </a:lnTo>
                  <a:lnTo>
                    <a:pt x="2017" y="1472"/>
                  </a:lnTo>
                  <a:cubicBezTo>
                    <a:pt x="2107" y="1472"/>
                    <a:pt x="2107" y="1337"/>
                    <a:pt x="2017" y="1337"/>
                  </a:cubicBezTo>
                  <a:lnTo>
                    <a:pt x="1410" y="1337"/>
                  </a:lnTo>
                  <a:cubicBezTo>
                    <a:pt x="1381" y="1337"/>
                    <a:pt x="1355" y="1356"/>
                    <a:pt x="1345" y="1383"/>
                  </a:cubicBezTo>
                  <a:lnTo>
                    <a:pt x="1251" y="1651"/>
                  </a:lnTo>
                  <a:lnTo>
                    <a:pt x="1125" y="62"/>
                  </a:lnTo>
                  <a:cubicBezTo>
                    <a:pt x="1122" y="28"/>
                    <a:pt x="1092" y="2"/>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8082856" y="3104642"/>
              <a:ext cx="118277" cy="114898"/>
            </a:xfrm>
            <a:custGeom>
              <a:rect b="b" l="l" r="r" t="t"/>
              <a:pathLst>
                <a:path extrusionOk="0" h="2040" w="2100">
                  <a:moveTo>
                    <a:pt x="1050" y="1"/>
                  </a:moveTo>
                  <a:cubicBezTo>
                    <a:pt x="1016" y="1"/>
                    <a:pt x="987" y="27"/>
                    <a:pt x="983" y="61"/>
                  </a:cubicBezTo>
                  <a:lnTo>
                    <a:pt x="842" y="1355"/>
                  </a:lnTo>
                  <a:lnTo>
                    <a:pt x="87" y="1355"/>
                  </a:lnTo>
                  <a:cubicBezTo>
                    <a:pt x="1" y="1359"/>
                    <a:pt x="1" y="1485"/>
                    <a:pt x="87" y="1490"/>
                  </a:cubicBezTo>
                  <a:lnTo>
                    <a:pt x="904" y="1490"/>
                  </a:lnTo>
                  <a:cubicBezTo>
                    <a:pt x="938" y="1490"/>
                    <a:pt x="967" y="1464"/>
                    <a:pt x="970" y="1430"/>
                  </a:cubicBezTo>
                  <a:lnTo>
                    <a:pt x="1040" y="785"/>
                  </a:lnTo>
                  <a:lnTo>
                    <a:pt x="1136" y="1979"/>
                  </a:lnTo>
                  <a:cubicBezTo>
                    <a:pt x="1139" y="2011"/>
                    <a:pt x="1163" y="2037"/>
                    <a:pt x="1195" y="2039"/>
                  </a:cubicBezTo>
                  <a:lnTo>
                    <a:pt x="1203" y="2039"/>
                  </a:lnTo>
                  <a:cubicBezTo>
                    <a:pt x="1230" y="2039"/>
                    <a:pt x="1256" y="2022"/>
                    <a:pt x="1266" y="1995"/>
                  </a:cubicBezTo>
                  <a:lnTo>
                    <a:pt x="1449" y="1471"/>
                  </a:lnTo>
                  <a:lnTo>
                    <a:pt x="2009" y="1471"/>
                  </a:lnTo>
                  <a:cubicBezTo>
                    <a:pt x="2099" y="1471"/>
                    <a:pt x="2099" y="1336"/>
                    <a:pt x="2009" y="1336"/>
                  </a:cubicBezTo>
                  <a:lnTo>
                    <a:pt x="1401" y="1336"/>
                  </a:lnTo>
                  <a:cubicBezTo>
                    <a:pt x="1372" y="1338"/>
                    <a:pt x="1348" y="1355"/>
                    <a:pt x="1338" y="1382"/>
                  </a:cubicBezTo>
                  <a:lnTo>
                    <a:pt x="1243" y="1651"/>
                  </a:lnTo>
                  <a:lnTo>
                    <a:pt x="1116" y="62"/>
                  </a:lnTo>
                  <a:cubicBezTo>
                    <a:pt x="1113" y="28"/>
                    <a:pt x="1084" y="1"/>
                    <a:pt x="10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7649792" y="3293998"/>
              <a:ext cx="116982" cy="45734"/>
            </a:xfrm>
            <a:custGeom>
              <a:rect b="b" l="l" r="r" t="t"/>
              <a:pathLst>
                <a:path extrusionOk="0" h="812" w="2077">
                  <a:moveTo>
                    <a:pt x="1219" y="0"/>
                  </a:moveTo>
                  <a:cubicBezTo>
                    <a:pt x="1013" y="0"/>
                    <a:pt x="877" y="332"/>
                    <a:pt x="764" y="643"/>
                  </a:cubicBezTo>
                  <a:lnTo>
                    <a:pt x="755" y="667"/>
                  </a:lnTo>
                  <a:lnTo>
                    <a:pt x="87" y="667"/>
                  </a:lnTo>
                  <a:cubicBezTo>
                    <a:pt x="1" y="672"/>
                    <a:pt x="1" y="799"/>
                    <a:pt x="87" y="803"/>
                  </a:cubicBezTo>
                  <a:lnTo>
                    <a:pt x="803" y="803"/>
                  </a:lnTo>
                  <a:cubicBezTo>
                    <a:pt x="831" y="803"/>
                    <a:pt x="856" y="785"/>
                    <a:pt x="866" y="759"/>
                  </a:cubicBezTo>
                  <a:lnTo>
                    <a:pt x="891" y="690"/>
                  </a:lnTo>
                  <a:cubicBezTo>
                    <a:pt x="940" y="551"/>
                    <a:pt x="1090" y="135"/>
                    <a:pt x="1221" y="135"/>
                  </a:cubicBezTo>
                  <a:lnTo>
                    <a:pt x="1223" y="135"/>
                  </a:lnTo>
                  <a:cubicBezTo>
                    <a:pt x="1258" y="136"/>
                    <a:pt x="1384" y="185"/>
                    <a:pt x="1540" y="752"/>
                  </a:cubicBezTo>
                  <a:cubicBezTo>
                    <a:pt x="1550" y="793"/>
                    <a:pt x="1554" y="812"/>
                    <a:pt x="1719" y="812"/>
                  </a:cubicBezTo>
                  <a:cubicBezTo>
                    <a:pt x="1786" y="812"/>
                    <a:pt x="1881" y="809"/>
                    <a:pt x="2011" y="803"/>
                  </a:cubicBezTo>
                  <a:cubicBezTo>
                    <a:pt x="2048" y="800"/>
                    <a:pt x="2077" y="769"/>
                    <a:pt x="2075" y="732"/>
                  </a:cubicBezTo>
                  <a:cubicBezTo>
                    <a:pt x="2074" y="694"/>
                    <a:pt x="2045" y="672"/>
                    <a:pt x="2005" y="667"/>
                  </a:cubicBezTo>
                  <a:cubicBezTo>
                    <a:pt x="1908" y="672"/>
                    <a:pt x="1797" y="676"/>
                    <a:pt x="1720" y="676"/>
                  </a:cubicBezTo>
                  <a:cubicBezTo>
                    <a:pt x="1695" y="676"/>
                    <a:pt x="1674" y="675"/>
                    <a:pt x="1657" y="674"/>
                  </a:cubicBezTo>
                  <a:cubicBezTo>
                    <a:pt x="1528" y="221"/>
                    <a:pt x="1391" y="7"/>
                    <a:pt x="1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7758044" y="3293998"/>
              <a:ext cx="117038" cy="45734"/>
            </a:xfrm>
            <a:custGeom>
              <a:rect b="b" l="l" r="r" t="t"/>
              <a:pathLst>
                <a:path extrusionOk="0" h="812" w="2078">
                  <a:moveTo>
                    <a:pt x="1220" y="0"/>
                  </a:moveTo>
                  <a:cubicBezTo>
                    <a:pt x="1014" y="0"/>
                    <a:pt x="876" y="332"/>
                    <a:pt x="763" y="643"/>
                  </a:cubicBezTo>
                  <a:lnTo>
                    <a:pt x="756" y="667"/>
                  </a:lnTo>
                  <a:lnTo>
                    <a:pt x="86" y="667"/>
                  </a:lnTo>
                  <a:cubicBezTo>
                    <a:pt x="0" y="672"/>
                    <a:pt x="0" y="799"/>
                    <a:pt x="86" y="803"/>
                  </a:cubicBezTo>
                  <a:lnTo>
                    <a:pt x="802" y="803"/>
                  </a:lnTo>
                  <a:cubicBezTo>
                    <a:pt x="830" y="802"/>
                    <a:pt x="855" y="785"/>
                    <a:pt x="865" y="759"/>
                  </a:cubicBezTo>
                  <a:lnTo>
                    <a:pt x="890" y="690"/>
                  </a:lnTo>
                  <a:cubicBezTo>
                    <a:pt x="939" y="551"/>
                    <a:pt x="1089" y="135"/>
                    <a:pt x="1220" y="135"/>
                  </a:cubicBezTo>
                  <a:lnTo>
                    <a:pt x="1223" y="135"/>
                  </a:lnTo>
                  <a:cubicBezTo>
                    <a:pt x="1257" y="136"/>
                    <a:pt x="1383" y="185"/>
                    <a:pt x="1539" y="752"/>
                  </a:cubicBezTo>
                  <a:cubicBezTo>
                    <a:pt x="1549" y="795"/>
                    <a:pt x="1555" y="812"/>
                    <a:pt x="1718" y="812"/>
                  </a:cubicBezTo>
                  <a:cubicBezTo>
                    <a:pt x="1785" y="812"/>
                    <a:pt x="1880" y="809"/>
                    <a:pt x="2011" y="803"/>
                  </a:cubicBezTo>
                  <a:cubicBezTo>
                    <a:pt x="2049" y="800"/>
                    <a:pt x="2077" y="769"/>
                    <a:pt x="2076" y="732"/>
                  </a:cubicBezTo>
                  <a:cubicBezTo>
                    <a:pt x="2073" y="694"/>
                    <a:pt x="2040" y="672"/>
                    <a:pt x="2004" y="667"/>
                  </a:cubicBezTo>
                  <a:cubicBezTo>
                    <a:pt x="1904" y="672"/>
                    <a:pt x="1789" y="675"/>
                    <a:pt x="1712" y="675"/>
                  </a:cubicBezTo>
                  <a:cubicBezTo>
                    <a:pt x="1690" y="675"/>
                    <a:pt x="1671" y="675"/>
                    <a:pt x="1656" y="674"/>
                  </a:cubicBezTo>
                  <a:cubicBezTo>
                    <a:pt x="1528" y="222"/>
                    <a:pt x="1392"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7866296" y="3293998"/>
              <a:ext cx="116982" cy="45734"/>
            </a:xfrm>
            <a:custGeom>
              <a:rect b="b" l="l" r="r" t="t"/>
              <a:pathLst>
                <a:path extrusionOk="0" h="812" w="2077">
                  <a:moveTo>
                    <a:pt x="1219" y="0"/>
                  </a:moveTo>
                  <a:cubicBezTo>
                    <a:pt x="1013" y="0"/>
                    <a:pt x="877" y="332"/>
                    <a:pt x="764" y="643"/>
                  </a:cubicBezTo>
                  <a:lnTo>
                    <a:pt x="755" y="667"/>
                  </a:lnTo>
                  <a:lnTo>
                    <a:pt x="87" y="667"/>
                  </a:lnTo>
                  <a:cubicBezTo>
                    <a:pt x="1" y="672"/>
                    <a:pt x="1" y="799"/>
                    <a:pt x="87" y="803"/>
                  </a:cubicBezTo>
                  <a:lnTo>
                    <a:pt x="802" y="803"/>
                  </a:lnTo>
                  <a:cubicBezTo>
                    <a:pt x="829" y="803"/>
                    <a:pt x="855" y="785"/>
                    <a:pt x="865" y="759"/>
                  </a:cubicBezTo>
                  <a:lnTo>
                    <a:pt x="891" y="690"/>
                  </a:lnTo>
                  <a:cubicBezTo>
                    <a:pt x="940" y="551"/>
                    <a:pt x="1090" y="135"/>
                    <a:pt x="1220" y="135"/>
                  </a:cubicBezTo>
                  <a:lnTo>
                    <a:pt x="1222" y="135"/>
                  </a:lnTo>
                  <a:cubicBezTo>
                    <a:pt x="1258" y="136"/>
                    <a:pt x="1383" y="185"/>
                    <a:pt x="1540" y="752"/>
                  </a:cubicBezTo>
                  <a:cubicBezTo>
                    <a:pt x="1550" y="795"/>
                    <a:pt x="1554" y="812"/>
                    <a:pt x="1717" y="812"/>
                  </a:cubicBezTo>
                  <a:cubicBezTo>
                    <a:pt x="1784" y="812"/>
                    <a:pt x="1879" y="809"/>
                    <a:pt x="2010" y="803"/>
                  </a:cubicBezTo>
                  <a:cubicBezTo>
                    <a:pt x="2048" y="800"/>
                    <a:pt x="2076" y="769"/>
                    <a:pt x="2075" y="732"/>
                  </a:cubicBezTo>
                  <a:cubicBezTo>
                    <a:pt x="2073" y="694"/>
                    <a:pt x="2043" y="672"/>
                    <a:pt x="2005" y="667"/>
                  </a:cubicBezTo>
                  <a:cubicBezTo>
                    <a:pt x="1898" y="672"/>
                    <a:pt x="1776" y="675"/>
                    <a:pt x="1698" y="675"/>
                  </a:cubicBezTo>
                  <a:cubicBezTo>
                    <a:pt x="1682" y="675"/>
                    <a:pt x="1668" y="675"/>
                    <a:pt x="1657" y="674"/>
                  </a:cubicBezTo>
                  <a:cubicBezTo>
                    <a:pt x="1527" y="222"/>
                    <a:pt x="1391"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7974491" y="3293998"/>
              <a:ext cx="117038" cy="45734"/>
            </a:xfrm>
            <a:custGeom>
              <a:rect b="b" l="l" r="r" t="t"/>
              <a:pathLst>
                <a:path extrusionOk="0" h="812" w="2078">
                  <a:moveTo>
                    <a:pt x="1220" y="0"/>
                  </a:moveTo>
                  <a:cubicBezTo>
                    <a:pt x="1013" y="0"/>
                    <a:pt x="877" y="332"/>
                    <a:pt x="764" y="643"/>
                  </a:cubicBezTo>
                  <a:lnTo>
                    <a:pt x="755" y="667"/>
                  </a:lnTo>
                  <a:lnTo>
                    <a:pt x="87" y="667"/>
                  </a:lnTo>
                  <a:cubicBezTo>
                    <a:pt x="1" y="672"/>
                    <a:pt x="1" y="799"/>
                    <a:pt x="87" y="803"/>
                  </a:cubicBezTo>
                  <a:lnTo>
                    <a:pt x="802" y="803"/>
                  </a:lnTo>
                  <a:cubicBezTo>
                    <a:pt x="831" y="802"/>
                    <a:pt x="855" y="785"/>
                    <a:pt x="865" y="759"/>
                  </a:cubicBezTo>
                  <a:lnTo>
                    <a:pt x="891" y="690"/>
                  </a:lnTo>
                  <a:cubicBezTo>
                    <a:pt x="940" y="551"/>
                    <a:pt x="1092" y="135"/>
                    <a:pt x="1220" y="135"/>
                  </a:cubicBezTo>
                  <a:lnTo>
                    <a:pt x="1223" y="135"/>
                  </a:lnTo>
                  <a:cubicBezTo>
                    <a:pt x="1258" y="136"/>
                    <a:pt x="1384" y="185"/>
                    <a:pt x="1540" y="752"/>
                  </a:cubicBezTo>
                  <a:cubicBezTo>
                    <a:pt x="1550" y="793"/>
                    <a:pt x="1554" y="812"/>
                    <a:pt x="1719" y="812"/>
                  </a:cubicBezTo>
                  <a:cubicBezTo>
                    <a:pt x="1786" y="812"/>
                    <a:pt x="1879" y="809"/>
                    <a:pt x="2012" y="803"/>
                  </a:cubicBezTo>
                  <a:cubicBezTo>
                    <a:pt x="2049" y="800"/>
                    <a:pt x="2078" y="769"/>
                    <a:pt x="2075" y="732"/>
                  </a:cubicBezTo>
                  <a:cubicBezTo>
                    <a:pt x="2074" y="694"/>
                    <a:pt x="2039" y="672"/>
                    <a:pt x="2005" y="667"/>
                  </a:cubicBezTo>
                  <a:cubicBezTo>
                    <a:pt x="1907" y="672"/>
                    <a:pt x="1797" y="676"/>
                    <a:pt x="1720" y="676"/>
                  </a:cubicBezTo>
                  <a:cubicBezTo>
                    <a:pt x="1695" y="676"/>
                    <a:pt x="1673" y="675"/>
                    <a:pt x="1657" y="674"/>
                  </a:cubicBezTo>
                  <a:cubicBezTo>
                    <a:pt x="1528" y="222"/>
                    <a:pt x="1392" y="7"/>
                    <a:pt x="1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8082800" y="3293998"/>
              <a:ext cx="116926" cy="45734"/>
            </a:xfrm>
            <a:custGeom>
              <a:rect b="b" l="l" r="r" t="t"/>
              <a:pathLst>
                <a:path extrusionOk="0" h="812" w="2076">
                  <a:moveTo>
                    <a:pt x="1219" y="0"/>
                  </a:moveTo>
                  <a:cubicBezTo>
                    <a:pt x="1012" y="0"/>
                    <a:pt x="875" y="332"/>
                    <a:pt x="763" y="643"/>
                  </a:cubicBezTo>
                  <a:lnTo>
                    <a:pt x="755" y="667"/>
                  </a:lnTo>
                  <a:lnTo>
                    <a:pt x="86" y="667"/>
                  </a:lnTo>
                  <a:cubicBezTo>
                    <a:pt x="0" y="672"/>
                    <a:pt x="0" y="799"/>
                    <a:pt x="86" y="803"/>
                  </a:cubicBezTo>
                  <a:lnTo>
                    <a:pt x="802" y="803"/>
                  </a:lnTo>
                  <a:cubicBezTo>
                    <a:pt x="829" y="802"/>
                    <a:pt x="853" y="785"/>
                    <a:pt x="864" y="759"/>
                  </a:cubicBezTo>
                  <a:lnTo>
                    <a:pt x="889" y="690"/>
                  </a:lnTo>
                  <a:cubicBezTo>
                    <a:pt x="939" y="551"/>
                    <a:pt x="1090" y="135"/>
                    <a:pt x="1219" y="135"/>
                  </a:cubicBezTo>
                  <a:lnTo>
                    <a:pt x="1221" y="135"/>
                  </a:lnTo>
                  <a:cubicBezTo>
                    <a:pt x="1256" y="136"/>
                    <a:pt x="1382" y="185"/>
                    <a:pt x="1538" y="752"/>
                  </a:cubicBezTo>
                  <a:cubicBezTo>
                    <a:pt x="1548" y="793"/>
                    <a:pt x="1552" y="812"/>
                    <a:pt x="1717" y="812"/>
                  </a:cubicBezTo>
                  <a:cubicBezTo>
                    <a:pt x="1784" y="812"/>
                    <a:pt x="1878" y="809"/>
                    <a:pt x="2010" y="803"/>
                  </a:cubicBezTo>
                  <a:cubicBezTo>
                    <a:pt x="2047" y="800"/>
                    <a:pt x="2076" y="769"/>
                    <a:pt x="2075" y="732"/>
                  </a:cubicBezTo>
                  <a:cubicBezTo>
                    <a:pt x="2072" y="694"/>
                    <a:pt x="2040" y="672"/>
                    <a:pt x="2004" y="667"/>
                  </a:cubicBezTo>
                  <a:cubicBezTo>
                    <a:pt x="1906" y="672"/>
                    <a:pt x="1796" y="676"/>
                    <a:pt x="1719" y="676"/>
                  </a:cubicBezTo>
                  <a:cubicBezTo>
                    <a:pt x="1694" y="676"/>
                    <a:pt x="1673" y="675"/>
                    <a:pt x="1657" y="674"/>
                  </a:cubicBezTo>
                  <a:cubicBezTo>
                    <a:pt x="1526" y="222"/>
                    <a:pt x="1390"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7634979" y="2879858"/>
              <a:ext cx="40383" cy="34526"/>
            </a:xfrm>
            <a:custGeom>
              <a:rect b="b" l="l" r="r" t="t"/>
              <a:pathLst>
                <a:path extrusionOk="0" h="613" w="717">
                  <a:moveTo>
                    <a:pt x="410" y="1"/>
                  </a:moveTo>
                  <a:cubicBezTo>
                    <a:pt x="137" y="1"/>
                    <a:pt x="1" y="330"/>
                    <a:pt x="192" y="523"/>
                  </a:cubicBezTo>
                  <a:cubicBezTo>
                    <a:pt x="255" y="585"/>
                    <a:pt x="331" y="613"/>
                    <a:pt x="407" y="613"/>
                  </a:cubicBezTo>
                  <a:cubicBezTo>
                    <a:pt x="564" y="613"/>
                    <a:pt x="715" y="491"/>
                    <a:pt x="716" y="307"/>
                  </a:cubicBezTo>
                  <a:cubicBezTo>
                    <a:pt x="716" y="138"/>
                    <a:pt x="579"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7634979" y="2768227"/>
              <a:ext cx="40383" cy="34526"/>
            </a:xfrm>
            <a:custGeom>
              <a:rect b="b" l="l" r="r" t="t"/>
              <a:pathLst>
                <a:path extrusionOk="0" h="613" w="717">
                  <a:moveTo>
                    <a:pt x="410" y="0"/>
                  </a:moveTo>
                  <a:cubicBezTo>
                    <a:pt x="137" y="0"/>
                    <a:pt x="1" y="329"/>
                    <a:pt x="192" y="523"/>
                  </a:cubicBezTo>
                  <a:cubicBezTo>
                    <a:pt x="255" y="585"/>
                    <a:pt x="332" y="613"/>
                    <a:pt x="407" y="613"/>
                  </a:cubicBezTo>
                  <a:cubicBezTo>
                    <a:pt x="565" y="613"/>
                    <a:pt x="715" y="491"/>
                    <a:pt x="716" y="306"/>
                  </a:cubicBezTo>
                  <a:cubicBezTo>
                    <a:pt x="716" y="138"/>
                    <a:pt x="579"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7768689" y="2879858"/>
              <a:ext cx="40327" cy="34526"/>
            </a:xfrm>
            <a:custGeom>
              <a:rect b="b" l="l" r="r" t="t"/>
              <a:pathLst>
                <a:path extrusionOk="0" h="613" w="716">
                  <a:moveTo>
                    <a:pt x="408" y="1"/>
                  </a:moveTo>
                  <a:cubicBezTo>
                    <a:pt x="136" y="1"/>
                    <a:pt x="0" y="330"/>
                    <a:pt x="192" y="523"/>
                  </a:cubicBezTo>
                  <a:cubicBezTo>
                    <a:pt x="254" y="585"/>
                    <a:pt x="331" y="613"/>
                    <a:pt x="406" y="613"/>
                  </a:cubicBezTo>
                  <a:cubicBezTo>
                    <a:pt x="564" y="613"/>
                    <a:pt x="715" y="491"/>
                    <a:pt x="716" y="307"/>
                  </a:cubicBezTo>
                  <a:cubicBezTo>
                    <a:pt x="716" y="137"/>
                    <a:pt x="578" y="1"/>
                    <a:pt x="4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7768689" y="2768227"/>
              <a:ext cx="40327" cy="34526"/>
            </a:xfrm>
            <a:custGeom>
              <a:rect b="b" l="l" r="r" t="t"/>
              <a:pathLst>
                <a:path extrusionOk="0" h="613" w="716">
                  <a:moveTo>
                    <a:pt x="408" y="0"/>
                  </a:moveTo>
                  <a:cubicBezTo>
                    <a:pt x="136" y="0"/>
                    <a:pt x="0" y="329"/>
                    <a:pt x="192" y="523"/>
                  </a:cubicBezTo>
                  <a:cubicBezTo>
                    <a:pt x="254" y="585"/>
                    <a:pt x="331" y="612"/>
                    <a:pt x="406" y="612"/>
                  </a:cubicBezTo>
                  <a:cubicBezTo>
                    <a:pt x="564" y="612"/>
                    <a:pt x="715" y="491"/>
                    <a:pt x="716" y="306"/>
                  </a:cubicBezTo>
                  <a:cubicBezTo>
                    <a:pt x="716" y="138"/>
                    <a:pt x="578" y="0"/>
                    <a:pt x="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7902173" y="2879858"/>
              <a:ext cx="40383" cy="34526"/>
            </a:xfrm>
            <a:custGeom>
              <a:rect b="b" l="l" r="r" t="t"/>
              <a:pathLst>
                <a:path extrusionOk="0" h="613" w="717">
                  <a:moveTo>
                    <a:pt x="410" y="1"/>
                  </a:moveTo>
                  <a:cubicBezTo>
                    <a:pt x="138" y="1"/>
                    <a:pt x="1" y="330"/>
                    <a:pt x="194" y="523"/>
                  </a:cubicBezTo>
                  <a:cubicBezTo>
                    <a:pt x="256" y="585"/>
                    <a:pt x="333" y="613"/>
                    <a:pt x="408" y="613"/>
                  </a:cubicBezTo>
                  <a:cubicBezTo>
                    <a:pt x="566" y="613"/>
                    <a:pt x="716" y="491"/>
                    <a:pt x="716" y="307"/>
                  </a:cubicBezTo>
                  <a:cubicBezTo>
                    <a:pt x="716" y="138"/>
                    <a:pt x="579"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7902173" y="2768227"/>
              <a:ext cx="40383" cy="34526"/>
            </a:xfrm>
            <a:custGeom>
              <a:rect b="b" l="l" r="r" t="t"/>
              <a:pathLst>
                <a:path extrusionOk="0" h="613" w="717">
                  <a:moveTo>
                    <a:pt x="410" y="0"/>
                  </a:moveTo>
                  <a:cubicBezTo>
                    <a:pt x="138" y="0"/>
                    <a:pt x="1" y="329"/>
                    <a:pt x="194" y="523"/>
                  </a:cubicBezTo>
                  <a:cubicBezTo>
                    <a:pt x="256" y="585"/>
                    <a:pt x="333" y="613"/>
                    <a:pt x="408" y="613"/>
                  </a:cubicBezTo>
                  <a:cubicBezTo>
                    <a:pt x="565" y="613"/>
                    <a:pt x="716" y="491"/>
                    <a:pt x="716" y="306"/>
                  </a:cubicBezTo>
                  <a:cubicBezTo>
                    <a:pt x="716" y="138"/>
                    <a:pt x="58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8035883" y="2879858"/>
              <a:ext cx="40327" cy="34526"/>
            </a:xfrm>
            <a:custGeom>
              <a:rect b="b" l="l" r="r" t="t"/>
              <a:pathLst>
                <a:path extrusionOk="0" h="613" w="716">
                  <a:moveTo>
                    <a:pt x="410" y="1"/>
                  </a:moveTo>
                  <a:cubicBezTo>
                    <a:pt x="136" y="1"/>
                    <a:pt x="0" y="330"/>
                    <a:pt x="192" y="523"/>
                  </a:cubicBezTo>
                  <a:cubicBezTo>
                    <a:pt x="254" y="585"/>
                    <a:pt x="331" y="613"/>
                    <a:pt x="406" y="613"/>
                  </a:cubicBezTo>
                  <a:cubicBezTo>
                    <a:pt x="564" y="613"/>
                    <a:pt x="715" y="491"/>
                    <a:pt x="716" y="307"/>
                  </a:cubicBezTo>
                  <a:cubicBezTo>
                    <a:pt x="716" y="138"/>
                    <a:pt x="578"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8035883" y="2768227"/>
              <a:ext cx="40327" cy="34526"/>
            </a:xfrm>
            <a:custGeom>
              <a:rect b="b" l="l" r="r" t="t"/>
              <a:pathLst>
                <a:path extrusionOk="0" h="613" w="716">
                  <a:moveTo>
                    <a:pt x="410" y="0"/>
                  </a:moveTo>
                  <a:cubicBezTo>
                    <a:pt x="136" y="0"/>
                    <a:pt x="0" y="329"/>
                    <a:pt x="192" y="523"/>
                  </a:cubicBezTo>
                  <a:cubicBezTo>
                    <a:pt x="255" y="585"/>
                    <a:pt x="331" y="613"/>
                    <a:pt x="407" y="613"/>
                  </a:cubicBezTo>
                  <a:cubicBezTo>
                    <a:pt x="564" y="613"/>
                    <a:pt x="715" y="491"/>
                    <a:pt x="716" y="306"/>
                  </a:cubicBezTo>
                  <a:cubicBezTo>
                    <a:pt x="716" y="138"/>
                    <a:pt x="578"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8169480" y="2879858"/>
              <a:ext cx="40327" cy="34526"/>
            </a:xfrm>
            <a:custGeom>
              <a:rect b="b" l="l" r="r" t="t"/>
              <a:pathLst>
                <a:path extrusionOk="0" h="613" w="716">
                  <a:moveTo>
                    <a:pt x="410" y="1"/>
                  </a:moveTo>
                  <a:cubicBezTo>
                    <a:pt x="136" y="1"/>
                    <a:pt x="0" y="330"/>
                    <a:pt x="192" y="523"/>
                  </a:cubicBezTo>
                  <a:cubicBezTo>
                    <a:pt x="254" y="585"/>
                    <a:pt x="331" y="613"/>
                    <a:pt x="406" y="613"/>
                  </a:cubicBezTo>
                  <a:cubicBezTo>
                    <a:pt x="564" y="613"/>
                    <a:pt x="715" y="491"/>
                    <a:pt x="716" y="307"/>
                  </a:cubicBezTo>
                  <a:cubicBezTo>
                    <a:pt x="716" y="138"/>
                    <a:pt x="579"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44" name="Shape 244"/>
        <p:cNvGrpSpPr/>
        <p:nvPr/>
      </p:nvGrpSpPr>
      <p:grpSpPr>
        <a:xfrm>
          <a:off x="0" y="0"/>
          <a:ext cx="0" cy="0"/>
          <a:chOff x="0" y="0"/>
          <a:chExt cx="0" cy="0"/>
        </a:xfrm>
      </p:grpSpPr>
      <p:sp>
        <p:nvSpPr>
          <p:cNvPr id="245" name="Google Shape;245;p27"/>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flipH="1">
            <a:off x="1123552" y="4539800"/>
            <a:ext cx="21828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7"/>
          <p:cNvGrpSpPr/>
          <p:nvPr/>
        </p:nvGrpSpPr>
        <p:grpSpPr>
          <a:xfrm>
            <a:off x="715100" y="3263126"/>
            <a:ext cx="3188127" cy="1345373"/>
            <a:chOff x="2639368" y="3263126"/>
            <a:chExt cx="3188127" cy="1345373"/>
          </a:xfrm>
        </p:grpSpPr>
        <p:sp>
          <p:nvSpPr>
            <p:cNvPr id="248" name="Google Shape;248;p27"/>
            <p:cNvSpPr/>
            <p:nvPr/>
          </p:nvSpPr>
          <p:spPr>
            <a:xfrm>
              <a:off x="4569639" y="4186828"/>
              <a:ext cx="48745" cy="8854"/>
            </a:xfrm>
            <a:custGeom>
              <a:rect b="b" l="l" r="r" t="t"/>
              <a:pathLst>
                <a:path extrusionOk="0" h="293" w="1613">
                  <a:moveTo>
                    <a:pt x="807" y="0"/>
                  </a:moveTo>
                  <a:cubicBezTo>
                    <a:pt x="361" y="0"/>
                    <a:pt x="1" y="66"/>
                    <a:pt x="1" y="146"/>
                  </a:cubicBezTo>
                  <a:cubicBezTo>
                    <a:pt x="1" y="226"/>
                    <a:pt x="361" y="292"/>
                    <a:pt x="807" y="292"/>
                  </a:cubicBezTo>
                  <a:cubicBezTo>
                    <a:pt x="1250" y="292"/>
                    <a:pt x="1613" y="228"/>
                    <a:pt x="1613" y="146"/>
                  </a:cubicBezTo>
                  <a:cubicBezTo>
                    <a:pt x="1613" y="66"/>
                    <a:pt x="1250" y="0"/>
                    <a:pt x="807" y="0"/>
                  </a:cubicBezTo>
                  <a:close/>
                </a:path>
              </a:pathLst>
            </a:custGeom>
            <a:solidFill>
              <a:srgbClr val="6ACB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5035374" y="3495706"/>
              <a:ext cx="133180" cy="139798"/>
            </a:xfrm>
            <a:custGeom>
              <a:rect b="b" l="l" r="r" t="t"/>
              <a:pathLst>
                <a:path extrusionOk="0" h="4626" w="4407">
                  <a:moveTo>
                    <a:pt x="712" y="1"/>
                  </a:moveTo>
                  <a:lnTo>
                    <a:pt x="0" y="705"/>
                  </a:lnTo>
                  <a:lnTo>
                    <a:pt x="3695" y="4626"/>
                  </a:lnTo>
                  <a:lnTo>
                    <a:pt x="4406" y="3923"/>
                  </a:lnTo>
                  <a:lnTo>
                    <a:pt x="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5130721" y="3601842"/>
              <a:ext cx="62011" cy="54064"/>
            </a:xfrm>
            <a:custGeom>
              <a:rect b="b" l="l" r="r" t="t"/>
              <a:pathLst>
                <a:path extrusionOk="0" h="1789" w="2052">
                  <a:moveTo>
                    <a:pt x="1601" y="1"/>
                  </a:moveTo>
                  <a:cubicBezTo>
                    <a:pt x="1341" y="1"/>
                    <a:pt x="972" y="189"/>
                    <a:pt x="646" y="510"/>
                  </a:cubicBezTo>
                  <a:cubicBezTo>
                    <a:pt x="195" y="955"/>
                    <a:pt x="0" y="1489"/>
                    <a:pt x="209" y="1701"/>
                  </a:cubicBezTo>
                  <a:cubicBezTo>
                    <a:pt x="268" y="1760"/>
                    <a:pt x="352" y="1788"/>
                    <a:pt x="452" y="1788"/>
                  </a:cubicBezTo>
                  <a:cubicBezTo>
                    <a:pt x="711" y="1788"/>
                    <a:pt x="1081" y="1600"/>
                    <a:pt x="1406" y="1278"/>
                  </a:cubicBezTo>
                  <a:cubicBezTo>
                    <a:pt x="1856" y="833"/>
                    <a:pt x="2052" y="299"/>
                    <a:pt x="1841" y="87"/>
                  </a:cubicBezTo>
                  <a:cubicBezTo>
                    <a:pt x="1783" y="29"/>
                    <a:pt x="1700" y="1"/>
                    <a:pt x="16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5130721" y="3601872"/>
              <a:ext cx="55665" cy="51374"/>
            </a:xfrm>
            <a:custGeom>
              <a:rect b="b" l="l" r="r" t="t"/>
              <a:pathLst>
                <a:path extrusionOk="0" h="1700" w="1842">
                  <a:moveTo>
                    <a:pt x="1600" y="0"/>
                  </a:moveTo>
                  <a:cubicBezTo>
                    <a:pt x="1341" y="0"/>
                    <a:pt x="972" y="188"/>
                    <a:pt x="646" y="509"/>
                  </a:cubicBezTo>
                  <a:cubicBezTo>
                    <a:pt x="195" y="954"/>
                    <a:pt x="0" y="1486"/>
                    <a:pt x="209" y="1700"/>
                  </a:cubicBezTo>
                  <a:lnTo>
                    <a:pt x="1841" y="86"/>
                  </a:lnTo>
                  <a:cubicBezTo>
                    <a:pt x="1783" y="28"/>
                    <a:pt x="1700"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2792921" y="3431638"/>
              <a:ext cx="2882746" cy="104199"/>
            </a:xfrm>
            <a:custGeom>
              <a:rect b="b" l="l" r="r" t="t"/>
              <a:pathLst>
                <a:path extrusionOk="0" h="3448" w="95392">
                  <a:moveTo>
                    <a:pt x="0" y="0"/>
                  </a:moveTo>
                  <a:lnTo>
                    <a:pt x="0" y="3448"/>
                  </a:lnTo>
                  <a:lnTo>
                    <a:pt x="95392" y="3448"/>
                  </a:lnTo>
                  <a:lnTo>
                    <a:pt x="95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243061" y="4315388"/>
              <a:ext cx="1608520" cy="251007"/>
            </a:xfrm>
            <a:custGeom>
              <a:rect b="b" l="l" r="r" t="t"/>
              <a:pathLst>
                <a:path extrusionOk="0" h="8306" w="53227">
                  <a:moveTo>
                    <a:pt x="21652" y="1"/>
                  </a:moveTo>
                  <a:lnTo>
                    <a:pt x="999" y="2389"/>
                  </a:lnTo>
                  <a:cubicBezTo>
                    <a:pt x="447" y="2389"/>
                    <a:pt x="0" y="2837"/>
                    <a:pt x="0" y="3388"/>
                  </a:cubicBezTo>
                  <a:lnTo>
                    <a:pt x="0" y="7304"/>
                  </a:lnTo>
                  <a:cubicBezTo>
                    <a:pt x="0" y="7857"/>
                    <a:pt x="447" y="8304"/>
                    <a:pt x="999" y="8305"/>
                  </a:cubicBezTo>
                  <a:lnTo>
                    <a:pt x="52227" y="8305"/>
                  </a:lnTo>
                  <a:cubicBezTo>
                    <a:pt x="52778" y="8304"/>
                    <a:pt x="53226" y="7857"/>
                    <a:pt x="53226" y="7304"/>
                  </a:cubicBezTo>
                  <a:lnTo>
                    <a:pt x="53226" y="2706"/>
                  </a:lnTo>
                  <a:cubicBezTo>
                    <a:pt x="53226" y="2154"/>
                    <a:pt x="52778" y="1707"/>
                    <a:pt x="52227" y="1706"/>
                  </a:cubicBezTo>
                  <a:lnTo>
                    <a:pt x="373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2989568" y="3422028"/>
              <a:ext cx="142941" cy="129734"/>
            </a:xfrm>
            <a:custGeom>
              <a:rect b="b" l="l" r="r" t="t"/>
              <a:pathLst>
                <a:path extrusionOk="0" h="4293" w="4730">
                  <a:moveTo>
                    <a:pt x="4049" y="1"/>
                  </a:moveTo>
                  <a:lnTo>
                    <a:pt x="1" y="3555"/>
                  </a:lnTo>
                  <a:lnTo>
                    <a:pt x="679" y="4292"/>
                  </a:lnTo>
                  <a:lnTo>
                    <a:pt x="4729" y="736"/>
                  </a:lnTo>
                  <a:lnTo>
                    <a:pt x="4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2965573" y="3516589"/>
              <a:ext cx="60289" cy="55635"/>
            </a:xfrm>
            <a:custGeom>
              <a:rect b="b" l="l" r="r" t="t"/>
              <a:pathLst>
                <a:path extrusionOk="0" h="1841" w="1995">
                  <a:moveTo>
                    <a:pt x="443" y="1"/>
                  </a:moveTo>
                  <a:cubicBezTo>
                    <a:pt x="353" y="1"/>
                    <a:pt x="277" y="25"/>
                    <a:pt x="221" y="77"/>
                  </a:cubicBezTo>
                  <a:cubicBezTo>
                    <a:pt x="0" y="279"/>
                    <a:pt x="172" y="821"/>
                    <a:pt x="600" y="1287"/>
                  </a:cubicBezTo>
                  <a:cubicBezTo>
                    <a:pt x="920" y="1634"/>
                    <a:pt x="1293" y="1841"/>
                    <a:pt x="1554" y="1841"/>
                  </a:cubicBezTo>
                  <a:cubicBezTo>
                    <a:pt x="1643" y="1841"/>
                    <a:pt x="1719" y="1816"/>
                    <a:pt x="1775" y="1765"/>
                  </a:cubicBezTo>
                  <a:cubicBezTo>
                    <a:pt x="1994" y="1563"/>
                    <a:pt x="1824" y="1022"/>
                    <a:pt x="1396" y="555"/>
                  </a:cubicBezTo>
                  <a:cubicBezTo>
                    <a:pt x="1076" y="208"/>
                    <a:pt x="703" y="1"/>
                    <a:pt x="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972221" y="3516589"/>
              <a:ext cx="53640" cy="53308"/>
            </a:xfrm>
            <a:custGeom>
              <a:rect b="b" l="l" r="r" t="t"/>
              <a:pathLst>
                <a:path extrusionOk="0" h="1764" w="1775">
                  <a:moveTo>
                    <a:pt x="221" y="0"/>
                  </a:moveTo>
                  <a:cubicBezTo>
                    <a:pt x="133" y="0"/>
                    <a:pt x="57" y="25"/>
                    <a:pt x="1" y="75"/>
                  </a:cubicBezTo>
                  <a:lnTo>
                    <a:pt x="1557" y="1763"/>
                  </a:lnTo>
                  <a:cubicBezTo>
                    <a:pt x="1774" y="1561"/>
                    <a:pt x="1604" y="1020"/>
                    <a:pt x="1176" y="555"/>
                  </a:cubicBezTo>
                  <a:cubicBezTo>
                    <a:pt x="856" y="208"/>
                    <a:pt x="482" y="0"/>
                    <a:pt x="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531641" y="3452460"/>
              <a:ext cx="1319949" cy="147836"/>
            </a:xfrm>
            <a:custGeom>
              <a:rect b="b" l="l" r="r" t="t"/>
              <a:pathLst>
                <a:path extrusionOk="0" h="4892" w="43678">
                  <a:moveTo>
                    <a:pt x="999" y="0"/>
                  </a:moveTo>
                  <a:cubicBezTo>
                    <a:pt x="448" y="0"/>
                    <a:pt x="1" y="448"/>
                    <a:pt x="1" y="999"/>
                  </a:cubicBezTo>
                  <a:lnTo>
                    <a:pt x="1" y="1505"/>
                  </a:lnTo>
                  <a:cubicBezTo>
                    <a:pt x="1" y="2056"/>
                    <a:pt x="449" y="2504"/>
                    <a:pt x="1002" y="2504"/>
                  </a:cubicBezTo>
                  <a:lnTo>
                    <a:pt x="12103" y="4892"/>
                  </a:lnTo>
                  <a:lnTo>
                    <a:pt x="27831" y="4892"/>
                  </a:lnTo>
                  <a:lnTo>
                    <a:pt x="42678" y="3187"/>
                  </a:lnTo>
                  <a:cubicBezTo>
                    <a:pt x="43229" y="3185"/>
                    <a:pt x="43676" y="2739"/>
                    <a:pt x="43677" y="2187"/>
                  </a:cubicBezTo>
                  <a:lnTo>
                    <a:pt x="43677" y="999"/>
                  </a:lnTo>
                  <a:cubicBezTo>
                    <a:pt x="43676" y="448"/>
                    <a:pt x="43230" y="0"/>
                    <a:pt x="42679" y="0"/>
                  </a:cubicBezTo>
                  <a:cubicBezTo>
                    <a:pt x="42678" y="0"/>
                    <a:pt x="42677" y="0"/>
                    <a:pt x="42676" y="0"/>
                  </a:cubicBezTo>
                  <a:lnTo>
                    <a:pt x="1002" y="0"/>
                  </a:lnTo>
                  <a:cubicBezTo>
                    <a:pt x="1001" y="0"/>
                    <a:pt x="1000" y="0"/>
                    <a:pt x="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4865200" y="3458686"/>
              <a:ext cx="885114" cy="94709"/>
            </a:xfrm>
            <a:custGeom>
              <a:rect b="b" l="l" r="r" t="t"/>
              <a:pathLst>
                <a:path extrusionOk="0" h="3134" w="29289">
                  <a:moveTo>
                    <a:pt x="764" y="1"/>
                  </a:moveTo>
                  <a:cubicBezTo>
                    <a:pt x="411" y="1"/>
                    <a:pt x="116" y="277"/>
                    <a:pt x="97" y="633"/>
                  </a:cubicBezTo>
                  <a:lnTo>
                    <a:pt x="20" y="2109"/>
                  </a:lnTo>
                  <a:cubicBezTo>
                    <a:pt x="1" y="2477"/>
                    <a:pt x="284" y="2792"/>
                    <a:pt x="654" y="2810"/>
                  </a:cubicBezTo>
                  <a:lnTo>
                    <a:pt x="28550" y="3132"/>
                  </a:lnTo>
                  <a:cubicBezTo>
                    <a:pt x="28562" y="3133"/>
                    <a:pt x="28575" y="3133"/>
                    <a:pt x="28587" y="3133"/>
                  </a:cubicBezTo>
                  <a:cubicBezTo>
                    <a:pt x="28939" y="3133"/>
                    <a:pt x="29234" y="2857"/>
                    <a:pt x="29253" y="2500"/>
                  </a:cubicBezTo>
                  <a:lnTo>
                    <a:pt x="29270" y="2162"/>
                  </a:lnTo>
                  <a:cubicBezTo>
                    <a:pt x="29289" y="1794"/>
                    <a:pt x="29005" y="1479"/>
                    <a:pt x="28637" y="1459"/>
                  </a:cubicBezTo>
                  <a:lnTo>
                    <a:pt x="21222" y="1071"/>
                  </a:lnTo>
                  <a:lnTo>
                    <a:pt x="10716" y="520"/>
                  </a:lnTo>
                  <a:lnTo>
                    <a:pt x="801" y="2"/>
                  </a:lnTo>
                  <a:cubicBezTo>
                    <a:pt x="789" y="1"/>
                    <a:pt x="777" y="1"/>
                    <a:pt x="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733839" y="3379567"/>
              <a:ext cx="779616" cy="149347"/>
            </a:xfrm>
            <a:custGeom>
              <a:rect b="b" l="l" r="r" t="t"/>
              <a:pathLst>
                <a:path extrusionOk="0" h="4942" w="25798">
                  <a:moveTo>
                    <a:pt x="729" y="0"/>
                  </a:moveTo>
                  <a:cubicBezTo>
                    <a:pt x="384" y="0"/>
                    <a:pt x="92" y="263"/>
                    <a:pt x="63" y="611"/>
                  </a:cubicBezTo>
                  <a:lnTo>
                    <a:pt x="32" y="949"/>
                  </a:lnTo>
                  <a:cubicBezTo>
                    <a:pt x="1" y="1317"/>
                    <a:pt x="273" y="1640"/>
                    <a:pt x="641" y="1673"/>
                  </a:cubicBezTo>
                  <a:lnTo>
                    <a:pt x="24913" y="4939"/>
                  </a:lnTo>
                  <a:cubicBezTo>
                    <a:pt x="24933" y="4941"/>
                    <a:pt x="24953" y="4941"/>
                    <a:pt x="24973" y="4941"/>
                  </a:cubicBezTo>
                  <a:cubicBezTo>
                    <a:pt x="25315" y="4941"/>
                    <a:pt x="25607" y="4679"/>
                    <a:pt x="25637" y="4332"/>
                  </a:cubicBezTo>
                  <a:lnTo>
                    <a:pt x="25766" y="2860"/>
                  </a:lnTo>
                  <a:cubicBezTo>
                    <a:pt x="25797" y="2492"/>
                    <a:pt x="25525" y="2167"/>
                    <a:pt x="25157" y="2136"/>
                  </a:cubicBezTo>
                  <a:lnTo>
                    <a:pt x="15265" y="1270"/>
                  </a:lnTo>
                  <a:lnTo>
                    <a:pt x="8184" y="651"/>
                  </a:lnTo>
                  <a:lnTo>
                    <a:pt x="787" y="3"/>
                  </a:lnTo>
                  <a:cubicBezTo>
                    <a:pt x="767" y="1"/>
                    <a:pt x="748" y="0"/>
                    <a:pt x="7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3243061" y="4422037"/>
              <a:ext cx="1608520" cy="144361"/>
            </a:xfrm>
            <a:custGeom>
              <a:rect b="b" l="l" r="r" t="t"/>
              <a:pathLst>
                <a:path extrusionOk="0" h="4777" w="53227">
                  <a:moveTo>
                    <a:pt x="0" y="1"/>
                  </a:moveTo>
                  <a:lnTo>
                    <a:pt x="0" y="3775"/>
                  </a:lnTo>
                  <a:cubicBezTo>
                    <a:pt x="0" y="4328"/>
                    <a:pt x="447" y="4775"/>
                    <a:pt x="999" y="4776"/>
                  </a:cubicBezTo>
                  <a:lnTo>
                    <a:pt x="52227" y="4776"/>
                  </a:lnTo>
                  <a:cubicBezTo>
                    <a:pt x="52778" y="4775"/>
                    <a:pt x="53226" y="4328"/>
                    <a:pt x="53226" y="3775"/>
                  </a:cubicBezTo>
                  <a:lnTo>
                    <a:pt x="532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897405" y="3857994"/>
              <a:ext cx="475270" cy="457410"/>
            </a:xfrm>
            <a:custGeom>
              <a:rect b="b" l="l" r="r" t="t"/>
              <a:pathLst>
                <a:path extrusionOk="0" h="15136" w="15727">
                  <a:moveTo>
                    <a:pt x="0" y="0"/>
                  </a:moveTo>
                  <a:lnTo>
                    <a:pt x="0" y="15136"/>
                  </a:lnTo>
                  <a:lnTo>
                    <a:pt x="15727" y="15136"/>
                  </a:lnTo>
                  <a:lnTo>
                    <a:pt x="157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4060537" y="3932579"/>
              <a:ext cx="149015" cy="235535"/>
            </a:xfrm>
            <a:custGeom>
              <a:rect b="b" l="l" r="r" t="t"/>
              <a:pathLst>
                <a:path extrusionOk="0" h="7794" w="4931">
                  <a:moveTo>
                    <a:pt x="596" y="0"/>
                  </a:moveTo>
                  <a:cubicBezTo>
                    <a:pt x="267" y="2"/>
                    <a:pt x="0" y="268"/>
                    <a:pt x="2" y="596"/>
                  </a:cubicBezTo>
                  <a:lnTo>
                    <a:pt x="2" y="7199"/>
                  </a:lnTo>
                  <a:cubicBezTo>
                    <a:pt x="0" y="7527"/>
                    <a:pt x="267" y="7793"/>
                    <a:pt x="596" y="7793"/>
                  </a:cubicBezTo>
                  <a:lnTo>
                    <a:pt x="4335" y="7793"/>
                  </a:lnTo>
                  <a:cubicBezTo>
                    <a:pt x="4663" y="7793"/>
                    <a:pt x="4929" y="7527"/>
                    <a:pt x="4931" y="7199"/>
                  </a:cubicBezTo>
                  <a:lnTo>
                    <a:pt x="4931" y="596"/>
                  </a:lnTo>
                  <a:cubicBezTo>
                    <a:pt x="4931" y="268"/>
                    <a:pt x="4664" y="2"/>
                    <a:pt x="43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4073260" y="3946209"/>
              <a:ext cx="123570" cy="208276"/>
            </a:xfrm>
            <a:custGeom>
              <a:rect b="b" l="l" r="r" t="t"/>
              <a:pathLst>
                <a:path extrusionOk="0" h="6892" w="4089">
                  <a:moveTo>
                    <a:pt x="0" y="0"/>
                  </a:moveTo>
                  <a:lnTo>
                    <a:pt x="0" y="6892"/>
                  </a:lnTo>
                  <a:lnTo>
                    <a:pt x="4089" y="6892"/>
                  </a:lnTo>
                  <a:lnTo>
                    <a:pt x="4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4090124" y="3965913"/>
              <a:ext cx="14868" cy="19734"/>
            </a:xfrm>
            <a:custGeom>
              <a:rect b="b" l="l" r="r" t="t"/>
              <a:pathLst>
                <a:path extrusionOk="0" h="653"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4127628" y="3965913"/>
              <a:ext cx="14868" cy="19734"/>
            </a:xfrm>
            <a:custGeom>
              <a:rect b="b" l="l" r="r" t="t"/>
              <a:pathLst>
                <a:path extrusionOk="0" h="653"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4165102" y="3965913"/>
              <a:ext cx="14868" cy="19734"/>
            </a:xfrm>
            <a:custGeom>
              <a:rect b="b" l="l" r="r" t="t"/>
              <a:pathLst>
                <a:path extrusionOk="0" h="653"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4090124" y="4015626"/>
              <a:ext cx="14868" cy="19734"/>
            </a:xfrm>
            <a:custGeom>
              <a:rect b="b" l="l" r="r" t="t"/>
              <a:pathLst>
                <a:path extrusionOk="0" h="653"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4127628" y="4015626"/>
              <a:ext cx="14868" cy="19734"/>
            </a:xfrm>
            <a:custGeom>
              <a:rect b="b" l="l" r="r" t="t"/>
              <a:pathLst>
                <a:path extrusionOk="0" h="653"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4165102" y="4015626"/>
              <a:ext cx="14868" cy="19734"/>
            </a:xfrm>
            <a:custGeom>
              <a:rect b="b" l="l" r="r" t="t"/>
              <a:pathLst>
                <a:path extrusionOk="0" h="653"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4090124" y="4065340"/>
              <a:ext cx="14868" cy="19703"/>
            </a:xfrm>
            <a:custGeom>
              <a:rect b="b" l="l" r="r" t="t"/>
              <a:pathLst>
                <a:path extrusionOk="0" h="652"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4127628" y="4065340"/>
              <a:ext cx="14868" cy="19703"/>
            </a:xfrm>
            <a:custGeom>
              <a:rect b="b" l="l" r="r" t="t"/>
              <a:pathLst>
                <a:path extrusionOk="0" h="652"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4165102" y="4065340"/>
              <a:ext cx="14868" cy="19703"/>
            </a:xfrm>
            <a:custGeom>
              <a:rect b="b" l="l" r="r" t="t"/>
              <a:pathLst>
                <a:path extrusionOk="0" h="652"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4090124" y="4115053"/>
              <a:ext cx="14868" cy="19703"/>
            </a:xfrm>
            <a:custGeom>
              <a:rect b="b" l="l" r="r" t="t"/>
              <a:pathLst>
                <a:path extrusionOk="0" h="652" w="492">
                  <a:moveTo>
                    <a:pt x="247" y="0"/>
                  </a:moveTo>
                  <a:cubicBezTo>
                    <a:pt x="111" y="0"/>
                    <a:pt x="1" y="146"/>
                    <a:pt x="1" y="325"/>
                  </a:cubicBezTo>
                  <a:cubicBezTo>
                    <a:pt x="1" y="504"/>
                    <a:pt x="111" y="652"/>
                    <a:pt x="247" y="652"/>
                  </a:cubicBezTo>
                  <a:cubicBezTo>
                    <a:pt x="381" y="652"/>
                    <a:pt x="492" y="506"/>
                    <a:pt x="492" y="325"/>
                  </a:cubicBezTo>
                  <a:cubicBezTo>
                    <a:pt x="492" y="145"/>
                    <a:pt x="383"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4127628" y="4115053"/>
              <a:ext cx="14868" cy="19703"/>
            </a:xfrm>
            <a:custGeom>
              <a:rect b="b" l="l" r="r" t="t"/>
              <a:pathLst>
                <a:path extrusionOk="0" h="652" w="492">
                  <a:moveTo>
                    <a:pt x="246" y="0"/>
                  </a:moveTo>
                  <a:cubicBezTo>
                    <a:pt x="110" y="0"/>
                    <a:pt x="1" y="145"/>
                    <a:pt x="1" y="325"/>
                  </a:cubicBezTo>
                  <a:cubicBezTo>
                    <a:pt x="1" y="506"/>
                    <a:pt x="110" y="652"/>
                    <a:pt x="246" y="652"/>
                  </a:cubicBezTo>
                  <a:cubicBezTo>
                    <a:pt x="382" y="652"/>
                    <a:pt x="492" y="506"/>
                    <a:pt x="492" y="325"/>
                  </a:cubicBezTo>
                  <a:cubicBezTo>
                    <a:pt x="492" y="145"/>
                    <a:pt x="382" y="0"/>
                    <a:pt x="246" y="0"/>
                  </a:cubicBezTo>
                  <a:close/>
                </a:path>
              </a:pathLst>
            </a:custGeom>
            <a:solidFill>
              <a:srgbClr val="3C7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868363" y="3784406"/>
              <a:ext cx="533383" cy="74251"/>
            </a:xfrm>
            <a:custGeom>
              <a:rect b="b" l="l" r="r" t="t"/>
              <a:pathLst>
                <a:path extrusionOk="0" h="2457" w="17650">
                  <a:moveTo>
                    <a:pt x="493" y="0"/>
                  </a:moveTo>
                  <a:cubicBezTo>
                    <a:pt x="221" y="0"/>
                    <a:pt x="1" y="221"/>
                    <a:pt x="1" y="493"/>
                  </a:cubicBezTo>
                  <a:lnTo>
                    <a:pt x="1" y="1964"/>
                  </a:lnTo>
                  <a:cubicBezTo>
                    <a:pt x="1" y="2236"/>
                    <a:pt x="221" y="2457"/>
                    <a:pt x="493" y="2457"/>
                  </a:cubicBezTo>
                  <a:lnTo>
                    <a:pt x="17157" y="2457"/>
                  </a:lnTo>
                  <a:cubicBezTo>
                    <a:pt x="17429" y="2457"/>
                    <a:pt x="17650" y="2236"/>
                    <a:pt x="17650" y="1964"/>
                  </a:cubicBezTo>
                  <a:lnTo>
                    <a:pt x="17650" y="493"/>
                  </a:lnTo>
                  <a:cubicBezTo>
                    <a:pt x="17650" y="221"/>
                    <a:pt x="17429" y="0"/>
                    <a:pt x="171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2664210" y="3299875"/>
              <a:ext cx="3156570" cy="204952"/>
            </a:xfrm>
            <a:custGeom>
              <a:rect b="b" l="l" r="r" t="t"/>
              <a:pathLst>
                <a:path extrusionOk="0" h="6782" w="104453">
                  <a:moveTo>
                    <a:pt x="0" y="0"/>
                  </a:moveTo>
                  <a:lnTo>
                    <a:pt x="0" y="2836"/>
                  </a:lnTo>
                  <a:lnTo>
                    <a:pt x="28619" y="4809"/>
                  </a:lnTo>
                  <a:lnTo>
                    <a:pt x="72349" y="4809"/>
                  </a:lnTo>
                  <a:lnTo>
                    <a:pt x="104452" y="6781"/>
                  </a:lnTo>
                  <a:lnTo>
                    <a:pt x="104452" y="3945"/>
                  </a:lnTo>
                  <a:lnTo>
                    <a:pt x="72349" y="1973"/>
                  </a:lnTo>
                  <a:lnTo>
                    <a:pt x="28619" y="197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857131" y="3350011"/>
              <a:ext cx="970364" cy="164427"/>
            </a:xfrm>
            <a:custGeom>
              <a:rect b="b" l="l" r="r" t="t"/>
              <a:pathLst>
                <a:path extrusionOk="0" h="5441" w="32110">
                  <a:moveTo>
                    <a:pt x="654" y="1"/>
                  </a:moveTo>
                  <a:cubicBezTo>
                    <a:pt x="395" y="1"/>
                    <a:pt x="177" y="205"/>
                    <a:pt x="163" y="468"/>
                  </a:cubicBezTo>
                  <a:lnTo>
                    <a:pt x="15" y="3300"/>
                  </a:lnTo>
                  <a:cubicBezTo>
                    <a:pt x="0" y="3572"/>
                    <a:pt x="209" y="3804"/>
                    <a:pt x="480" y="3818"/>
                  </a:cubicBezTo>
                  <a:lnTo>
                    <a:pt x="31428" y="5440"/>
                  </a:lnTo>
                  <a:cubicBezTo>
                    <a:pt x="31437" y="5440"/>
                    <a:pt x="31446" y="5441"/>
                    <a:pt x="31454" y="5441"/>
                  </a:cubicBezTo>
                  <a:cubicBezTo>
                    <a:pt x="31714" y="5441"/>
                    <a:pt x="31931" y="5237"/>
                    <a:pt x="31945" y="4975"/>
                  </a:cubicBezTo>
                  <a:lnTo>
                    <a:pt x="32094" y="2142"/>
                  </a:lnTo>
                  <a:cubicBezTo>
                    <a:pt x="32110" y="1871"/>
                    <a:pt x="31901" y="1639"/>
                    <a:pt x="31629" y="1624"/>
                  </a:cubicBezTo>
                  <a:lnTo>
                    <a:pt x="680" y="2"/>
                  </a:lnTo>
                  <a:cubicBezTo>
                    <a:pt x="671" y="1"/>
                    <a:pt x="663"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536809" y="3344541"/>
              <a:ext cx="1297858" cy="115531"/>
            </a:xfrm>
            <a:custGeom>
              <a:rect b="b" l="l" r="r" t="t"/>
              <a:pathLst>
                <a:path extrusionOk="0" h="3823" w="42947">
                  <a:moveTo>
                    <a:pt x="494" y="1"/>
                  </a:moveTo>
                  <a:cubicBezTo>
                    <a:pt x="221" y="1"/>
                    <a:pt x="0" y="223"/>
                    <a:pt x="0" y="495"/>
                  </a:cubicBezTo>
                  <a:lnTo>
                    <a:pt x="0" y="3331"/>
                  </a:lnTo>
                  <a:cubicBezTo>
                    <a:pt x="0" y="3603"/>
                    <a:pt x="221" y="3823"/>
                    <a:pt x="494" y="3823"/>
                  </a:cubicBezTo>
                  <a:lnTo>
                    <a:pt x="42454" y="3823"/>
                  </a:lnTo>
                  <a:cubicBezTo>
                    <a:pt x="42726" y="3823"/>
                    <a:pt x="42946" y="3603"/>
                    <a:pt x="42946" y="3331"/>
                  </a:cubicBezTo>
                  <a:lnTo>
                    <a:pt x="42946" y="495"/>
                  </a:lnTo>
                  <a:cubicBezTo>
                    <a:pt x="42946" y="223"/>
                    <a:pt x="42726" y="2"/>
                    <a:pt x="42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2639368" y="3263126"/>
              <a:ext cx="887350" cy="189449"/>
            </a:xfrm>
            <a:custGeom>
              <a:rect b="b" l="l" r="r" t="t"/>
              <a:pathLst>
                <a:path extrusionOk="0" h="6269" w="29363">
                  <a:moveTo>
                    <a:pt x="763" y="0"/>
                  </a:moveTo>
                  <a:cubicBezTo>
                    <a:pt x="510" y="0"/>
                    <a:pt x="294" y="194"/>
                    <a:pt x="271" y="450"/>
                  </a:cubicBezTo>
                  <a:lnTo>
                    <a:pt x="25" y="3276"/>
                  </a:lnTo>
                  <a:cubicBezTo>
                    <a:pt x="1" y="3547"/>
                    <a:pt x="201" y="3786"/>
                    <a:pt x="471" y="3809"/>
                  </a:cubicBezTo>
                  <a:lnTo>
                    <a:pt x="28557" y="6266"/>
                  </a:lnTo>
                  <a:cubicBezTo>
                    <a:pt x="28571" y="6268"/>
                    <a:pt x="28585" y="6268"/>
                    <a:pt x="28599" y="6268"/>
                  </a:cubicBezTo>
                  <a:cubicBezTo>
                    <a:pt x="28853" y="6268"/>
                    <a:pt x="29069" y="6075"/>
                    <a:pt x="29091" y="5818"/>
                  </a:cubicBezTo>
                  <a:lnTo>
                    <a:pt x="29338" y="2994"/>
                  </a:lnTo>
                  <a:cubicBezTo>
                    <a:pt x="29363" y="2722"/>
                    <a:pt x="29162" y="2483"/>
                    <a:pt x="28890" y="2460"/>
                  </a:cubicBezTo>
                  <a:lnTo>
                    <a:pt x="805" y="2"/>
                  </a:lnTo>
                  <a:cubicBezTo>
                    <a:pt x="791" y="1"/>
                    <a:pt x="777" y="0"/>
                    <a:pt x="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538501" y="3344541"/>
              <a:ext cx="1296166" cy="53036"/>
            </a:xfrm>
            <a:custGeom>
              <a:rect b="b" l="l" r="r" t="t"/>
              <a:pathLst>
                <a:path extrusionOk="0" h="1755" w="42891">
                  <a:moveTo>
                    <a:pt x="493" y="1"/>
                  </a:moveTo>
                  <a:cubicBezTo>
                    <a:pt x="221" y="1"/>
                    <a:pt x="0" y="223"/>
                    <a:pt x="0" y="495"/>
                  </a:cubicBezTo>
                  <a:lnTo>
                    <a:pt x="0" y="1754"/>
                  </a:lnTo>
                  <a:lnTo>
                    <a:pt x="42890" y="1754"/>
                  </a:lnTo>
                  <a:lnTo>
                    <a:pt x="42890" y="495"/>
                  </a:lnTo>
                  <a:cubicBezTo>
                    <a:pt x="42890" y="223"/>
                    <a:pt x="42670" y="2"/>
                    <a:pt x="42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4860032" y="3350011"/>
              <a:ext cx="967433" cy="102808"/>
            </a:xfrm>
            <a:custGeom>
              <a:rect b="b" l="l" r="r" t="t"/>
              <a:pathLst>
                <a:path extrusionOk="0" h="3402" w="32013">
                  <a:moveTo>
                    <a:pt x="557" y="1"/>
                  </a:moveTo>
                  <a:cubicBezTo>
                    <a:pt x="297" y="1"/>
                    <a:pt x="80" y="205"/>
                    <a:pt x="66" y="468"/>
                  </a:cubicBezTo>
                  <a:lnTo>
                    <a:pt x="0" y="1728"/>
                  </a:lnTo>
                  <a:lnTo>
                    <a:pt x="31931" y="3402"/>
                  </a:lnTo>
                  <a:lnTo>
                    <a:pt x="31998" y="2143"/>
                  </a:lnTo>
                  <a:cubicBezTo>
                    <a:pt x="32012" y="1871"/>
                    <a:pt x="31803" y="1639"/>
                    <a:pt x="31533" y="1624"/>
                  </a:cubicBezTo>
                  <a:lnTo>
                    <a:pt x="583" y="2"/>
                  </a:lnTo>
                  <a:cubicBezTo>
                    <a:pt x="574" y="1"/>
                    <a:pt x="5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2644264" y="3263126"/>
              <a:ext cx="884539" cy="128616"/>
            </a:xfrm>
            <a:custGeom>
              <a:rect b="b" l="l" r="r" t="t"/>
              <a:pathLst>
                <a:path extrusionOk="0" h="4256" w="29270">
                  <a:moveTo>
                    <a:pt x="601" y="0"/>
                  </a:moveTo>
                  <a:cubicBezTo>
                    <a:pt x="348" y="0"/>
                    <a:pt x="132" y="194"/>
                    <a:pt x="109" y="450"/>
                  </a:cubicBezTo>
                  <a:lnTo>
                    <a:pt x="0" y="1706"/>
                  </a:lnTo>
                  <a:lnTo>
                    <a:pt x="29136" y="4255"/>
                  </a:lnTo>
                  <a:lnTo>
                    <a:pt x="29245" y="3000"/>
                  </a:lnTo>
                  <a:cubicBezTo>
                    <a:pt x="29269" y="2729"/>
                    <a:pt x="29069" y="2490"/>
                    <a:pt x="28798" y="2466"/>
                  </a:cubicBezTo>
                  <a:lnTo>
                    <a:pt x="643" y="2"/>
                  </a:lnTo>
                  <a:cubicBezTo>
                    <a:pt x="629" y="1"/>
                    <a:pt x="615" y="0"/>
                    <a:pt x="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872956" y="3766274"/>
              <a:ext cx="524166" cy="18162"/>
            </a:xfrm>
            <a:custGeom>
              <a:rect b="b" l="l" r="r" t="t"/>
              <a:pathLst>
                <a:path extrusionOk="0" h="601" w="17345">
                  <a:moveTo>
                    <a:pt x="0" y="0"/>
                  </a:moveTo>
                  <a:lnTo>
                    <a:pt x="341" y="600"/>
                  </a:lnTo>
                  <a:lnTo>
                    <a:pt x="17005" y="600"/>
                  </a:lnTo>
                  <a:lnTo>
                    <a:pt x="17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872956" y="3748202"/>
              <a:ext cx="524166" cy="18102"/>
            </a:xfrm>
            <a:custGeom>
              <a:rect b="b" l="l" r="r" t="t"/>
              <a:pathLst>
                <a:path extrusionOk="0" h="599" w="17345">
                  <a:moveTo>
                    <a:pt x="341" y="0"/>
                  </a:moveTo>
                  <a:lnTo>
                    <a:pt x="0" y="598"/>
                  </a:lnTo>
                  <a:lnTo>
                    <a:pt x="17345" y="598"/>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872956" y="3730099"/>
              <a:ext cx="524166" cy="18102"/>
            </a:xfrm>
            <a:custGeom>
              <a:rect b="b" l="l" r="r" t="t"/>
              <a:pathLst>
                <a:path extrusionOk="0" h="599"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3872956" y="3712027"/>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872956" y="3693925"/>
              <a:ext cx="524166" cy="18132"/>
            </a:xfrm>
            <a:custGeom>
              <a:rect b="b" l="l" r="r" t="t"/>
              <a:pathLst>
                <a:path extrusionOk="0" h="600"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872956" y="3675853"/>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872956" y="3657720"/>
              <a:ext cx="524166" cy="18162"/>
            </a:xfrm>
            <a:custGeom>
              <a:rect b="b" l="l" r="r" t="t"/>
              <a:pathLst>
                <a:path extrusionOk="0" h="601" w="17345">
                  <a:moveTo>
                    <a:pt x="0" y="1"/>
                  </a:moveTo>
                  <a:lnTo>
                    <a:pt x="341" y="600"/>
                  </a:lnTo>
                  <a:lnTo>
                    <a:pt x="17005" y="600"/>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3872956" y="3639648"/>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3872956" y="3621546"/>
              <a:ext cx="524166" cy="18132"/>
            </a:xfrm>
            <a:custGeom>
              <a:rect b="b" l="l" r="r" t="t"/>
              <a:pathLst>
                <a:path extrusionOk="0" h="600"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872956" y="3603474"/>
              <a:ext cx="524166" cy="18102"/>
            </a:xfrm>
            <a:custGeom>
              <a:rect b="b" l="l" r="r" t="t"/>
              <a:pathLst>
                <a:path extrusionOk="0" h="599" w="17345">
                  <a:moveTo>
                    <a:pt x="341" y="1"/>
                  </a:moveTo>
                  <a:lnTo>
                    <a:pt x="0" y="599"/>
                  </a:lnTo>
                  <a:lnTo>
                    <a:pt x="17345" y="599"/>
                  </a:lnTo>
                  <a:lnTo>
                    <a:pt x="170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273252" y="4566312"/>
              <a:ext cx="169957" cy="42187"/>
            </a:xfrm>
            <a:custGeom>
              <a:rect b="b" l="l" r="r" t="t"/>
              <a:pathLst>
                <a:path extrusionOk="0" h="1396" w="5624">
                  <a:moveTo>
                    <a:pt x="0" y="1"/>
                  </a:moveTo>
                  <a:lnTo>
                    <a:pt x="0" y="1395"/>
                  </a:lnTo>
                  <a:lnTo>
                    <a:pt x="5623" y="1395"/>
                  </a:lnTo>
                  <a:lnTo>
                    <a:pt x="56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4636518" y="4566312"/>
              <a:ext cx="169927" cy="42187"/>
            </a:xfrm>
            <a:custGeom>
              <a:rect b="b" l="l" r="r" t="t"/>
              <a:pathLst>
                <a:path extrusionOk="0" h="1396" w="5623">
                  <a:moveTo>
                    <a:pt x="1" y="1"/>
                  </a:moveTo>
                  <a:lnTo>
                    <a:pt x="1" y="1395"/>
                  </a:lnTo>
                  <a:lnTo>
                    <a:pt x="5622" y="1395"/>
                  </a:lnTo>
                  <a:lnTo>
                    <a:pt x="5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665761" y="3800091"/>
              <a:ext cx="201688" cy="392951"/>
            </a:xfrm>
            <a:custGeom>
              <a:rect b="b" l="l" r="r" t="t"/>
              <a:pathLst>
                <a:path extrusionOk="0" h="13003" w="6674">
                  <a:moveTo>
                    <a:pt x="6673" y="1"/>
                  </a:moveTo>
                  <a:cubicBezTo>
                    <a:pt x="5743" y="523"/>
                    <a:pt x="5110" y="1520"/>
                    <a:pt x="5110" y="2661"/>
                  </a:cubicBezTo>
                  <a:lnTo>
                    <a:pt x="5110" y="9954"/>
                  </a:lnTo>
                  <a:cubicBezTo>
                    <a:pt x="5110" y="11092"/>
                    <a:pt x="4188" y="12016"/>
                    <a:pt x="3048" y="12016"/>
                  </a:cubicBezTo>
                  <a:cubicBezTo>
                    <a:pt x="1910" y="12016"/>
                    <a:pt x="987" y="11092"/>
                    <a:pt x="987" y="9954"/>
                  </a:cubicBezTo>
                  <a:lnTo>
                    <a:pt x="987" y="1535"/>
                  </a:lnTo>
                  <a:lnTo>
                    <a:pt x="1" y="1535"/>
                  </a:lnTo>
                  <a:lnTo>
                    <a:pt x="1" y="9953"/>
                  </a:lnTo>
                  <a:cubicBezTo>
                    <a:pt x="1" y="11633"/>
                    <a:pt x="1368" y="13002"/>
                    <a:pt x="3050" y="13002"/>
                  </a:cubicBezTo>
                  <a:cubicBezTo>
                    <a:pt x="4730" y="13002"/>
                    <a:pt x="6098" y="11633"/>
                    <a:pt x="6098" y="9953"/>
                  </a:cubicBezTo>
                  <a:lnTo>
                    <a:pt x="6098" y="2661"/>
                  </a:lnTo>
                  <a:cubicBezTo>
                    <a:pt x="6098" y="2130"/>
                    <a:pt x="6304" y="1620"/>
                    <a:pt x="6673" y="1238"/>
                  </a:cubicBezTo>
                  <a:lnTo>
                    <a:pt x="66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608795" y="3483678"/>
              <a:ext cx="143817" cy="362821"/>
            </a:xfrm>
            <a:custGeom>
              <a:rect b="b" l="l" r="r" t="t"/>
              <a:pathLst>
                <a:path extrusionOk="0" h="12006" w="4759">
                  <a:moveTo>
                    <a:pt x="434" y="1"/>
                  </a:moveTo>
                  <a:cubicBezTo>
                    <a:pt x="194" y="1"/>
                    <a:pt x="0" y="195"/>
                    <a:pt x="0" y="436"/>
                  </a:cubicBezTo>
                  <a:lnTo>
                    <a:pt x="0" y="11572"/>
                  </a:lnTo>
                  <a:cubicBezTo>
                    <a:pt x="0" y="11811"/>
                    <a:pt x="194" y="12005"/>
                    <a:pt x="434" y="12005"/>
                  </a:cubicBezTo>
                  <a:lnTo>
                    <a:pt x="4325" y="12005"/>
                  </a:lnTo>
                  <a:cubicBezTo>
                    <a:pt x="4564" y="12005"/>
                    <a:pt x="4759" y="11811"/>
                    <a:pt x="4759" y="11572"/>
                  </a:cubicBezTo>
                  <a:lnTo>
                    <a:pt x="4757" y="436"/>
                  </a:lnTo>
                  <a:cubicBezTo>
                    <a:pt x="4757" y="195"/>
                    <a:pt x="4563" y="1"/>
                    <a:pt x="4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623664" y="3498607"/>
              <a:ext cx="114020" cy="332964"/>
            </a:xfrm>
            <a:custGeom>
              <a:rect b="b" l="l" r="r" t="t"/>
              <a:pathLst>
                <a:path extrusionOk="0" h="11018" w="3773">
                  <a:moveTo>
                    <a:pt x="1" y="0"/>
                  </a:moveTo>
                  <a:lnTo>
                    <a:pt x="1" y="11018"/>
                  </a:lnTo>
                  <a:lnTo>
                    <a:pt x="3773" y="11018"/>
                  </a:lnTo>
                  <a:lnTo>
                    <a:pt x="3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3639197" y="3526652"/>
              <a:ext cx="31761" cy="31701"/>
            </a:xfrm>
            <a:custGeom>
              <a:rect b="b" l="l" r="r" t="t"/>
              <a:pathLst>
                <a:path extrusionOk="0" h="1049" w="1051">
                  <a:moveTo>
                    <a:pt x="525" y="0"/>
                  </a:moveTo>
                  <a:cubicBezTo>
                    <a:pt x="235" y="0"/>
                    <a:pt x="1" y="235"/>
                    <a:pt x="1" y="524"/>
                  </a:cubicBezTo>
                  <a:cubicBezTo>
                    <a:pt x="1" y="813"/>
                    <a:pt x="235" y="1048"/>
                    <a:pt x="525" y="1048"/>
                  </a:cubicBezTo>
                  <a:cubicBezTo>
                    <a:pt x="815" y="1048"/>
                    <a:pt x="1050" y="813"/>
                    <a:pt x="1050" y="524"/>
                  </a:cubicBezTo>
                  <a:cubicBezTo>
                    <a:pt x="1050" y="235"/>
                    <a:pt x="815" y="0"/>
                    <a:pt x="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3685133" y="3526592"/>
              <a:ext cx="37019" cy="31761"/>
            </a:xfrm>
            <a:custGeom>
              <a:rect b="b" l="l" r="r" t="t"/>
              <a:pathLst>
                <a:path extrusionOk="0" h="1051" w="1225">
                  <a:moveTo>
                    <a:pt x="698" y="0"/>
                  </a:moveTo>
                  <a:cubicBezTo>
                    <a:pt x="569" y="0"/>
                    <a:pt x="437" y="48"/>
                    <a:pt x="330" y="155"/>
                  </a:cubicBezTo>
                  <a:cubicBezTo>
                    <a:pt x="1" y="485"/>
                    <a:pt x="234" y="1050"/>
                    <a:pt x="701" y="1050"/>
                  </a:cubicBezTo>
                  <a:cubicBezTo>
                    <a:pt x="990" y="1050"/>
                    <a:pt x="1225" y="815"/>
                    <a:pt x="1225" y="526"/>
                  </a:cubicBezTo>
                  <a:cubicBezTo>
                    <a:pt x="1225" y="210"/>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3633878" y="3587910"/>
              <a:ext cx="37080" cy="31731"/>
            </a:xfrm>
            <a:custGeom>
              <a:rect b="b" l="l" r="r" t="t"/>
              <a:pathLst>
                <a:path extrusionOk="0" h="1050" w="1227">
                  <a:moveTo>
                    <a:pt x="698" y="0"/>
                  </a:moveTo>
                  <a:cubicBezTo>
                    <a:pt x="569" y="0"/>
                    <a:pt x="438" y="48"/>
                    <a:pt x="331" y="155"/>
                  </a:cubicBezTo>
                  <a:cubicBezTo>
                    <a:pt x="1" y="485"/>
                    <a:pt x="234" y="1049"/>
                    <a:pt x="702" y="1049"/>
                  </a:cubicBezTo>
                  <a:cubicBezTo>
                    <a:pt x="991" y="1049"/>
                    <a:pt x="1226" y="815"/>
                    <a:pt x="1226" y="526"/>
                  </a:cubicBezTo>
                  <a:cubicBezTo>
                    <a:pt x="1226" y="210"/>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3685133" y="3587910"/>
              <a:ext cx="37019" cy="31731"/>
            </a:xfrm>
            <a:custGeom>
              <a:rect b="b" l="l" r="r" t="t"/>
              <a:pathLst>
                <a:path extrusionOk="0" h="1050" w="1225">
                  <a:moveTo>
                    <a:pt x="697" y="1"/>
                  </a:moveTo>
                  <a:cubicBezTo>
                    <a:pt x="568" y="1"/>
                    <a:pt x="437" y="48"/>
                    <a:pt x="330" y="155"/>
                  </a:cubicBezTo>
                  <a:cubicBezTo>
                    <a:pt x="1" y="485"/>
                    <a:pt x="234" y="1049"/>
                    <a:pt x="701" y="1049"/>
                  </a:cubicBezTo>
                  <a:cubicBezTo>
                    <a:pt x="990" y="1049"/>
                    <a:pt x="1225" y="815"/>
                    <a:pt x="1225" y="526"/>
                  </a:cubicBezTo>
                  <a:cubicBezTo>
                    <a:pt x="1225" y="210"/>
                    <a:pt x="967" y="1"/>
                    <a:pt x="6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3633878" y="3649198"/>
              <a:ext cx="37080" cy="31731"/>
            </a:xfrm>
            <a:custGeom>
              <a:rect b="b" l="l" r="r" t="t"/>
              <a:pathLst>
                <a:path extrusionOk="0" h="1050" w="1227">
                  <a:moveTo>
                    <a:pt x="698" y="1"/>
                  </a:moveTo>
                  <a:cubicBezTo>
                    <a:pt x="569" y="1"/>
                    <a:pt x="438" y="48"/>
                    <a:pt x="331" y="155"/>
                  </a:cubicBezTo>
                  <a:cubicBezTo>
                    <a:pt x="1" y="486"/>
                    <a:pt x="234" y="1050"/>
                    <a:pt x="702" y="1050"/>
                  </a:cubicBezTo>
                  <a:cubicBezTo>
                    <a:pt x="991" y="1050"/>
                    <a:pt x="1226" y="815"/>
                    <a:pt x="1226" y="526"/>
                  </a:cubicBezTo>
                  <a:cubicBezTo>
                    <a:pt x="1226" y="210"/>
                    <a:pt x="967" y="1"/>
                    <a:pt x="6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3685133" y="3649228"/>
              <a:ext cx="37019" cy="31701"/>
            </a:xfrm>
            <a:custGeom>
              <a:rect b="b" l="l" r="r" t="t"/>
              <a:pathLst>
                <a:path extrusionOk="0" h="1049" w="1225">
                  <a:moveTo>
                    <a:pt x="697" y="0"/>
                  </a:moveTo>
                  <a:cubicBezTo>
                    <a:pt x="568" y="0"/>
                    <a:pt x="437" y="48"/>
                    <a:pt x="330" y="154"/>
                  </a:cubicBezTo>
                  <a:cubicBezTo>
                    <a:pt x="1" y="485"/>
                    <a:pt x="234" y="1049"/>
                    <a:pt x="701" y="1049"/>
                  </a:cubicBezTo>
                  <a:cubicBezTo>
                    <a:pt x="990" y="1049"/>
                    <a:pt x="1225" y="814"/>
                    <a:pt x="1225" y="525"/>
                  </a:cubicBezTo>
                  <a:cubicBezTo>
                    <a:pt x="1225" y="209"/>
                    <a:pt x="967" y="0"/>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3633878" y="3710516"/>
              <a:ext cx="37080" cy="31731"/>
            </a:xfrm>
            <a:custGeom>
              <a:rect b="b" l="l" r="r" t="t"/>
              <a:pathLst>
                <a:path extrusionOk="0" h="1050" w="1227">
                  <a:moveTo>
                    <a:pt x="697" y="1"/>
                  </a:moveTo>
                  <a:cubicBezTo>
                    <a:pt x="569" y="1"/>
                    <a:pt x="438" y="48"/>
                    <a:pt x="331" y="155"/>
                  </a:cubicBezTo>
                  <a:cubicBezTo>
                    <a:pt x="1" y="485"/>
                    <a:pt x="234" y="1049"/>
                    <a:pt x="702" y="1049"/>
                  </a:cubicBezTo>
                  <a:cubicBezTo>
                    <a:pt x="991" y="1049"/>
                    <a:pt x="1226" y="815"/>
                    <a:pt x="1226" y="526"/>
                  </a:cubicBezTo>
                  <a:cubicBezTo>
                    <a:pt x="1226" y="210"/>
                    <a:pt x="967" y="1"/>
                    <a:pt x="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3685133" y="3710547"/>
              <a:ext cx="37019" cy="31701"/>
            </a:xfrm>
            <a:custGeom>
              <a:rect b="b" l="l" r="r" t="t"/>
              <a:pathLst>
                <a:path extrusionOk="0" h="1049" w="1225">
                  <a:moveTo>
                    <a:pt x="698" y="0"/>
                  </a:moveTo>
                  <a:cubicBezTo>
                    <a:pt x="569" y="0"/>
                    <a:pt x="437" y="48"/>
                    <a:pt x="330" y="155"/>
                  </a:cubicBezTo>
                  <a:cubicBezTo>
                    <a:pt x="1" y="484"/>
                    <a:pt x="234" y="1048"/>
                    <a:pt x="701" y="1048"/>
                  </a:cubicBezTo>
                  <a:cubicBezTo>
                    <a:pt x="990" y="1048"/>
                    <a:pt x="1225" y="814"/>
                    <a:pt x="1225" y="525"/>
                  </a:cubicBezTo>
                  <a:cubicBezTo>
                    <a:pt x="1225" y="209"/>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3633878" y="3771835"/>
              <a:ext cx="37080" cy="31701"/>
            </a:xfrm>
            <a:custGeom>
              <a:rect b="b" l="l" r="r" t="t"/>
              <a:pathLst>
                <a:path extrusionOk="0" h="1049" w="1227">
                  <a:moveTo>
                    <a:pt x="697" y="0"/>
                  </a:moveTo>
                  <a:cubicBezTo>
                    <a:pt x="569" y="0"/>
                    <a:pt x="438" y="48"/>
                    <a:pt x="331" y="154"/>
                  </a:cubicBezTo>
                  <a:cubicBezTo>
                    <a:pt x="1" y="485"/>
                    <a:pt x="234" y="1049"/>
                    <a:pt x="702" y="1049"/>
                  </a:cubicBezTo>
                  <a:cubicBezTo>
                    <a:pt x="991" y="1049"/>
                    <a:pt x="1225" y="816"/>
                    <a:pt x="1226" y="526"/>
                  </a:cubicBezTo>
                  <a:cubicBezTo>
                    <a:pt x="1226" y="210"/>
                    <a:pt x="967"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7"/>
          <p:cNvGrpSpPr/>
          <p:nvPr/>
        </p:nvGrpSpPr>
        <p:grpSpPr>
          <a:xfrm>
            <a:off x="951602" y="708313"/>
            <a:ext cx="705653" cy="705614"/>
            <a:chOff x="10174495" y="4989626"/>
            <a:chExt cx="705653" cy="705614"/>
          </a:xfrm>
        </p:grpSpPr>
        <p:sp>
          <p:nvSpPr>
            <p:cNvPr id="308" name="Google Shape;308;p27"/>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7"/>
          <p:cNvGrpSpPr/>
          <p:nvPr/>
        </p:nvGrpSpPr>
        <p:grpSpPr>
          <a:xfrm>
            <a:off x="6540000" y="3483825"/>
            <a:ext cx="1884000" cy="1193375"/>
            <a:chOff x="5126200" y="3324500"/>
            <a:chExt cx="1884000" cy="1193375"/>
          </a:xfrm>
        </p:grpSpPr>
        <p:sp>
          <p:nvSpPr>
            <p:cNvPr id="315" name="Google Shape;315;p27"/>
            <p:cNvSpPr/>
            <p:nvPr/>
          </p:nvSpPr>
          <p:spPr>
            <a:xfrm>
              <a:off x="5126200" y="4378675"/>
              <a:ext cx="1884000" cy="139200"/>
            </a:xfrm>
            <a:custGeom>
              <a:rect b="b" l="l" r="r" t="t"/>
              <a:pathLst>
                <a:path extrusionOk="0" h="5568" w="75360">
                  <a:moveTo>
                    <a:pt x="37681" y="1"/>
                  </a:moveTo>
                  <a:cubicBezTo>
                    <a:pt x="27686" y="1"/>
                    <a:pt x="18104" y="294"/>
                    <a:pt x="11037" y="817"/>
                  </a:cubicBezTo>
                  <a:cubicBezTo>
                    <a:pt x="3971" y="1338"/>
                    <a:pt x="1" y="2046"/>
                    <a:pt x="1" y="2785"/>
                  </a:cubicBezTo>
                  <a:cubicBezTo>
                    <a:pt x="1" y="3522"/>
                    <a:pt x="3971" y="4230"/>
                    <a:pt x="11037" y="4753"/>
                  </a:cubicBezTo>
                  <a:cubicBezTo>
                    <a:pt x="18104" y="5274"/>
                    <a:pt x="27686" y="5567"/>
                    <a:pt x="37681" y="5567"/>
                  </a:cubicBezTo>
                  <a:cubicBezTo>
                    <a:pt x="47673" y="5567"/>
                    <a:pt x="57257" y="5274"/>
                    <a:pt x="64323" y="4753"/>
                  </a:cubicBezTo>
                  <a:cubicBezTo>
                    <a:pt x="71389" y="4230"/>
                    <a:pt x="75359" y="3522"/>
                    <a:pt x="75359" y="2785"/>
                  </a:cubicBezTo>
                  <a:cubicBezTo>
                    <a:pt x="75359" y="2046"/>
                    <a:pt x="71389" y="1338"/>
                    <a:pt x="64323" y="817"/>
                  </a:cubicBezTo>
                  <a:cubicBezTo>
                    <a:pt x="57257" y="294"/>
                    <a:pt x="47673" y="1"/>
                    <a:pt x="37681" y="1"/>
                  </a:cubicBezTo>
                  <a:close/>
                </a:path>
              </a:pathLst>
            </a:cu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5479525" y="3751350"/>
              <a:ext cx="522950" cy="67400"/>
            </a:xfrm>
            <a:custGeom>
              <a:rect b="b" l="l" r="r" t="t"/>
              <a:pathLst>
                <a:path extrusionOk="0" h="2696" w="20918">
                  <a:moveTo>
                    <a:pt x="1" y="0"/>
                  </a:moveTo>
                  <a:lnTo>
                    <a:pt x="1" y="2696"/>
                  </a:lnTo>
                  <a:lnTo>
                    <a:pt x="20918" y="2696"/>
                  </a:lnTo>
                  <a:lnTo>
                    <a:pt x="209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5380600" y="3778100"/>
              <a:ext cx="190200" cy="653700"/>
            </a:xfrm>
            <a:custGeom>
              <a:rect b="b" l="l" r="r" t="t"/>
              <a:pathLst>
                <a:path extrusionOk="0" h="26148" w="7608">
                  <a:moveTo>
                    <a:pt x="5731" y="1"/>
                  </a:moveTo>
                  <a:lnTo>
                    <a:pt x="0" y="26147"/>
                  </a:lnTo>
                  <a:lnTo>
                    <a:pt x="1998" y="26147"/>
                  </a:lnTo>
                  <a:lnTo>
                    <a:pt x="7608" y="555"/>
                  </a:lnTo>
                  <a:lnTo>
                    <a:pt x="57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5901525" y="3778100"/>
              <a:ext cx="190225" cy="653700"/>
            </a:xfrm>
            <a:custGeom>
              <a:rect b="b" l="l" r="r" t="t"/>
              <a:pathLst>
                <a:path extrusionOk="0" h="26148" w="7609">
                  <a:moveTo>
                    <a:pt x="1879" y="1"/>
                  </a:moveTo>
                  <a:lnTo>
                    <a:pt x="1" y="555"/>
                  </a:lnTo>
                  <a:lnTo>
                    <a:pt x="5610" y="26147"/>
                  </a:lnTo>
                  <a:lnTo>
                    <a:pt x="7608" y="26147"/>
                  </a:lnTo>
                  <a:lnTo>
                    <a:pt x="18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5469850" y="3919850"/>
              <a:ext cx="1162125" cy="247125"/>
            </a:xfrm>
            <a:custGeom>
              <a:rect b="b" l="l" r="r" t="t"/>
              <a:pathLst>
                <a:path extrusionOk="0" h="9885" w="46485">
                  <a:moveTo>
                    <a:pt x="87" y="0"/>
                  </a:moveTo>
                  <a:cubicBezTo>
                    <a:pt x="39" y="0"/>
                    <a:pt x="0" y="39"/>
                    <a:pt x="0" y="86"/>
                  </a:cubicBezTo>
                  <a:lnTo>
                    <a:pt x="0" y="9884"/>
                  </a:lnTo>
                  <a:lnTo>
                    <a:pt x="46484" y="9884"/>
                  </a:lnTo>
                  <a:lnTo>
                    <a:pt x="46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818500" y="3324500"/>
              <a:ext cx="887175" cy="572900"/>
            </a:xfrm>
            <a:custGeom>
              <a:rect b="b" l="l" r="r" t="t"/>
              <a:pathLst>
                <a:path extrusionOk="0" h="22916" w="35487">
                  <a:moveTo>
                    <a:pt x="5685" y="0"/>
                  </a:moveTo>
                  <a:cubicBezTo>
                    <a:pt x="4854" y="0"/>
                    <a:pt x="4138" y="673"/>
                    <a:pt x="3959" y="1616"/>
                  </a:cubicBezTo>
                  <a:lnTo>
                    <a:pt x="0" y="22915"/>
                  </a:lnTo>
                  <a:lnTo>
                    <a:pt x="32538" y="22915"/>
                  </a:lnTo>
                  <a:lnTo>
                    <a:pt x="35315" y="2367"/>
                  </a:lnTo>
                  <a:cubicBezTo>
                    <a:pt x="35487" y="1123"/>
                    <a:pt x="34658" y="0"/>
                    <a:pt x="33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6484350" y="3324500"/>
              <a:ext cx="229050" cy="584125"/>
            </a:xfrm>
            <a:custGeom>
              <a:rect b="b" l="l" r="r" t="t"/>
              <a:pathLst>
                <a:path extrusionOk="0" h="23365" w="9162">
                  <a:moveTo>
                    <a:pt x="6935" y="898"/>
                  </a:moveTo>
                  <a:cubicBezTo>
                    <a:pt x="7348" y="898"/>
                    <a:pt x="7736" y="1103"/>
                    <a:pt x="7999" y="1462"/>
                  </a:cubicBezTo>
                  <a:cubicBezTo>
                    <a:pt x="8252" y="1807"/>
                    <a:pt x="8361" y="2257"/>
                    <a:pt x="8299" y="2698"/>
                  </a:cubicBezTo>
                  <a:lnTo>
                    <a:pt x="5574" y="22465"/>
                  </a:lnTo>
                  <a:lnTo>
                    <a:pt x="963" y="22465"/>
                  </a:lnTo>
                  <a:lnTo>
                    <a:pt x="4818" y="2132"/>
                  </a:lnTo>
                  <a:cubicBezTo>
                    <a:pt x="4958" y="1406"/>
                    <a:pt x="5513" y="898"/>
                    <a:pt x="6167" y="898"/>
                  </a:cubicBezTo>
                  <a:close/>
                  <a:moveTo>
                    <a:pt x="6167" y="0"/>
                  </a:moveTo>
                  <a:cubicBezTo>
                    <a:pt x="5147" y="0"/>
                    <a:pt x="4281" y="796"/>
                    <a:pt x="4062" y="1938"/>
                  </a:cubicBezTo>
                  <a:lnTo>
                    <a:pt x="0" y="23364"/>
                  </a:lnTo>
                  <a:lnTo>
                    <a:pt x="6234" y="23364"/>
                  </a:lnTo>
                  <a:lnTo>
                    <a:pt x="9064" y="2841"/>
                  </a:lnTo>
                  <a:cubicBezTo>
                    <a:pt x="9161" y="2140"/>
                    <a:pt x="8988" y="1425"/>
                    <a:pt x="8590" y="880"/>
                  </a:cubicBezTo>
                  <a:cubicBezTo>
                    <a:pt x="8179" y="322"/>
                    <a:pt x="7575" y="0"/>
                    <a:pt x="6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5818500" y="3837125"/>
              <a:ext cx="821600" cy="60275"/>
            </a:xfrm>
            <a:custGeom>
              <a:rect b="b" l="l" r="r" t="t"/>
              <a:pathLst>
                <a:path extrusionOk="0" h="2411" w="32864">
                  <a:moveTo>
                    <a:pt x="448" y="1"/>
                  </a:moveTo>
                  <a:lnTo>
                    <a:pt x="0" y="2410"/>
                  </a:lnTo>
                  <a:lnTo>
                    <a:pt x="32538" y="2410"/>
                  </a:lnTo>
                  <a:lnTo>
                    <a:pt x="328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5469850" y="3863675"/>
              <a:ext cx="1162125" cy="247175"/>
            </a:xfrm>
            <a:custGeom>
              <a:rect b="b" l="l" r="r" t="t"/>
              <a:pathLst>
                <a:path extrusionOk="0" h="9887" w="46485">
                  <a:moveTo>
                    <a:pt x="1871" y="1"/>
                  </a:moveTo>
                  <a:cubicBezTo>
                    <a:pt x="836" y="1"/>
                    <a:pt x="0" y="971"/>
                    <a:pt x="0" y="2170"/>
                  </a:cubicBezTo>
                  <a:lnTo>
                    <a:pt x="0" y="9886"/>
                  </a:lnTo>
                  <a:lnTo>
                    <a:pt x="46484" y="9886"/>
                  </a:lnTo>
                  <a:lnTo>
                    <a:pt x="46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6070275" y="3852425"/>
              <a:ext cx="571375" cy="269625"/>
            </a:xfrm>
            <a:custGeom>
              <a:rect b="b" l="l" r="r" t="t"/>
              <a:pathLst>
                <a:path extrusionOk="0" h="10785" w="22855">
                  <a:moveTo>
                    <a:pt x="22078" y="899"/>
                  </a:moveTo>
                  <a:lnTo>
                    <a:pt x="22078" y="9886"/>
                  </a:lnTo>
                  <a:lnTo>
                    <a:pt x="774" y="9886"/>
                  </a:lnTo>
                  <a:lnTo>
                    <a:pt x="775" y="2622"/>
                  </a:lnTo>
                  <a:cubicBezTo>
                    <a:pt x="775" y="1671"/>
                    <a:pt x="1361" y="899"/>
                    <a:pt x="2081" y="899"/>
                  </a:cubicBezTo>
                  <a:close/>
                  <a:moveTo>
                    <a:pt x="2080" y="0"/>
                  </a:moveTo>
                  <a:cubicBezTo>
                    <a:pt x="934" y="0"/>
                    <a:pt x="1" y="1177"/>
                    <a:pt x="1" y="2620"/>
                  </a:cubicBezTo>
                  <a:lnTo>
                    <a:pt x="1" y="10785"/>
                  </a:lnTo>
                  <a:lnTo>
                    <a:pt x="22854" y="10785"/>
                  </a:lnTo>
                  <a:lnTo>
                    <a:pt x="228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6128375" y="3751350"/>
              <a:ext cx="522950" cy="67400"/>
            </a:xfrm>
            <a:custGeom>
              <a:rect b="b" l="l" r="r" t="t"/>
              <a:pathLst>
                <a:path extrusionOk="0" h="2696" w="20918">
                  <a:moveTo>
                    <a:pt x="0" y="0"/>
                  </a:moveTo>
                  <a:lnTo>
                    <a:pt x="0" y="2696"/>
                  </a:lnTo>
                  <a:lnTo>
                    <a:pt x="20918" y="2696"/>
                  </a:lnTo>
                  <a:lnTo>
                    <a:pt x="209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6029450" y="3778100"/>
              <a:ext cx="190200" cy="653700"/>
            </a:xfrm>
            <a:custGeom>
              <a:rect b="b" l="l" r="r" t="t"/>
              <a:pathLst>
                <a:path extrusionOk="0" h="26148" w="7608">
                  <a:moveTo>
                    <a:pt x="5730" y="1"/>
                  </a:moveTo>
                  <a:lnTo>
                    <a:pt x="0" y="26147"/>
                  </a:lnTo>
                  <a:lnTo>
                    <a:pt x="1998" y="26147"/>
                  </a:lnTo>
                  <a:lnTo>
                    <a:pt x="7607" y="555"/>
                  </a:lnTo>
                  <a:lnTo>
                    <a:pt x="57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6550375" y="3778100"/>
              <a:ext cx="190200" cy="653700"/>
            </a:xfrm>
            <a:custGeom>
              <a:rect b="b" l="l" r="r" t="t"/>
              <a:pathLst>
                <a:path extrusionOk="0" h="26148" w="7608">
                  <a:moveTo>
                    <a:pt x="1877" y="1"/>
                  </a:moveTo>
                  <a:lnTo>
                    <a:pt x="0" y="555"/>
                  </a:lnTo>
                  <a:lnTo>
                    <a:pt x="5610" y="26147"/>
                  </a:lnTo>
                  <a:lnTo>
                    <a:pt x="7608" y="26147"/>
                  </a:lnTo>
                  <a:lnTo>
                    <a:pt x="18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5100" y="445025"/>
            <a:ext cx="7713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 name="Google Shape;19;p4"/>
          <p:cNvSpPr txBox="1"/>
          <p:nvPr>
            <p:ph idx="1" type="body"/>
          </p:nvPr>
        </p:nvSpPr>
        <p:spPr>
          <a:xfrm>
            <a:off x="715100" y="1078825"/>
            <a:ext cx="6598500" cy="352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atin typeface="Poppins"/>
                <a:ea typeface="Poppins"/>
                <a:cs typeface="Poppins"/>
                <a:sym typeface="Poppins"/>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subTitle"/>
          </p:nvPr>
        </p:nvSpPr>
        <p:spPr>
          <a:xfrm>
            <a:off x="895179" y="1587400"/>
            <a:ext cx="3649800" cy="45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b="1" sz="20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 name="Google Shape;22;p5"/>
          <p:cNvSpPr txBox="1"/>
          <p:nvPr>
            <p:ph idx="2" type="subTitle"/>
          </p:nvPr>
        </p:nvSpPr>
        <p:spPr>
          <a:xfrm>
            <a:off x="4729914" y="1587400"/>
            <a:ext cx="3035400" cy="45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 name="Google Shape;23;p5"/>
          <p:cNvSpPr txBox="1"/>
          <p:nvPr>
            <p:ph idx="3" type="subTitle"/>
          </p:nvPr>
        </p:nvSpPr>
        <p:spPr>
          <a:xfrm>
            <a:off x="895150" y="2041775"/>
            <a:ext cx="3649800" cy="14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4" name="Google Shape;24;p5"/>
          <p:cNvSpPr txBox="1"/>
          <p:nvPr>
            <p:ph idx="4" type="subTitle"/>
          </p:nvPr>
        </p:nvSpPr>
        <p:spPr>
          <a:xfrm>
            <a:off x="4734463" y="2041775"/>
            <a:ext cx="3035400" cy="14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5"/>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6"/>
          <p:cNvSpPr/>
          <p:nvPr/>
        </p:nvSpPr>
        <p:spPr>
          <a:xfrm>
            <a:off x="125"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7900"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body"/>
          </p:nvPr>
        </p:nvSpPr>
        <p:spPr>
          <a:xfrm>
            <a:off x="720000" y="1364850"/>
            <a:ext cx="5021400" cy="218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4" name="Google Shape;34;p7"/>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5100" y="763600"/>
            <a:ext cx="4213200" cy="19947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txBox="1"/>
          <p:nvPr>
            <p:ph type="title"/>
          </p:nvPr>
        </p:nvSpPr>
        <p:spPr>
          <a:xfrm>
            <a:off x="4769800" y="916000"/>
            <a:ext cx="3659100" cy="602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4000">
                <a:latin typeface="Poppins"/>
                <a:ea typeface="Poppins"/>
                <a:cs typeface="Poppins"/>
                <a:sym typeface="Poppi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 type="subTitle"/>
          </p:nvPr>
        </p:nvSpPr>
        <p:spPr>
          <a:xfrm>
            <a:off x="4769800" y="1655750"/>
            <a:ext cx="3659100" cy="18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 name="Google Shape;41;p9"/>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type="title"/>
          </p:nvPr>
        </p:nvSpPr>
        <p:spPr>
          <a:xfrm>
            <a:off x="715100" y="535000"/>
            <a:ext cx="2630400" cy="1851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mailto:partner@qure.a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grpSp>
        <p:nvGrpSpPr>
          <p:cNvPr id="332" name="Google Shape;332;p28"/>
          <p:cNvGrpSpPr/>
          <p:nvPr/>
        </p:nvGrpSpPr>
        <p:grpSpPr>
          <a:xfrm>
            <a:off x="5104950" y="781113"/>
            <a:ext cx="1905375" cy="2043800"/>
            <a:chOff x="4762275" y="1135300"/>
            <a:chExt cx="1905375" cy="2043800"/>
          </a:xfrm>
        </p:grpSpPr>
        <p:sp>
          <p:nvSpPr>
            <p:cNvPr id="333" name="Google Shape;333;p28"/>
            <p:cNvSpPr/>
            <p:nvPr/>
          </p:nvSpPr>
          <p:spPr>
            <a:xfrm>
              <a:off x="4791125" y="1138575"/>
              <a:ext cx="1854850" cy="2040475"/>
            </a:xfrm>
            <a:custGeom>
              <a:rect b="b" l="l" r="r" t="t"/>
              <a:pathLst>
                <a:path extrusionOk="0" h="81619" w="74194">
                  <a:moveTo>
                    <a:pt x="1" y="1"/>
                  </a:moveTo>
                  <a:lnTo>
                    <a:pt x="1" y="81619"/>
                  </a:lnTo>
                  <a:lnTo>
                    <a:pt x="74193" y="81619"/>
                  </a:lnTo>
                  <a:lnTo>
                    <a:pt x="741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4791100" y="1138625"/>
              <a:ext cx="1785850" cy="1010725"/>
            </a:xfrm>
            <a:custGeom>
              <a:rect b="b" l="l" r="r" t="t"/>
              <a:pathLst>
                <a:path extrusionOk="0" h="40429" w="71434">
                  <a:moveTo>
                    <a:pt x="56544" y="0"/>
                  </a:moveTo>
                  <a:cubicBezTo>
                    <a:pt x="54841" y="2161"/>
                    <a:pt x="53094" y="4266"/>
                    <a:pt x="51036" y="5864"/>
                  </a:cubicBezTo>
                  <a:cubicBezTo>
                    <a:pt x="41385" y="13362"/>
                    <a:pt x="27266" y="8239"/>
                    <a:pt x="18497" y="17206"/>
                  </a:cubicBezTo>
                  <a:cubicBezTo>
                    <a:pt x="15000" y="20782"/>
                    <a:pt x="12689" y="26350"/>
                    <a:pt x="8410" y="28261"/>
                  </a:cubicBezTo>
                  <a:cubicBezTo>
                    <a:pt x="7093" y="28851"/>
                    <a:pt x="5680" y="29034"/>
                    <a:pt x="4326" y="29474"/>
                  </a:cubicBezTo>
                  <a:cubicBezTo>
                    <a:pt x="2783" y="29974"/>
                    <a:pt x="1337" y="30799"/>
                    <a:pt x="0" y="31861"/>
                  </a:cubicBezTo>
                  <a:lnTo>
                    <a:pt x="0" y="40428"/>
                  </a:lnTo>
                  <a:cubicBezTo>
                    <a:pt x="835" y="39378"/>
                    <a:pt x="1773" y="38515"/>
                    <a:pt x="2913" y="38060"/>
                  </a:cubicBezTo>
                  <a:cubicBezTo>
                    <a:pt x="3945" y="37650"/>
                    <a:pt x="5030" y="37628"/>
                    <a:pt x="6122" y="37628"/>
                  </a:cubicBezTo>
                  <a:cubicBezTo>
                    <a:pt x="6250" y="37628"/>
                    <a:pt x="6378" y="37629"/>
                    <a:pt x="6506" y="37629"/>
                  </a:cubicBezTo>
                  <a:cubicBezTo>
                    <a:pt x="7214" y="37629"/>
                    <a:pt x="7923" y="37620"/>
                    <a:pt x="8620" y="37502"/>
                  </a:cubicBezTo>
                  <a:cubicBezTo>
                    <a:pt x="13377" y="36691"/>
                    <a:pt x="16490" y="31177"/>
                    <a:pt x="19080" y="26223"/>
                  </a:cubicBezTo>
                  <a:cubicBezTo>
                    <a:pt x="19694" y="25044"/>
                    <a:pt x="20346" y="23830"/>
                    <a:pt x="21308" y="23081"/>
                  </a:cubicBezTo>
                  <a:cubicBezTo>
                    <a:pt x="22155" y="22425"/>
                    <a:pt x="23166" y="22182"/>
                    <a:pt x="24155" y="21978"/>
                  </a:cubicBezTo>
                  <a:cubicBezTo>
                    <a:pt x="26704" y="21449"/>
                    <a:pt x="29284" y="21080"/>
                    <a:pt x="31879" y="20872"/>
                  </a:cubicBezTo>
                  <a:cubicBezTo>
                    <a:pt x="35492" y="20580"/>
                    <a:pt x="39151" y="20602"/>
                    <a:pt x="42671" y="19568"/>
                  </a:cubicBezTo>
                  <a:cubicBezTo>
                    <a:pt x="46190" y="18531"/>
                    <a:pt x="49651" y="16267"/>
                    <a:pt x="51513" y="12467"/>
                  </a:cubicBezTo>
                  <a:cubicBezTo>
                    <a:pt x="52046" y="11381"/>
                    <a:pt x="52445" y="10179"/>
                    <a:pt x="53160" y="9263"/>
                  </a:cubicBezTo>
                  <a:cubicBezTo>
                    <a:pt x="53904" y="8305"/>
                    <a:pt x="54921" y="7751"/>
                    <a:pt x="55925" y="7272"/>
                  </a:cubicBezTo>
                  <a:cubicBezTo>
                    <a:pt x="58072" y="6246"/>
                    <a:pt x="60293" y="5445"/>
                    <a:pt x="62552" y="4887"/>
                  </a:cubicBezTo>
                  <a:cubicBezTo>
                    <a:pt x="64382" y="4432"/>
                    <a:pt x="66267" y="4128"/>
                    <a:pt x="67949" y="3132"/>
                  </a:cubicBezTo>
                  <a:cubicBezTo>
                    <a:pt x="68932" y="2550"/>
                    <a:pt x="70253" y="1405"/>
                    <a:pt x="71433"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5011750" y="1995225"/>
              <a:ext cx="1634225" cy="1183875"/>
            </a:xfrm>
            <a:custGeom>
              <a:rect b="b" l="l" r="r" t="t"/>
              <a:pathLst>
                <a:path extrusionOk="0" h="47355" w="65369">
                  <a:moveTo>
                    <a:pt x="65368" y="0"/>
                  </a:moveTo>
                  <a:cubicBezTo>
                    <a:pt x="64971" y="471"/>
                    <a:pt x="64604" y="971"/>
                    <a:pt x="64249" y="1484"/>
                  </a:cubicBezTo>
                  <a:cubicBezTo>
                    <a:pt x="63838" y="2093"/>
                    <a:pt x="63448" y="2719"/>
                    <a:pt x="63059" y="3358"/>
                  </a:cubicBezTo>
                  <a:cubicBezTo>
                    <a:pt x="62963" y="3515"/>
                    <a:pt x="62874" y="3665"/>
                    <a:pt x="62779" y="3822"/>
                  </a:cubicBezTo>
                  <a:cubicBezTo>
                    <a:pt x="62521" y="4241"/>
                    <a:pt x="62271" y="4661"/>
                    <a:pt x="62014" y="5074"/>
                  </a:cubicBezTo>
                  <a:cubicBezTo>
                    <a:pt x="61617" y="5720"/>
                    <a:pt x="61205" y="6353"/>
                    <a:pt x="60771" y="6955"/>
                  </a:cubicBezTo>
                  <a:cubicBezTo>
                    <a:pt x="60448" y="7392"/>
                    <a:pt x="60116" y="7812"/>
                    <a:pt x="59770" y="8207"/>
                  </a:cubicBezTo>
                  <a:cubicBezTo>
                    <a:pt x="59660" y="8333"/>
                    <a:pt x="59543" y="8451"/>
                    <a:pt x="59433" y="8571"/>
                  </a:cubicBezTo>
                  <a:cubicBezTo>
                    <a:pt x="59174" y="8840"/>
                    <a:pt x="58910" y="9084"/>
                    <a:pt x="58646" y="9323"/>
                  </a:cubicBezTo>
                  <a:cubicBezTo>
                    <a:pt x="58328" y="9594"/>
                    <a:pt x="57997" y="9850"/>
                    <a:pt x="57652" y="10086"/>
                  </a:cubicBezTo>
                  <a:cubicBezTo>
                    <a:pt x="54284" y="12430"/>
                    <a:pt x="50129" y="12800"/>
                    <a:pt x="46106" y="13608"/>
                  </a:cubicBezTo>
                  <a:cubicBezTo>
                    <a:pt x="45724" y="13676"/>
                    <a:pt x="45349" y="13758"/>
                    <a:pt x="44974" y="13846"/>
                  </a:cubicBezTo>
                  <a:cubicBezTo>
                    <a:pt x="42503" y="14404"/>
                    <a:pt x="40119" y="15211"/>
                    <a:pt x="38045" y="16853"/>
                  </a:cubicBezTo>
                  <a:cubicBezTo>
                    <a:pt x="35333" y="18990"/>
                    <a:pt x="33428" y="22330"/>
                    <a:pt x="31721" y="25675"/>
                  </a:cubicBezTo>
                  <a:cubicBezTo>
                    <a:pt x="30765" y="27542"/>
                    <a:pt x="29811" y="29498"/>
                    <a:pt x="28310" y="30713"/>
                  </a:cubicBezTo>
                  <a:cubicBezTo>
                    <a:pt x="26854" y="31904"/>
                    <a:pt x="25051" y="32254"/>
                    <a:pt x="23301" y="32461"/>
                  </a:cubicBezTo>
                  <a:cubicBezTo>
                    <a:pt x="19300" y="32937"/>
                    <a:pt x="15196" y="32856"/>
                    <a:pt x="11371" y="34372"/>
                  </a:cubicBezTo>
                  <a:lnTo>
                    <a:pt x="11284" y="34410"/>
                  </a:lnTo>
                  <a:cubicBezTo>
                    <a:pt x="10897" y="34563"/>
                    <a:pt x="10518" y="34739"/>
                    <a:pt x="10151" y="34936"/>
                  </a:cubicBezTo>
                  <a:cubicBezTo>
                    <a:pt x="8666" y="35712"/>
                    <a:pt x="7305" y="36879"/>
                    <a:pt x="6541" y="38589"/>
                  </a:cubicBezTo>
                  <a:cubicBezTo>
                    <a:pt x="6011" y="39767"/>
                    <a:pt x="5805" y="41132"/>
                    <a:pt x="5283" y="42317"/>
                  </a:cubicBezTo>
                  <a:cubicBezTo>
                    <a:pt x="4819" y="43376"/>
                    <a:pt x="4157" y="44215"/>
                    <a:pt x="3378" y="44929"/>
                  </a:cubicBezTo>
                  <a:cubicBezTo>
                    <a:pt x="2362" y="45870"/>
                    <a:pt x="1171" y="46603"/>
                    <a:pt x="1" y="47354"/>
                  </a:cubicBezTo>
                  <a:lnTo>
                    <a:pt x="10217" y="47354"/>
                  </a:lnTo>
                  <a:cubicBezTo>
                    <a:pt x="10378" y="47160"/>
                    <a:pt x="10532" y="46966"/>
                    <a:pt x="10680" y="46771"/>
                  </a:cubicBezTo>
                  <a:cubicBezTo>
                    <a:pt x="10834" y="46564"/>
                    <a:pt x="10981" y="46358"/>
                    <a:pt x="11136" y="46145"/>
                  </a:cubicBezTo>
                  <a:cubicBezTo>
                    <a:pt x="11180" y="46075"/>
                    <a:pt x="11231" y="46007"/>
                    <a:pt x="11283" y="45938"/>
                  </a:cubicBezTo>
                  <a:cubicBezTo>
                    <a:pt x="11511" y="45607"/>
                    <a:pt x="11746" y="45268"/>
                    <a:pt x="11975" y="44929"/>
                  </a:cubicBezTo>
                  <a:cubicBezTo>
                    <a:pt x="13482" y="42724"/>
                    <a:pt x="15004" y="40493"/>
                    <a:pt x="17225" y="39823"/>
                  </a:cubicBezTo>
                  <a:cubicBezTo>
                    <a:pt x="17715" y="39676"/>
                    <a:pt x="18210" y="39616"/>
                    <a:pt x="18707" y="39616"/>
                  </a:cubicBezTo>
                  <a:cubicBezTo>
                    <a:pt x="20822" y="39616"/>
                    <a:pt x="22989" y="40693"/>
                    <a:pt x="25110" y="40693"/>
                  </a:cubicBezTo>
                  <a:cubicBezTo>
                    <a:pt x="25571" y="40693"/>
                    <a:pt x="26029" y="40643"/>
                    <a:pt x="26485" y="40519"/>
                  </a:cubicBezTo>
                  <a:cubicBezTo>
                    <a:pt x="30494" y="39428"/>
                    <a:pt x="31303" y="34340"/>
                    <a:pt x="33905" y="31278"/>
                  </a:cubicBezTo>
                  <a:cubicBezTo>
                    <a:pt x="36766" y="27893"/>
                    <a:pt x="41208" y="28395"/>
                    <a:pt x="44974" y="27938"/>
                  </a:cubicBezTo>
                  <a:cubicBezTo>
                    <a:pt x="45356" y="27893"/>
                    <a:pt x="45739" y="27838"/>
                    <a:pt x="46106" y="27769"/>
                  </a:cubicBezTo>
                  <a:lnTo>
                    <a:pt x="46115" y="27769"/>
                  </a:lnTo>
                  <a:cubicBezTo>
                    <a:pt x="48541" y="27299"/>
                    <a:pt x="50997" y="26240"/>
                    <a:pt x="52682" y="24053"/>
                  </a:cubicBezTo>
                  <a:cubicBezTo>
                    <a:pt x="53939" y="22405"/>
                    <a:pt x="54675" y="20262"/>
                    <a:pt x="55829" y="18502"/>
                  </a:cubicBezTo>
                  <a:cubicBezTo>
                    <a:pt x="56948" y="16766"/>
                    <a:pt x="58507" y="15420"/>
                    <a:pt x="60212" y="14699"/>
                  </a:cubicBezTo>
                  <a:cubicBezTo>
                    <a:pt x="60829" y="14439"/>
                    <a:pt x="61384" y="14362"/>
                    <a:pt x="61916" y="14362"/>
                  </a:cubicBezTo>
                  <a:cubicBezTo>
                    <a:pt x="62688" y="14362"/>
                    <a:pt x="63409" y="14524"/>
                    <a:pt x="64196" y="14524"/>
                  </a:cubicBezTo>
                  <a:cubicBezTo>
                    <a:pt x="64214" y="14524"/>
                    <a:pt x="64231" y="14524"/>
                    <a:pt x="64249" y="14524"/>
                  </a:cubicBezTo>
                  <a:cubicBezTo>
                    <a:pt x="64501" y="14524"/>
                    <a:pt x="64752" y="14502"/>
                    <a:pt x="65000" y="14461"/>
                  </a:cubicBezTo>
                  <a:cubicBezTo>
                    <a:pt x="65125" y="14442"/>
                    <a:pt x="65250" y="14416"/>
                    <a:pt x="65368" y="14392"/>
                  </a:cubicBezTo>
                  <a:lnTo>
                    <a:pt x="65368"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5265550"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6136025"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787125" y="1507800"/>
              <a:ext cx="1855675" cy="34700"/>
            </a:xfrm>
            <a:custGeom>
              <a:rect b="b" l="l" r="r" t="t"/>
              <a:pathLst>
                <a:path extrusionOk="0" h="1388" w="74227">
                  <a:moveTo>
                    <a:pt x="1" y="1"/>
                  </a:moveTo>
                  <a:lnTo>
                    <a:pt x="1" y="1387"/>
                  </a:lnTo>
                  <a:lnTo>
                    <a:pt x="74226" y="1387"/>
                  </a:lnTo>
                  <a:lnTo>
                    <a:pt x="74226" y="1"/>
                  </a:lnTo>
                  <a:close/>
                </a:path>
              </a:pathLst>
            </a:custGeom>
            <a:solidFill>
              <a:srgbClr val="A0B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762275" y="1135300"/>
              <a:ext cx="1905375" cy="2043750"/>
            </a:xfrm>
            <a:custGeom>
              <a:rect b="b" l="l" r="r" t="t"/>
              <a:pathLst>
                <a:path extrusionOk="0" h="81750" w="76215">
                  <a:moveTo>
                    <a:pt x="74228" y="2426"/>
                  </a:moveTo>
                  <a:lnTo>
                    <a:pt x="74230" y="79326"/>
                  </a:lnTo>
                  <a:lnTo>
                    <a:pt x="1987" y="79326"/>
                  </a:lnTo>
                  <a:lnTo>
                    <a:pt x="1987" y="2426"/>
                  </a:lnTo>
                  <a:close/>
                  <a:moveTo>
                    <a:pt x="0" y="0"/>
                  </a:moveTo>
                  <a:lnTo>
                    <a:pt x="0" y="81750"/>
                  </a:lnTo>
                  <a:lnTo>
                    <a:pt x="76215" y="81750"/>
                  </a:lnTo>
                  <a:lnTo>
                    <a:pt x="762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4841575" y="11823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841575" y="126067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841575" y="1339000"/>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4841575" y="141730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841575" y="149562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4841575" y="157395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915150" y="1182350"/>
              <a:ext cx="36800" cy="595250"/>
            </a:xfrm>
            <a:custGeom>
              <a:rect b="b" l="l" r="r" t="t"/>
              <a:pathLst>
                <a:path extrusionOk="0" h="23810" w="1472">
                  <a:moveTo>
                    <a:pt x="0" y="1"/>
                  </a:moveTo>
                  <a:lnTo>
                    <a:pt x="0"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6441175" y="1182350"/>
              <a:ext cx="36800" cy="595250"/>
            </a:xfrm>
            <a:custGeom>
              <a:rect b="b" l="l" r="r" t="t"/>
              <a:pathLst>
                <a:path extrusionOk="0" h="23810" w="1472">
                  <a:moveTo>
                    <a:pt x="1" y="1"/>
                  </a:moveTo>
                  <a:lnTo>
                    <a:pt x="1"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841575" y="180890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841575" y="188717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4841575" y="196550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841575" y="2043825"/>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4841575" y="212212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4841575" y="22004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4915150" y="1652250"/>
              <a:ext cx="36800" cy="595200"/>
            </a:xfrm>
            <a:custGeom>
              <a:rect b="b" l="l" r="r" t="t"/>
              <a:pathLst>
                <a:path extrusionOk="0" h="23808" w="1472">
                  <a:moveTo>
                    <a:pt x="0" y="1"/>
                  </a:moveTo>
                  <a:lnTo>
                    <a:pt x="0"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441175" y="1652250"/>
              <a:ext cx="36800" cy="595200"/>
            </a:xfrm>
            <a:custGeom>
              <a:rect b="b" l="l" r="r" t="t"/>
              <a:pathLst>
                <a:path extrusionOk="0" h="23808" w="1472">
                  <a:moveTo>
                    <a:pt x="1" y="1"/>
                  </a:moveTo>
                  <a:lnTo>
                    <a:pt x="1"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8"/>
          <p:cNvGrpSpPr/>
          <p:nvPr/>
        </p:nvGrpSpPr>
        <p:grpSpPr>
          <a:xfrm>
            <a:off x="7892745" y="1076226"/>
            <a:ext cx="705653" cy="705614"/>
            <a:chOff x="10174495" y="4989626"/>
            <a:chExt cx="705653" cy="705614"/>
          </a:xfrm>
        </p:grpSpPr>
        <p:sp>
          <p:nvSpPr>
            <p:cNvPr id="361" name="Google Shape;361;p28"/>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8"/>
          <p:cNvSpPr txBox="1"/>
          <p:nvPr>
            <p:ph type="ctrTitle"/>
          </p:nvPr>
        </p:nvSpPr>
        <p:spPr>
          <a:xfrm>
            <a:off x="715100" y="1076225"/>
            <a:ext cx="4278300" cy="18681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600"/>
              <a:t>P56: Benchmark Commercial AI product for Medical Imaging Services Provider </a:t>
            </a:r>
            <a:endParaRPr sz="2600">
              <a:solidFill>
                <a:schemeClr val="lt2"/>
              </a:solidFill>
            </a:endParaRPr>
          </a:p>
        </p:txBody>
      </p:sp>
      <p:sp>
        <p:nvSpPr>
          <p:cNvPr id="368" name="Google Shape;368;p28"/>
          <p:cNvSpPr txBox="1"/>
          <p:nvPr>
            <p:ph idx="1" type="subTitle"/>
          </p:nvPr>
        </p:nvSpPr>
        <p:spPr>
          <a:xfrm>
            <a:off x="715100" y="2725963"/>
            <a:ext cx="4278300" cy="264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First Client </a:t>
            </a:r>
            <a:r>
              <a:rPr lang="en"/>
              <a:t>Deployment</a:t>
            </a:r>
            <a:r>
              <a:rPr lang="en"/>
              <a:t> </a:t>
            </a:r>
            <a:endParaRPr/>
          </a:p>
        </p:txBody>
      </p:sp>
      <p:grpSp>
        <p:nvGrpSpPr>
          <p:cNvPr id="369" name="Google Shape;369;p28"/>
          <p:cNvGrpSpPr/>
          <p:nvPr/>
        </p:nvGrpSpPr>
        <p:grpSpPr>
          <a:xfrm>
            <a:off x="7324725" y="2647225"/>
            <a:ext cx="1346400" cy="1794225"/>
            <a:chOff x="7324725" y="2647225"/>
            <a:chExt cx="1346400" cy="1794225"/>
          </a:xfrm>
        </p:grpSpPr>
        <p:sp>
          <p:nvSpPr>
            <p:cNvPr id="370" name="Google Shape;370;p28"/>
            <p:cNvSpPr/>
            <p:nvPr/>
          </p:nvSpPr>
          <p:spPr>
            <a:xfrm>
              <a:off x="7324725" y="4304050"/>
              <a:ext cx="13464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28"/>
            <p:cNvGrpSpPr/>
            <p:nvPr/>
          </p:nvGrpSpPr>
          <p:grpSpPr>
            <a:xfrm>
              <a:off x="7509843" y="2647225"/>
              <a:ext cx="976163" cy="1714610"/>
              <a:chOff x="4472450" y="1503413"/>
              <a:chExt cx="455300" cy="799725"/>
            </a:xfrm>
          </p:grpSpPr>
          <p:sp>
            <p:nvSpPr>
              <p:cNvPr id="372" name="Google Shape;372;p28"/>
              <p:cNvSpPr/>
              <p:nvPr/>
            </p:nvSpPr>
            <p:spPr>
              <a:xfrm>
                <a:off x="4622950" y="1725038"/>
                <a:ext cx="140400" cy="17725"/>
              </a:xfrm>
              <a:custGeom>
                <a:rect b="b" l="l" r="r" t="t"/>
                <a:pathLst>
                  <a:path extrusionOk="0" h="709" w="5616">
                    <a:moveTo>
                      <a:pt x="10" y="0"/>
                    </a:moveTo>
                    <a:cubicBezTo>
                      <a:pt x="5" y="0"/>
                      <a:pt x="1" y="5"/>
                      <a:pt x="1" y="10"/>
                    </a:cubicBezTo>
                    <a:lnTo>
                      <a:pt x="1" y="700"/>
                    </a:lnTo>
                    <a:cubicBezTo>
                      <a:pt x="1" y="705"/>
                      <a:pt x="5" y="709"/>
                      <a:pt x="10" y="709"/>
                    </a:cubicBezTo>
                    <a:lnTo>
                      <a:pt x="5606" y="709"/>
                    </a:lnTo>
                    <a:cubicBezTo>
                      <a:pt x="5611" y="709"/>
                      <a:pt x="5615" y="705"/>
                      <a:pt x="5615" y="700"/>
                    </a:cubicBezTo>
                    <a:lnTo>
                      <a:pt x="5615" y="10"/>
                    </a:lnTo>
                    <a:cubicBezTo>
                      <a:pt x="5615" y="5"/>
                      <a:pt x="5611" y="0"/>
                      <a:pt x="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4654075" y="1692238"/>
                <a:ext cx="62425" cy="41675"/>
              </a:xfrm>
              <a:custGeom>
                <a:rect b="b" l="l" r="r" t="t"/>
                <a:pathLst>
                  <a:path extrusionOk="0" h="1667" w="2497">
                    <a:moveTo>
                      <a:pt x="281" y="0"/>
                    </a:moveTo>
                    <a:lnTo>
                      <a:pt x="181" y="591"/>
                    </a:lnTo>
                    <a:lnTo>
                      <a:pt x="0" y="1666"/>
                    </a:lnTo>
                    <a:lnTo>
                      <a:pt x="2497" y="1666"/>
                    </a:lnTo>
                    <a:lnTo>
                      <a:pt x="2315" y="591"/>
                    </a:lnTo>
                    <a:lnTo>
                      <a:pt x="22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4546175" y="1503438"/>
                <a:ext cx="25400" cy="188825"/>
              </a:xfrm>
              <a:custGeom>
                <a:rect b="b" l="l" r="r" t="t"/>
                <a:pathLst>
                  <a:path extrusionOk="0" h="7553" w="1016">
                    <a:moveTo>
                      <a:pt x="585" y="1"/>
                    </a:moveTo>
                    <a:cubicBezTo>
                      <a:pt x="263" y="1"/>
                      <a:pt x="0" y="263"/>
                      <a:pt x="1" y="587"/>
                    </a:cubicBezTo>
                    <a:lnTo>
                      <a:pt x="1" y="6965"/>
                    </a:lnTo>
                    <a:cubicBezTo>
                      <a:pt x="0" y="7289"/>
                      <a:pt x="263" y="7552"/>
                      <a:pt x="588" y="7552"/>
                    </a:cubicBezTo>
                    <a:lnTo>
                      <a:pt x="1016" y="7552"/>
                    </a:lnTo>
                    <a:cubicBezTo>
                      <a:pt x="693" y="7552"/>
                      <a:pt x="430" y="7289"/>
                      <a:pt x="430" y="6965"/>
                    </a:cubicBezTo>
                    <a:lnTo>
                      <a:pt x="430" y="587"/>
                    </a:lnTo>
                    <a:cubicBezTo>
                      <a:pt x="430" y="263"/>
                      <a:pt x="693" y="1"/>
                      <a:pt x="1016" y="1"/>
                    </a:cubicBezTo>
                    <a:lnTo>
                      <a:pt x="588" y="1"/>
                    </a:lnTo>
                    <a:cubicBezTo>
                      <a:pt x="587" y="1"/>
                      <a:pt x="586" y="1"/>
                      <a:pt x="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4556875" y="1503413"/>
                <a:ext cx="319175" cy="188825"/>
              </a:xfrm>
              <a:custGeom>
                <a:rect b="b" l="l" r="r" t="t"/>
                <a:pathLst>
                  <a:path extrusionOk="0" h="7553" w="12767">
                    <a:moveTo>
                      <a:pt x="588" y="0"/>
                    </a:moveTo>
                    <a:cubicBezTo>
                      <a:pt x="265" y="0"/>
                      <a:pt x="2" y="263"/>
                      <a:pt x="2" y="587"/>
                    </a:cubicBezTo>
                    <a:lnTo>
                      <a:pt x="2" y="6965"/>
                    </a:lnTo>
                    <a:cubicBezTo>
                      <a:pt x="0" y="7288"/>
                      <a:pt x="262" y="7552"/>
                      <a:pt x="586" y="7552"/>
                    </a:cubicBezTo>
                    <a:cubicBezTo>
                      <a:pt x="586" y="7552"/>
                      <a:pt x="587" y="7552"/>
                      <a:pt x="588" y="7552"/>
                    </a:cubicBezTo>
                    <a:lnTo>
                      <a:pt x="12179" y="7552"/>
                    </a:lnTo>
                    <a:cubicBezTo>
                      <a:pt x="12180" y="7552"/>
                      <a:pt x="12181" y="7552"/>
                      <a:pt x="12181" y="7552"/>
                    </a:cubicBezTo>
                    <a:cubicBezTo>
                      <a:pt x="12505" y="7552"/>
                      <a:pt x="12766" y="7288"/>
                      <a:pt x="12766" y="6965"/>
                    </a:cubicBezTo>
                    <a:lnTo>
                      <a:pt x="12766" y="587"/>
                    </a:lnTo>
                    <a:cubicBezTo>
                      <a:pt x="12765" y="263"/>
                      <a:pt x="12502" y="0"/>
                      <a:pt x="12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4572700" y="1519163"/>
                <a:ext cx="287575" cy="157300"/>
              </a:xfrm>
              <a:custGeom>
                <a:rect b="b" l="l" r="r" t="t"/>
                <a:pathLst>
                  <a:path extrusionOk="0" h="6292" w="11503">
                    <a:moveTo>
                      <a:pt x="1" y="1"/>
                    </a:moveTo>
                    <a:lnTo>
                      <a:pt x="1" y="6291"/>
                    </a:lnTo>
                    <a:lnTo>
                      <a:pt x="11503" y="6291"/>
                    </a:lnTo>
                    <a:lnTo>
                      <a:pt x="11503" y="1"/>
                    </a:lnTo>
                    <a:close/>
                  </a:path>
                </a:pathLst>
              </a:custGeom>
              <a:solidFill>
                <a:srgbClr val="FA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4685250" y="1692238"/>
                <a:ext cx="62475" cy="41675"/>
              </a:xfrm>
              <a:custGeom>
                <a:rect b="b" l="l" r="r" t="t"/>
                <a:pathLst>
                  <a:path extrusionOk="0" h="1667" w="2499">
                    <a:moveTo>
                      <a:pt x="282" y="0"/>
                    </a:moveTo>
                    <a:lnTo>
                      <a:pt x="182" y="591"/>
                    </a:lnTo>
                    <a:lnTo>
                      <a:pt x="1" y="1666"/>
                    </a:lnTo>
                    <a:lnTo>
                      <a:pt x="2499" y="1666"/>
                    </a:lnTo>
                    <a:lnTo>
                      <a:pt x="2317" y="591"/>
                    </a:lnTo>
                    <a:lnTo>
                      <a:pt x="22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4646300" y="1725038"/>
                <a:ext cx="140375" cy="17725"/>
              </a:xfrm>
              <a:custGeom>
                <a:rect b="b" l="l" r="r" t="t"/>
                <a:pathLst>
                  <a:path extrusionOk="0" h="709" w="5615">
                    <a:moveTo>
                      <a:pt x="10" y="0"/>
                    </a:moveTo>
                    <a:cubicBezTo>
                      <a:pt x="4" y="0"/>
                      <a:pt x="0" y="5"/>
                      <a:pt x="0" y="10"/>
                    </a:cubicBezTo>
                    <a:lnTo>
                      <a:pt x="0" y="700"/>
                    </a:lnTo>
                    <a:cubicBezTo>
                      <a:pt x="0" y="705"/>
                      <a:pt x="4" y="709"/>
                      <a:pt x="10" y="709"/>
                    </a:cubicBezTo>
                    <a:lnTo>
                      <a:pt x="5606" y="709"/>
                    </a:lnTo>
                    <a:cubicBezTo>
                      <a:pt x="5610" y="709"/>
                      <a:pt x="5614" y="705"/>
                      <a:pt x="5614" y="700"/>
                    </a:cubicBezTo>
                    <a:lnTo>
                      <a:pt x="5614" y="10"/>
                    </a:lnTo>
                    <a:cubicBezTo>
                      <a:pt x="5614" y="5"/>
                      <a:pt x="5610" y="0"/>
                      <a:pt x="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4658600" y="1692238"/>
                <a:ext cx="84600" cy="14800"/>
              </a:xfrm>
              <a:custGeom>
                <a:rect b="b" l="l" r="r" t="t"/>
                <a:pathLst>
                  <a:path extrusionOk="0" h="592" w="3384">
                    <a:moveTo>
                      <a:pt x="100" y="0"/>
                    </a:moveTo>
                    <a:lnTo>
                      <a:pt x="0" y="591"/>
                    </a:lnTo>
                    <a:lnTo>
                      <a:pt x="3383" y="591"/>
                    </a:lnTo>
                    <a:lnTo>
                      <a:pt x="32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4572700" y="1574263"/>
                <a:ext cx="287575" cy="92750"/>
              </a:xfrm>
              <a:custGeom>
                <a:rect b="b" l="l" r="r" t="t"/>
                <a:pathLst>
                  <a:path extrusionOk="0" h="3710" w="11503">
                    <a:moveTo>
                      <a:pt x="2868" y="1"/>
                    </a:moveTo>
                    <a:cubicBezTo>
                      <a:pt x="2836" y="1"/>
                      <a:pt x="2807" y="20"/>
                      <a:pt x="2793" y="49"/>
                    </a:cubicBezTo>
                    <a:lnTo>
                      <a:pt x="2132" y="1761"/>
                    </a:lnTo>
                    <a:lnTo>
                      <a:pt x="1922" y="959"/>
                    </a:lnTo>
                    <a:cubicBezTo>
                      <a:pt x="1912" y="927"/>
                      <a:pt x="1883" y="903"/>
                      <a:pt x="1848" y="902"/>
                    </a:cubicBezTo>
                    <a:cubicBezTo>
                      <a:pt x="1847" y="902"/>
                      <a:pt x="1846" y="902"/>
                      <a:pt x="1845" y="902"/>
                    </a:cubicBezTo>
                    <a:cubicBezTo>
                      <a:pt x="1811" y="902"/>
                      <a:pt x="1781" y="925"/>
                      <a:pt x="1774" y="959"/>
                    </a:cubicBezTo>
                    <a:lnTo>
                      <a:pt x="1342" y="2462"/>
                    </a:lnTo>
                    <a:lnTo>
                      <a:pt x="968" y="594"/>
                    </a:lnTo>
                    <a:cubicBezTo>
                      <a:pt x="962" y="559"/>
                      <a:pt x="932" y="534"/>
                      <a:pt x="898" y="533"/>
                    </a:cubicBezTo>
                    <a:cubicBezTo>
                      <a:pt x="894" y="532"/>
                      <a:pt x="890" y="532"/>
                      <a:pt x="886" y="532"/>
                    </a:cubicBezTo>
                    <a:cubicBezTo>
                      <a:pt x="856" y="532"/>
                      <a:pt x="829" y="552"/>
                      <a:pt x="820" y="580"/>
                    </a:cubicBezTo>
                    <a:lnTo>
                      <a:pt x="458" y="1517"/>
                    </a:lnTo>
                    <a:lnTo>
                      <a:pt x="1" y="1517"/>
                    </a:lnTo>
                    <a:lnTo>
                      <a:pt x="1" y="1675"/>
                    </a:lnTo>
                    <a:lnTo>
                      <a:pt x="510" y="1675"/>
                    </a:lnTo>
                    <a:cubicBezTo>
                      <a:pt x="540" y="1672"/>
                      <a:pt x="567" y="1654"/>
                      <a:pt x="579" y="1627"/>
                    </a:cubicBezTo>
                    <a:lnTo>
                      <a:pt x="867" y="881"/>
                    </a:lnTo>
                    <a:lnTo>
                      <a:pt x="1256" y="2803"/>
                    </a:lnTo>
                    <a:cubicBezTo>
                      <a:pt x="1264" y="2837"/>
                      <a:pt x="1294" y="2863"/>
                      <a:pt x="1330" y="2868"/>
                    </a:cubicBezTo>
                    <a:cubicBezTo>
                      <a:pt x="1364" y="2868"/>
                      <a:pt x="1395" y="2845"/>
                      <a:pt x="1404" y="2811"/>
                    </a:cubicBezTo>
                    <a:lnTo>
                      <a:pt x="1843" y="1274"/>
                    </a:lnTo>
                    <a:lnTo>
                      <a:pt x="2039" y="2031"/>
                    </a:lnTo>
                    <a:cubicBezTo>
                      <a:pt x="2050" y="2062"/>
                      <a:pt x="2076" y="2084"/>
                      <a:pt x="2110" y="2088"/>
                    </a:cubicBezTo>
                    <a:cubicBezTo>
                      <a:pt x="2111" y="2088"/>
                      <a:pt x="2112" y="2088"/>
                      <a:pt x="2113" y="2088"/>
                    </a:cubicBezTo>
                    <a:cubicBezTo>
                      <a:pt x="2145" y="2088"/>
                      <a:pt x="2174" y="2070"/>
                      <a:pt x="2187" y="2040"/>
                    </a:cubicBezTo>
                    <a:lnTo>
                      <a:pt x="2837" y="371"/>
                    </a:lnTo>
                    <a:lnTo>
                      <a:pt x="3350" y="3643"/>
                    </a:lnTo>
                    <a:cubicBezTo>
                      <a:pt x="3356" y="3687"/>
                      <a:pt x="3390" y="3709"/>
                      <a:pt x="3425" y="3709"/>
                    </a:cubicBezTo>
                    <a:cubicBezTo>
                      <a:pt x="3458" y="3709"/>
                      <a:pt x="3490" y="3689"/>
                      <a:pt x="3498" y="3648"/>
                    </a:cubicBezTo>
                    <a:lnTo>
                      <a:pt x="3956" y="1165"/>
                    </a:lnTo>
                    <a:lnTo>
                      <a:pt x="4318" y="2515"/>
                    </a:lnTo>
                    <a:cubicBezTo>
                      <a:pt x="4325" y="2547"/>
                      <a:pt x="4353" y="2571"/>
                      <a:pt x="4387" y="2572"/>
                    </a:cubicBezTo>
                    <a:cubicBezTo>
                      <a:pt x="4420" y="2572"/>
                      <a:pt x="4450" y="2551"/>
                      <a:pt x="4461" y="2520"/>
                    </a:cubicBezTo>
                    <a:lnTo>
                      <a:pt x="4906" y="1260"/>
                    </a:lnTo>
                    <a:lnTo>
                      <a:pt x="5228" y="2136"/>
                    </a:lnTo>
                    <a:cubicBezTo>
                      <a:pt x="5236" y="2165"/>
                      <a:pt x="5261" y="2184"/>
                      <a:pt x="5290" y="2188"/>
                    </a:cubicBezTo>
                    <a:cubicBezTo>
                      <a:pt x="5294" y="2189"/>
                      <a:pt x="5299" y="2189"/>
                      <a:pt x="5303" y="2189"/>
                    </a:cubicBezTo>
                    <a:cubicBezTo>
                      <a:pt x="5328" y="2189"/>
                      <a:pt x="5352" y="2176"/>
                      <a:pt x="5364" y="2154"/>
                    </a:cubicBezTo>
                    <a:lnTo>
                      <a:pt x="5655" y="1676"/>
                    </a:lnTo>
                    <a:lnTo>
                      <a:pt x="7210" y="1676"/>
                    </a:lnTo>
                    <a:cubicBezTo>
                      <a:pt x="7246" y="1675"/>
                      <a:pt x="7276" y="1650"/>
                      <a:pt x="7285" y="1615"/>
                    </a:cubicBezTo>
                    <a:lnTo>
                      <a:pt x="7498" y="643"/>
                    </a:lnTo>
                    <a:lnTo>
                      <a:pt x="7815" y="2547"/>
                    </a:lnTo>
                    <a:cubicBezTo>
                      <a:pt x="7820" y="2583"/>
                      <a:pt x="7850" y="2610"/>
                      <a:pt x="7886" y="2613"/>
                    </a:cubicBezTo>
                    <a:cubicBezTo>
                      <a:pt x="7888" y="2613"/>
                      <a:pt x="7890" y="2613"/>
                      <a:pt x="7893" y="2613"/>
                    </a:cubicBezTo>
                    <a:cubicBezTo>
                      <a:pt x="7928" y="2613"/>
                      <a:pt x="7959" y="2587"/>
                      <a:pt x="7963" y="2551"/>
                    </a:cubicBezTo>
                    <a:lnTo>
                      <a:pt x="8369" y="891"/>
                    </a:lnTo>
                    <a:lnTo>
                      <a:pt x="8600" y="2028"/>
                    </a:lnTo>
                    <a:cubicBezTo>
                      <a:pt x="8610" y="2060"/>
                      <a:pt x="8637" y="2084"/>
                      <a:pt x="8670" y="2089"/>
                    </a:cubicBezTo>
                    <a:cubicBezTo>
                      <a:pt x="8672" y="2089"/>
                      <a:pt x="8673" y="2089"/>
                      <a:pt x="8674" y="2089"/>
                    </a:cubicBezTo>
                    <a:cubicBezTo>
                      <a:pt x="8706" y="2089"/>
                      <a:pt x="8736" y="2071"/>
                      <a:pt x="8748" y="2041"/>
                    </a:cubicBezTo>
                    <a:lnTo>
                      <a:pt x="9053" y="1244"/>
                    </a:lnTo>
                    <a:lnTo>
                      <a:pt x="9376" y="2494"/>
                    </a:lnTo>
                    <a:cubicBezTo>
                      <a:pt x="9384" y="2526"/>
                      <a:pt x="9412" y="2550"/>
                      <a:pt x="9445" y="2551"/>
                    </a:cubicBezTo>
                    <a:cubicBezTo>
                      <a:pt x="9448" y="2551"/>
                      <a:pt x="9450" y="2551"/>
                      <a:pt x="9452" y="2551"/>
                    </a:cubicBezTo>
                    <a:cubicBezTo>
                      <a:pt x="9485" y="2551"/>
                      <a:pt x="9512" y="2527"/>
                      <a:pt x="9524" y="2494"/>
                    </a:cubicBezTo>
                    <a:lnTo>
                      <a:pt x="9869" y="1261"/>
                    </a:lnTo>
                    <a:lnTo>
                      <a:pt x="10169" y="2084"/>
                    </a:lnTo>
                    <a:cubicBezTo>
                      <a:pt x="10177" y="2115"/>
                      <a:pt x="10208" y="2133"/>
                      <a:pt x="10239" y="2136"/>
                    </a:cubicBezTo>
                    <a:cubicBezTo>
                      <a:pt x="10272" y="2136"/>
                      <a:pt x="10301" y="2115"/>
                      <a:pt x="10313" y="2084"/>
                    </a:cubicBezTo>
                    <a:lnTo>
                      <a:pt x="10553" y="1330"/>
                    </a:lnTo>
                    <a:lnTo>
                      <a:pt x="10888" y="2477"/>
                    </a:lnTo>
                    <a:cubicBezTo>
                      <a:pt x="10896" y="2509"/>
                      <a:pt x="10924" y="2532"/>
                      <a:pt x="10957" y="2534"/>
                    </a:cubicBezTo>
                    <a:lnTo>
                      <a:pt x="10962" y="2534"/>
                    </a:lnTo>
                    <a:cubicBezTo>
                      <a:pt x="10998" y="2534"/>
                      <a:pt x="11028" y="2507"/>
                      <a:pt x="11031" y="2472"/>
                    </a:cubicBezTo>
                    <a:lnTo>
                      <a:pt x="11224" y="1675"/>
                    </a:lnTo>
                    <a:lnTo>
                      <a:pt x="11503" y="1675"/>
                    </a:lnTo>
                    <a:lnTo>
                      <a:pt x="11503" y="1518"/>
                    </a:lnTo>
                    <a:lnTo>
                      <a:pt x="11162" y="1517"/>
                    </a:lnTo>
                    <a:cubicBezTo>
                      <a:pt x="11126" y="1518"/>
                      <a:pt x="11097" y="1543"/>
                      <a:pt x="11088" y="1577"/>
                    </a:cubicBezTo>
                    <a:lnTo>
                      <a:pt x="10954" y="2152"/>
                    </a:lnTo>
                    <a:lnTo>
                      <a:pt x="10632" y="1047"/>
                    </a:lnTo>
                    <a:cubicBezTo>
                      <a:pt x="10622" y="1014"/>
                      <a:pt x="10594" y="992"/>
                      <a:pt x="10561" y="990"/>
                    </a:cubicBezTo>
                    <a:cubicBezTo>
                      <a:pt x="10527" y="993"/>
                      <a:pt x="10496" y="1011"/>
                      <a:pt x="10487" y="1047"/>
                    </a:cubicBezTo>
                    <a:lnTo>
                      <a:pt x="10234" y="1822"/>
                    </a:lnTo>
                    <a:lnTo>
                      <a:pt x="9929" y="985"/>
                    </a:lnTo>
                    <a:cubicBezTo>
                      <a:pt x="9923" y="954"/>
                      <a:pt x="9895" y="932"/>
                      <a:pt x="9864" y="932"/>
                    </a:cubicBezTo>
                    <a:cubicBezTo>
                      <a:pt x="9861" y="932"/>
                      <a:pt x="9858" y="933"/>
                      <a:pt x="9855" y="933"/>
                    </a:cubicBezTo>
                    <a:cubicBezTo>
                      <a:pt x="9822" y="934"/>
                      <a:pt x="9794" y="958"/>
                      <a:pt x="9786" y="990"/>
                    </a:cubicBezTo>
                    <a:lnTo>
                      <a:pt x="9450" y="2179"/>
                    </a:lnTo>
                    <a:lnTo>
                      <a:pt x="9142" y="972"/>
                    </a:lnTo>
                    <a:cubicBezTo>
                      <a:pt x="9133" y="939"/>
                      <a:pt x="9106" y="916"/>
                      <a:pt x="9072" y="911"/>
                    </a:cubicBezTo>
                    <a:cubicBezTo>
                      <a:pt x="9070" y="911"/>
                      <a:pt x="9068" y="911"/>
                      <a:pt x="9067" y="911"/>
                    </a:cubicBezTo>
                    <a:cubicBezTo>
                      <a:pt x="9035" y="911"/>
                      <a:pt x="9007" y="932"/>
                      <a:pt x="8998" y="964"/>
                    </a:cubicBezTo>
                    <a:lnTo>
                      <a:pt x="8698" y="1735"/>
                    </a:lnTo>
                    <a:lnTo>
                      <a:pt x="8453" y="523"/>
                    </a:lnTo>
                    <a:cubicBezTo>
                      <a:pt x="8446" y="489"/>
                      <a:pt x="8415" y="463"/>
                      <a:pt x="8379" y="462"/>
                    </a:cubicBezTo>
                    <a:cubicBezTo>
                      <a:pt x="8345" y="462"/>
                      <a:pt x="8314" y="485"/>
                      <a:pt x="8305" y="518"/>
                    </a:cubicBezTo>
                    <a:lnTo>
                      <a:pt x="7904" y="2152"/>
                    </a:lnTo>
                    <a:lnTo>
                      <a:pt x="7582" y="222"/>
                    </a:lnTo>
                    <a:cubicBezTo>
                      <a:pt x="7579" y="186"/>
                      <a:pt x="7549" y="158"/>
                      <a:pt x="7512" y="157"/>
                    </a:cubicBezTo>
                    <a:cubicBezTo>
                      <a:pt x="7475" y="158"/>
                      <a:pt x="7444" y="183"/>
                      <a:pt x="7434" y="218"/>
                    </a:cubicBezTo>
                    <a:lnTo>
                      <a:pt x="7150" y="1517"/>
                    </a:lnTo>
                    <a:lnTo>
                      <a:pt x="5617" y="1517"/>
                    </a:lnTo>
                    <a:cubicBezTo>
                      <a:pt x="5591" y="1517"/>
                      <a:pt x="5565" y="1530"/>
                      <a:pt x="5552" y="1551"/>
                    </a:cubicBezTo>
                    <a:lnTo>
                      <a:pt x="5316" y="1935"/>
                    </a:lnTo>
                    <a:lnTo>
                      <a:pt x="4980" y="1003"/>
                    </a:lnTo>
                    <a:cubicBezTo>
                      <a:pt x="4969" y="971"/>
                      <a:pt x="4940" y="951"/>
                      <a:pt x="4906" y="950"/>
                    </a:cubicBezTo>
                    <a:cubicBezTo>
                      <a:pt x="4874" y="951"/>
                      <a:pt x="4847" y="972"/>
                      <a:pt x="4837" y="1003"/>
                    </a:cubicBezTo>
                    <a:lnTo>
                      <a:pt x="4402" y="2236"/>
                    </a:lnTo>
                    <a:lnTo>
                      <a:pt x="4018" y="794"/>
                    </a:lnTo>
                    <a:cubicBezTo>
                      <a:pt x="4006" y="761"/>
                      <a:pt x="3978" y="736"/>
                      <a:pt x="3946" y="736"/>
                    </a:cubicBezTo>
                    <a:cubicBezTo>
                      <a:pt x="3943" y="736"/>
                      <a:pt x="3941" y="737"/>
                      <a:pt x="3939" y="737"/>
                    </a:cubicBezTo>
                    <a:cubicBezTo>
                      <a:pt x="3903" y="738"/>
                      <a:pt x="3873" y="764"/>
                      <a:pt x="3865" y="798"/>
                    </a:cubicBezTo>
                    <a:lnTo>
                      <a:pt x="3434" y="3178"/>
                    </a:lnTo>
                    <a:lnTo>
                      <a:pt x="2942" y="67"/>
                    </a:lnTo>
                    <a:cubicBezTo>
                      <a:pt x="2938" y="32"/>
                      <a:pt x="2911" y="5"/>
                      <a:pt x="2876" y="1"/>
                    </a:cubicBezTo>
                    <a:cubicBezTo>
                      <a:pt x="2873" y="1"/>
                      <a:pt x="2871" y="1"/>
                      <a:pt x="2868"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4572700" y="1533313"/>
                <a:ext cx="287575" cy="35525"/>
              </a:xfrm>
              <a:custGeom>
                <a:rect b="b" l="l" r="r" t="t"/>
                <a:pathLst>
                  <a:path extrusionOk="0" h="1421" w="11503">
                    <a:moveTo>
                      <a:pt x="4847" y="0"/>
                    </a:moveTo>
                    <a:lnTo>
                      <a:pt x="4599" y="846"/>
                    </a:lnTo>
                    <a:lnTo>
                      <a:pt x="4336" y="341"/>
                    </a:lnTo>
                    <a:lnTo>
                      <a:pt x="4074" y="976"/>
                    </a:lnTo>
                    <a:lnTo>
                      <a:pt x="3813" y="10"/>
                    </a:lnTo>
                    <a:lnTo>
                      <a:pt x="3412" y="885"/>
                    </a:lnTo>
                    <a:lnTo>
                      <a:pt x="3002" y="227"/>
                    </a:lnTo>
                    <a:lnTo>
                      <a:pt x="2671" y="611"/>
                    </a:lnTo>
                    <a:lnTo>
                      <a:pt x="2279" y="319"/>
                    </a:lnTo>
                    <a:lnTo>
                      <a:pt x="2239" y="379"/>
                    </a:lnTo>
                    <a:cubicBezTo>
                      <a:pt x="2113" y="554"/>
                      <a:pt x="1978" y="746"/>
                      <a:pt x="1909" y="842"/>
                    </a:cubicBezTo>
                    <a:lnTo>
                      <a:pt x="1525" y="236"/>
                    </a:lnTo>
                    <a:lnTo>
                      <a:pt x="1190" y="715"/>
                    </a:lnTo>
                    <a:lnTo>
                      <a:pt x="803" y="231"/>
                    </a:lnTo>
                    <a:lnTo>
                      <a:pt x="514" y="833"/>
                    </a:lnTo>
                    <a:lnTo>
                      <a:pt x="262" y="189"/>
                    </a:lnTo>
                    <a:lnTo>
                      <a:pt x="6" y="716"/>
                    </a:lnTo>
                    <a:lnTo>
                      <a:pt x="1" y="711"/>
                    </a:lnTo>
                    <a:lnTo>
                      <a:pt x="1" y="938"/>
                    </a:lnTo>
                    <a:lnTo>
                      <a:pt x="35" y="981"/>
                    </a:lnTo>
                    <a:lnTo>
                      <a:pt x="249" y="542"/>
                    </a:lnTo>
                    <a:lnTo>
                      <a:pt x="505" y="1191"/>
                    </a:lnTo>
                    <a:lnTo>
                      <a:pt x="832" y="498"/>
                    </a:lnTo>
                    <a:lnTo>
                      <a:pt x="1199" y="955"/>
                    </a:lnTo>
                    <a:lnTo>
                      <a:pt x="1521" y="493"/>
                    </a:lnTo>
                    <a:lnTo>
                      <a:pt x="1874" y="1054"/>
                    </a:lnTo>
                    <a:lnTo>
                      <a:pt x="1934" y="1020"/>
                    </a:lnTo>
                    <a:cubicBezTo>
                      <a:pt x="1948" y="1011"/>
                      <a:pt x="1978" y="994"/>
                      <a:pt x="2313" y="519"/>
                    </a:cubicBezTo>
                    <a:lnTo>
                      <a:pt x="2692" y="806"/>
                    </a:lnTo>
                    <a:lnTo>
                      <a:pt x="2985" y="467"/>
                    </a:lnTo>
                    <a:lnTo>
                      <a:pt x="3429" y="1186"/>
                    </a:lnTo>
                    <a:lnTo>
                      <a:pt x="3778" y="428"/>
                    </a:lnTo>
                    <a:lnTo>
                      <a:pt x="4044" y="1421"/>
                    </a:lnTo>
                    <a:lnTo>
                      <a:pt x="4348" y="680"/>
                    </a:lnTo>
                    <a:lnTo>
                      <a:pt x="4636" y="1226"/>
                    </a:lnTo>
                    <a:lnTo>
                      <a:pt x="4819" y="606"/>
                    </a:lnTo>
                    <a:lnTo>
                      <a:pt x="4950" y="1295"/>
                    </a:lnTo>
                    <a:lnTo>
                      <a:pt x="5389" y="449"/>
                    </a:lnTo>
                    <a:lnTo>
                      <a:pt x="5755" y="1107"/>
                    </a:lnTo>
                    <a:lnTo>
                      <a:pt x="6100" y="558"/>
                    </a:lnTo>
                    <a:lnTo>
                      <a:pt x="6453" y="1047"/>
                    </a:lnTo>
                    <a:lnTo>
                      <a:pt x="6962" y="511"/>
                    </a:lnTo>
                    <a:lnTo>
                      <a:pt x="7262" y="921"/>
                    </a:lnTo>
                    <a:lnTo>
                      <a:pt x="7667" y="532"/>
                    </a:lnTo>
                    <a:lnTo>
                      <a:pt x="7994" y="802"/>
                    </a:lnTo>
                    <a:lnTo>
                      <a:pt x="8282" y="568"/>
                    </a:lnTo>
                    <a:lnTo>
                      <a:pt x="8740" y="1055"/>
                    </a:lnTo>
                    <a:lnTo>
                      <a:pt x="9172" y="498"/>
                    </a:lnTo>
                    <a:lnTo>
                      <a:pt x="9542" y="1073"/>
                    </a:lnTo>
                    <a:lnTo>
                      <a:pt x="9860" y="533"/>
                    </a:lnTo>
                    <a:lnTo>
                      <a:pt x="10165" y="895"/>
                    </a:lnTo>
                    <a:lnTo>
                      <a:pt x="10387" y="506"/>
                    </a:lnTo>
                    <a:lnTo>
                      <a:pt x="10640" y="821"/>
                    </a:lnTo>
                    <a:lnTo>
                      <a:pt x="10897" y="537"/>
                    </a:lnTo>
                    <a:lnTo>
                      <a:pt x="11097" y="999"/>
                    </a:lnTo>
                    <a:lnTo>
                      <a:pt x="11411" y="516"/>
                    </a:lnTo>
                    <a:lnTo>
                      <a:pt x="11503" y="611"/>
                    </a:lnTo>
                    <a:lnTo>
                      <a:pt x="11503" y="406"/>
                    </a:lnTo>
                    <a:lnTo>
                      <a:pt x="11389" y="288"/>
                    </a:lnTo>
                    <a:lnTo>
                      <a:pt x="11123" y="698"/>
                    </a:lnTo>
                    <a:lnTo>
                      <a:pt x="10935" y="279"/>
                    </a:lnTo>
                    <a:lnTo>
                      <a:pt x="10648" y="603"/>
                    </a:lnTo>
                    <a:lnTo>
                      <a:pt x="10370" y="258"/>
                    </a:lnTo>
                    <a:lnTo>
                      <a:pt x="10143" y="646"/>
                    </a:lnTo>
                    <a:lnTo>
                      <a:pt x="9838" y="284"/>
                    </a:lnTo>
                    <a:lnTo>
                      <a:pt x="9538" y="797"/>
                    </a:lnTo>
                    <a:lnTo>
                      <a:pt x="9180" y="253"/>
                    </a:lnTo>
                    <a:lnTo>
                      <a:pt x="8727" y="837"/>
                    </a:lnTo>
                    <a:lnTo>
                      <a:pt x="8295" y="372"/>
                    </a:lnTo>
                    <a:lnTo>
                      <a:pt x="7995" y="620"/>
                    </a:lnTo>
                    <a:lnTo>
                      <a:pt x="7660" y="345"/>
                    </a:lnTo>
                    <a:lnTo>
                      <a:pt x="7285" y="706"/>
                    </a:lnTo>
                    <a:lnTo>
                      <a:pt x="6976" y="288"/>
                    </a:lnTo>
                    <a:lnTo>
                      <a:pt x="6468" y="825"/>
                    </a:lnTo>
                    <a:lnTo>
                      <a:pt x="6092" y="301"/>
                    </a:lnTo>
                    <a:lnTo>
                      <a:pt x="5765" y="828"/>
                    </a:lnTo>
                    <a:lnTo>
                      <a:pt x="5386" y="153"/>
                    </a:lnTo>
                    <a:lnTo>
                      <a:pt x="5012" y="868"/>
                    </a:lnTo>
                    <a:lnTo>
                      <a:pt x="4847" y="0"/>
                    </a:ln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4881800" y="1724238"/>
                <a:ext cx="30650" cy="578900"/>
              </a:xfrm>
              <a:custGeom>
                <a:rect b="b" l="l" r="r" t="t"/>
                <a:pathLst>
                  <a:path extrusionOk="0" h="23156" w="1226">
                    <a:moveTo>
                      <a:pt x="0" y="0"/>
                    </a:moveTo>
                    <a:lnTo>
                      <a:pt x="0" y="23155"/>
                    </a:lnTo>
                    <a:lnTo>
                      <a:pt x="1226" y="23155"/>
                    </a:lnTo>
                    <a:lnTo>
                      <a:pt x="122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4903750" y="1724238"/>
                <a:ext cx="24000" cy="578900"/>
              </a:xfrm>
              <a:custGeom>
                <a:rect b="b" l="l" r="r" t="t"/>
                <a:pathLst>
                  <a:path extrusionOk="0" h="23156" w="960">
                    <a:moveTo>
                      <a:pt x="1" y="0"/>
                    </a:moveTo>
                    <a:lnTo>
                      <a:pt x="1" y="23155"/>
                    </a:lnTo>
                    <a:lnTo>
                      <a:pt x="960" y="23155"/>
                    </a:lnTo>
                    <a:lnTo>
                      <a:pt x="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4472450" y="1724238"/>
                <a:ext cx="30650" cy="578900"/>
              </a:xfrm>
              <a:custGeom>
                <a:rect b="b" l="l" r="r" t="t"/>
                <a:pathLst>
                  <a:path extrusionOk="0" h="23156" w="1226">
                    <a:moveTo>
                      <a:pt x="1" y="0"/>
                    </a:moveTo>
                    <a:lnTo>
                      <a:pt x="1" y="23155"/>
                    </a:lnTo>
                    <a:lnTo>
                      <a:pt x="1225" y="23155"/>
                    </a:lnTo>
                    <a:lnTo>
                      <a:pt x="122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4494400" y="1724238"/>
                <a:ext cx="24000" cy="578900"/>
              </a:xfrm>
              <a:custGeom>
                <a:rect b="b" l="l" r="r" t="t"/>
                <a:pathLst>
                  <a:path extrusionOk="0" h="23156" w="960">
                    <a:moveTo>
                      <a:pt x="0" y="0"/>
                    </a:moveTo>
                    <a:lnTo>
                      <a:pt x="0" y="23155"/>
                    </a:lnTo>
                    <a:lnTo>
                      <a:pt x="959" y="23155"/>
                    </a:lnTo>
                    <a:lnTo>
                      <a:pt x="9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4715225" y="2244463"/>
                <a:ext cx="188550" cy="30950"/>
              </a:xfrm>
              <a:custGeom>
                <a:rect b="b" l="l" r="r" t="t"/>
                <a:pathLst>
                  <a:path extrusionOk="0" h="1238" w="7542">
                    <a:moveTo>
                      <a:pt x="0" y="0"/>
                    </a:moveTo>
                    <a:lnTo>
                      <a:pt x="0" y="1238"/>
                    </a:lnTo>
                    <a:lnTo>
                      <a:pt x="7542" y="1238"/>
                    </a:lnTo>
                    <a:lnTo>
                      <a:pt x="7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4494400" y="2244463"/>
                <a:ext cx="174900" cy="30950"/>
              </a:xfrm>
              <a:custGeom>
                <a:rect b="b" l="l" r="r" t="t"/>
                <a:pathLst>
                  <a:path extrusionOk="0" h="1238" w="6996">
                    <a:moveTo>
                      <a:pt x="0" y="0"/>
                    </a:moveTo>
                    <a:lnTo>
                      <a:pt x="0" y="1238"/>
                    </a:lnTo>
                    <a:lnTo>
                      <a:pt x="6995" y="1238"/>
                    </a:lnTo>
                    <a:lnTo>
                      <a:pt x="699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4544500" y="2181288"/>
                <a:ext cx="247700" cy="63200"/>
              </a:xfrm>
              <a:custGeom>
                <a:rect b="b" l="l" r="r" t="t"/>
                <a:pathLst>
                  <a:path extrusionOk="0" h="2528" w="9908">
                    <a:moveTo>
                      <a:pt x="17" y="1"/>
                    </a:moveTo>
                    <a:cubicBezTo>
                      <a:pt x="8" y="1"/>
                      <a:pt x="1" y="8"/>
                      <a:pt x="1" y="17"/>
                    </a:cubicBezTo>
                    <a:lnTo>
                      <a:pt x="1" y="2511"/>
                    </a:lnTo>
                    <a:cubicBezTo>
                      <a:pt x="1" y="2520"/>
                      <a:pt x="8" y="2527"/>
                      <a:pt x="17" y="2527"/>
                    </a:cubicBezTo>
                    <a:lnTo>
                      <a:pt x="9907" y="2527"/>
                    </a:lnTo>
                    <a:lnTo>
                      <a:pt x="9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4723975" y="2181288"/>
                <a:ext cx="163925" cy="63200"/>
              </a:xfrm>
              <a:custGeom>
                <a:rect b="b" l="l" r="r" t="t"/>
                <a:pathLst>
                  <a:path extrusionOk="0" h="2528" w="6557">
                    <a:moveTo>
                      <a:pt x="17" y="1"/>
                    </a:moveTo>
                    <a:cubicBezTo>
                      <a:pt x="8" y="1"/>
                      <a:pt x="1" y="8"/>
                      <a:pt x="1" y="17"/>
                    </a:cubicBezTo>
                    <a:lnTo>
                      <a:pt x="1" y="2511"/>
                    </a:lnTo>
                    <a:cubicBezTo>
                      <a:pt x="1" y="2520"/>
                      <a:pt x="8" y="2527"/>
                      <a:pt x="17" y="2527"/>
                    </a:cubicBezTo>
                    <a:lnTo>
                      <a:pt x="6539" y="2527"/>
                    </a:lnTo>
                    <a:cubicBezTo>
                      <a:pt x="6549" y="2527"/>
                      <a:pt x="6556" y="2520"/>
                      <a:pt x="6556" y="2511"/>
                    </a:cubicBezTo>
                    <a:lnTo>
                      <a:pt x="6556" y="17"/>
                    </a:lnTo>
                    <a:cubicBezTo>
                      <a:pt x="6556" y="8"/>
                      <a:pt x="6549" y="1"/>
                      <a:pt x="65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4741925" y="2201988"/>
                <a:ext cx="14000" cy="21800"/>
              </a:xfrm>
              <a:custGeom>
                <a:rect b="b" l="l" r="r" t="t"/>
                <a:pathLst>
                  <a:path extrusionOk="0" h="872" w="560">
                    <a:moveTo>
                      <a:pt x="2" y="1"/>
                    </a:moveTo>
                    <a:cubicBezTo>
                      <a:pt x="1" y="1"/>
                      <a:pt x="1" y="1"/>
                      <a:pt x="1" y="2"/>
                    </a:cubicBezTo>
                    <a:lnTo>
                      <a:pt x="1" y="870"/>
                    </a:lnTo>
                    <a:cubicBezTo>
                      <a:pt x="1" y="871"/>
                      <a:pt x="1" y="871"/>
                      <a:pt x="2" y="871"/>
                    </a:cubicBezTo>
                    <a:lnTo>
                      <a:pt x="557" y="871"/>
                    </a:lnTo>
                    <a:cubicBezTo>
                      <a:pt x="559" y="871"/>
                      <a:pt x="560" y="871"/>
                      <a:pt x="560" y="870"/>
                    </a:cubicBezTo>
                    <a:lnTo>
                      <a:pt x="560" y="2"/>
                    </a:lnTo>
                    <a:cubicBezTo>
                      <a:pt x="560" y="1"/>
                      <a:pt x="559" y="1"/>
                      <a:pt x="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4743825" y="2204038"/>
                <a:ext cx="10200" cy="17700"/>
              </a:xfrm>
              <a:custGeom>
                <a:rect b="b" l="l" r="r" t="t"/>
                <a:pathLst>
                  <a:path extrusionOk="0" h="708" w="408">
                    <a:moveTo>
                      <a:pt x="3" y="0"/>
                    </a:moveTo>
                    <a:cubicBezTo>
                      <a:pt x="1" y="0"/>
                      <a:pt x="0" y="2"/>
                      <a:pt x="0" y="4"/>
                    </a:cubicBezTo>
                    <a:lnTo>
                      <a:pt x="0" y="704"/>
                    </a:lnTo>
                    <a:cubicBezTo>
                      <a:pt x="0" y="706"/>
                      <a:pt x="1" y="708"/>
                      <a:pt x="3" y="708"/>
                    </a:cubicBezTo>
                    <a:lnTo>
                      <a:pt x="405" y="708"/>
                    </a:lnTo>
                    <a:cubicBezTo>
                      <a:pt x="406" y="708"/>
                      <a:pt x="407" y="706"/>
                      <a:pt x="407" y="704"/>
                    </a:cubicBezTo>
                    <a:lnTo>
                      <a:pt x="407" y="4"/>
                    </a:lnTo>
                    <a:cubicBezTo>
                      <a:pt x="407" y="2"/>
                      <a:pt x="406" y="0"/>
                      <a:pt x="405" y="0"/>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4744000" y="2204063"/>
                <a:ext cx="13575" cy="17675"/>
              </a:xfrm>
              <a:custGeom>
                <a:rect b="b" l="l" r="r" t="t"/>
                <a:pathLst>
                  <a:path extrusionOk="0" h="707" w="543">
                    <a:moveTo>
                      <a:pt x="189" y="1"/>
                    </a:moveTo>
                    <a:cubicBezTo>
                      <a:pt x="161" y="1"/>
                      <a:pt x="136" y="20"/>
                      <a:pt x="131" y="48"/>
                    </a:cubicBezTo>
                    <a:lnTo>
                      <a:pt x="8" y="634"/>
                    </a:lnTo>
                    <a:cubicBezTo>
                      <a:pt x="1" y="671"/>
                      <a:pt x="29" y="707"/>
                      <a:pt x="66" y="707"/>
                    </a:cubicBezTo>
                    <a:lnTo>
                      <a:pt x="352" y="707"/>
                    </a:lnTo>
                    <a:cubicBezTo>
                      <a:pt x="381" y="707"/>
                      <a:pt x="405" y="687"/>
                      <a:pt x="412" y="658"/>
                    </a:cubicBezTo>
                    <a:lnTo>
                      <a:pt x="534" y="72"/>
                    </a:lnTo>
                    <a:cubicBezTo>
                      <a:pt x="542" y="35"/>
                      <a:pt x="514" y="1"/>
                      <a:pt x="476"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4763675" y="2201988"/>
                <a:ext cx="14000" cy="21800"/>
              </a:xfrm>
              <a:custGeom>
                <a:rect b="b" l="l" r="r" t="t"/>
                <a:pathLst>
                  <a:path extrusionOk="0" h="872" w="560">
                    <a:moveTo>
                      <a:pt x="2" y="1"/>
                    </a:moveTo>
                    <a:cubicBezTo>
                      <a:pt x="2" y="1"/>
                      <a:pt x="1" y="1"/>
                      <a:pt x="1" y="2"/>
                    </a:cubicBezTo>
                    <a:lnTo>
                      <a:pt x="1" y="870"/>
                    </a:lnTo>
                    <a:cubicBezTo>
                      <a:pt x="1" y="871"/>
                      <a:pt x="2" y="871"/>
                      <a:pt x="2" y="871"/>
                    </a:cubicBezTo>
                    <a:lnTo>
                      <a:pt x="558" y="871"/>
                    </a:lnTo>
                    <a:cubicBezTo>
                      <a:pt x="559" y="871"/>
                      <a:pt x="560" y="871"/>
                      <a:pt x="560" y="870"/>
                    </a:cubicBezTo>
                    <a:lnTo>
                      <a:pt x="560" y="2"/>
                    </a:lnTo>
                    <a:cubicBezTo>
                      <a:pt x="560" y="1"/>
                      <a:pt x="559" y="1"/>
                      <a:pt x="5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4765575" y="2204038"/>
                <a:ext cx="10225" cy="17700"/>
              </a:xfrm>
              <a:custGeom>
                <a:rect b="b" l="l" r="r" t="t"/>
                <a:pathLst>
                  <a:path extrusionOk="0" h="708" w="409">
                    <a:moveTo>
                      <a:pt x="3" y="0"/>
                    </a:moveTo>
                    <a:cubicBezTo>
                      <a:pt x="1" y="0"/>
                      <a:pt x="0" y="2"/>
                      <a:pt x="0" y="4"/>
                    </a:cubicBezTo>
                    <a:lnTo>
                      <a:pt x="0" y="704"/>
                    </a:lnTo>
                    <a:cubicBezTo>
                      <a:pt x="0" y="706"/>
                      <a:pt x="1" y="708"/>
                      <a:pt x="3" y="708"/>
                    </a:cubicBezTo>
                    <a:lnTo>
                      <a:pt x="406" y="708"/>
                    </a:lnTo>
                    <a:cubicBezTo>
                      <a:pt x="407" y="708"/>
                      <a:pt x="409" y="706"/>
                      <a:pt x="409" y="704"/>
                    </a:cubicBezTo>
                    <a:lnTo>
                      <a:pt x="409" y="4"/>
                    </a:lnTo>
                    <a:cubicBezTo>
                      <a:pt x="409" y="2"/>
                      <a:pt x="407" y="0"/>
                      <a:pt x="406" y="0"/>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4765750" y="2204063"/>
                <a:ext cx="13550" cy="17675"/>
              </a:xfrm>
              <a:custGeom>
                <a:rect b="b" l="l" r="r" t="t"/>
                <a:pathLst>
                  <a:path extrusionOk="0" h="707" w="542">
                    <a:moveTo>
                      <a:pt x="189" y="1"/>
                    </a:moveTo>
                    <a:cubicBezTo>
                      <a:pt x="161" y="1"/>
                      <a:pt x="136" y="20"/>
                      <a:pt x="131" y="48"/>
                    </a:cubicBezTo>
                    <a:lnTo>
                      <a:pt x="8" y="634"/>
                    </a:lnTo>
                    <a:cubicBezTo>
                      <a:pt x="1" y="671"/>
                      <a:pt x="29" y="707"/>
                      <a:pt x="67" y="707"/>
                    </a:cubicBezTo>
                    <a:lnTo>
                      <a:pt x="354" y="707"/>
                    </a:lnTo>
                    <a:cubicBezTo>
                      <a:pt x="382" y="707"/>
                      <a:pt x="405" y="686"/>
                      <a:pt x="412" y="658"/>
                    </a:cubicBezTo>
                    <a:lnTo>
                      <a:pt x="534" y="72"/>
                    </a:lnTo>
                    <a:cubicBezTo>
                      <a:pt x="541" y="35"/>
                      <a:pt x="514" y="1"/>
                      <a:pt x="476"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4787850" y="2196138"/>
                <a:ext cx="34850" cy="33525"/>
              </a:xfrm>
              <a:custGeom>
                <a:rect b="b" l="l" r="r" t="t"/>
                <a:pathLst>
                  <a:path extrusionOk="0" h="1341" w="1394">
                    <a:moveTo>
                      <a:pt x="723" y="0"/>
                    </a:moveTo>
                    <a:cubicBezTo>
                      <a:pt x="452" y="0"/>
                      <a:pt x="208" y="163"/>
                      <a:pt x="104" y="414"/>
                    </a:cubicBezTo>
                    <a:cubicBezTo>
                      <a:pt x="0" y="664"/>
                      <a:pt x="57" y="952"/>
                      <a:pt x="250" y="1143"/>
                    </a:cubicBezTo>
                    <a:cubicBezTo>
                      <a:pt x="377" y="1272"/>
                      <a:pt x="549" y="1340"/>
                      <a:pt x="723" y="1340"/>
                    </a:cubicBezTo>
                    <a:cubicBezTo>
                      <a:pt x="809" y="1340"/>
                      <a:pt x="896" y="1323"/>
                      <a:pt x="979" y="1289"/>
                    </a:cubicBezTo>
                    <a:cubicBezTo>
                      <a:pt x="1229" y="1185"/>
                      <a:pt x="1394" y="941"/>
                      <a:pt x="1394" y="671"/>
                    </a:cubicBezTo>
                    <a:cubicBezTo>
                      <a:pt x="1394" y="300"/>
                      <a:pt x="1094" y="0"/>
                      <a:pt x="7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4790025" y="2201588"/>
                <a:ext cx="26425" cy="22600"/>
              </a:xfrm>
              <a:custGeom>
                <a:rect b="b" l="l" r="r" t="t"/>
                <a:pathLst>
                  <a:path extrusionOk="0" h="904" w="1057">
                    <a:moveTo>
                      <a:pt x="604" y="1"/>
                    </a:moveTo>
                    <a:cubicBezTo>
                      <a:pt x="202" y="1"/>
                      <a:pt x="1" y="487"/>
                      <a:pt x="286" y="771"/>
                    </a:cubicBezTo>
                    <a:cubicBezTo>
                      <a:pt x="372" y="857"/>
                      <a:pt x="487" y="903"/>
                      <a:pt x="605" y="903"/>
                    </a:cubicBezTo>
                    <a:cubicBezTo>
                      <a:pt x="663" y="903"/>
                      <a:pt x="721" y="892"/>
                      <a:pt x="777" y="869"/>
                    </a:cubicBezTo>
                    <a:cubicBezTo>
                      <a:pt x="945" y="799"/>
                      <a:pt x="1055" y="634"/>
                      <a:pt x="1056" y="453"/>
                    </a:cubicBezTo>
                    <a:cubicBezTo>
                      <a:pt x="1056" y="203"/>
                      <a:pt x="854" y="1"/>
                      <a:pt x="604" y="1"/>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4794150" y="2202688"/>
                <a:ext cx="23875" cy="20425"/>
              </a:xfrm>
              <a:custGeom>
                <a:rect b="b" l="l" r="r" t="t"/>
                <a:pathLst>
                  <a:path extrusionOk="0" h="817" w="955">
                    <a:moveTo>
                      <a:pt x="546" y="0"/>
                    </a:moveTo>
                    <a:cubicBezTo>
                      <a:pt x="181" y="0"/>
                      <a:pt x="0" y="439"/>
                      <a:pt x="257" y="697"/>
                    </a:cubicBezTo>
                    <a:cubicBezTo>
                      <a:pt x="335" y="775"/>
                      <a:pt x="439" y="817"/>
                      <a:pt x="546" y="817"/>
                    </a:cubicBezTo>
                    <a:cubicBezTo>
                      <a:pt x="598" y="817"/>
                      <a:pt x="651" y="806"/>
                      <a:pt x="702" y="785"/>
                    </a:cubicBezTo>
                    <a:cubicBezTo>
                      <a:pt x="854" y="722"/>
                      <a:pt x="954" y="573"/>
                      <a:pt x="954" y="409"/>
                    </a:cubicBezTo>
                    <a:cubicBezTo>
                      <a:pt x="954" y="183"/>
                      <a:pt x="771" y="0"/>
                      <a:pt x="546" y="0"/>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4832250" y="2196113"/>
                <a:ext cx="43500" cy="33550"/>
              </a:xfrm>
              <a:custGeom>
                <a:rect b="b" l="l" r="r" t="t"/>
                <a:pathLst>
                  <a:path extrusionOk="0" h="1342" w="1740">
                    <a:moveTo>
                      <a:pt x="0" y="0"/>
                    </a:moveTo>
                    <a:lnTo>
                      <a:pt x="0" y="1342"/>
                    </a:lnTo>
                    <a:lnTo>
                      <a:pt x="1739" y="1342"/>
                    </a:lnTo>
                    <a:lnTo>
                      <a:pt x="17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4832200" y="2213013"/>
                <a:ext cx="43550" cy="14150"/>
              </a:xfrm>
              <a:custGeom>
                <a:rect b="b" l="l" r="r" t="t"/>
                <a:pathLst>
                  <a:path extrusionOk="0" h="566" w="1742">
                    <a:moveTo>
                      <a:pt x="426" y="1"/>
                    </a:moveTo>
                    <a:cubicBezTo>
                      <a:pt x="421" y="1"/>
                      <a:pt x="416" y="4"/>
                      <a:pt x="412" y="9"/>
                    </a:cubicBezTo>
                    <a:lnTo>
                      <a:pt x="307" y="271"/>
                    </a:lnTo>
                    <a:lnTo>
                      <a:pt x="276" y="149"/>
                    </a:lnTo>
                    <a:cubicBezTo>
                      <a:pt x="276" y="145"/>
                      <a:pt x="268" y="140"/>
                      <a:pt x="264" y="140"/>
                    </a:cubicBezTo>
                    <a:cubicBezTo>
                      <a:pt x="259" y="140"/>
                      <a:pt x="255" y="144"/>
                      <a:pt x="254" y="149"/>
                    </a:cubicBezTo>
                    <a:lnTo>
                      <a:pt x="185" y="376"/>
                    </a:lnTo>
                    <a:lnTo>
                      <a:pt x="128" y="92"/>
                    </a:lnTo>
                    <a:cubicBezTo>
                      <a:pt x="123" y="88"/>
                      <a:pt x="119" y="83"/>
                      <a:pt x="116" y="83"/>
                    </a:cubicBezTo>
                    <a:cubicBezTo>
                      <a:pt x="115" y="83"/>
                      <a:pt x="114" y="83"/>
                      <a:pt x="113" y="83"/>
                    </a:cubicBezTo>
                    <a:cubicBezTo>
                      <a:pt x="109" y="83"/>
                      <a:pt x="105" y="85"/>
                      <a:pt x="102" y="88"/>
                    </a:cubicBezTo>
                    <a:lnTo>
                      <a:pt x="45" y="231"/>
                    </a:lnTo>
                    <a:lnTo>
                      <a:pt x="1" y="231"/>
                    </a:lnTo>
                    <a:lnTo>
                      <a:pt x="1" y="257"/>
                    </a:lnTo>
                    <a:lnTo>
                      <a:pt x="54" y="257"/>
                    </a:lnTo>
                    <a:cubicBezTo>
                      <a:pt x="59" y="257"/>
                      <a:pt x="63" y="254"/>
                      <a:pt x="66" y="249"/>
                    </a:cubicBezTo>
                    <a:lnTo>
                      <a:pt x="111" y="135"/>
                    </a:lnTo>
                    <a:lnTo>
                      <a:pt x="173" y="428"/>
                    </a:lnTo>
                    <a:cubicBezTo>
                      <a:pt x="173" y="431"/>
                      <a:pt x="176" y="436"/>
                      <a:pt x="185" y="436"/>
                    </a:cubicBezTo>
                    <a:cubicBezTo>
                      <a:pt x="190" y="436"/>
                      <a:pt x="194" y="433"/>
                      <a:pt x="194" y="428"/>
                    </a:cubicBezTo>
                    <a:lnTo>
                      <a:pt x="264" y="196"/>
                    </a:lnTo>
                    <a:lnTo>
                      <a:pt x="295" y="309"/>
                    </a:lnTo>
                    <a:cubicBezTo>
                      <a:pt x="295" y="314"/>
                      <a:pt x="300" y="318"/>
                      <a:pt x="307" y="318"/>
                    </a:cubicBezTo>
                    <a:cubicBezTo>
                      <a:pt x="312" y="318"/>
                      <a:pt x="316" y="314"/>
                      <a:pt x="317" y="309"/>
                    </a:cubicBezTo>
                    <a:lnTo>
                      <a:pt x="421" y="56"/>
                    </a:lnTo>
                    <a:lnTo>
                      <a:pt x="500" y="553"/>
                    </a:lnTo>
                    <a:cubicBezTo>
                      <a:pt x="498" y="560"/>
                      <a:pt x="504" y="566"/>
                      <a:pt x="510" y="566"/>
                    </a:cubicBezTo>
                    <a:cubicBezTo>
                      <a:pt x="511" y="566"/>
                      <a:pt x="511" y="566"/>
                      <a:pt x="512" y="566"/>
                    </a:cubicBezTo>
                    <a:cubicBezTo>
                      <a:pt x="517" y="566"/>
                      <a:pt x="522" y="562"/>
                      <a:pt x="522" y="553"/>
                    </a:cubicBezTo>
                    <a:lnTo>
                      <a:pt x="596" y="178"/>
                    </a:lnTo>
                    <a:lnTo>
                      <a:pt x="651" y="383"/>
                    </a:lnTo>
                    <a:cubicBezTo>
                      <a:pt x="653" y="388"/>
                      <a:pt x="656" y="392"/>
                      <a:pt x="661" y="392"/>
                    </a:cubicBezTo>
                    <a:cubicBezTo>
                      <a:pt x="665" y="392"/>
                      <a:pt x="669" y="388"/>
                      <a:pt x="674" y="383"/>
                    </a:cubicBezTo>
                    <a:lnTo>
                      <a:pt x="743" y="192"/>
                    </a:lnTo>
                    <a:lnTo>
                      <a:pt x="792" y="326"/>
                    </a:lnTo>
                    <a:lnTo>
                      <a:pt x="799" y="335"/>
                    </a:lnTo>
                    <a:cubicBezTo>
                      <a:pt x="809" y="335"/>
                      <a:pt x="813" y="331"/>
                      <a:pt x="813" y="326"/>
                    </a:cubicBezTo>
                    <a:lnTo>
                      <a:pt x="861" y="257"/>
                    </a:lnTo>
                    <a:lnTo>
                      <a:pt x="1099" y="257"/>
                    </a:lnTo>
                    <a:cubicBezTo>
                      <a:pt x="1106" y="256"/>
                      <a:pt x="1112" y="251"/>
                      <a:pt x="1112" y="244"/>
                    </a:cubicBezTo>
                    <a:lnTo>
                      <a:pt x="1143" y="101"/>
                    </a:lnTo>
                    <a:lnTo>
                      <a:pt x="1196" y="388"/>
                    </a:lnTo>
                    <a:cubicBezTo>
                      <a:pt x="1196" y="393"/>
                      <a:pt x="1199" y="397"/>
                      <a:pt x="1204" y="397"/>
                    </a:cubicBezTo>
                    <a:cubicBezTo>
                      <a:pt x="1213" y="397"/>
                      <a:pt x="1217" y="392"/>
                      <a:pt x="1217" y="388"/>
                    </a:cubicBezTo>
                    <a:lnTo>
                      <a:pt x="1282" y="135"/>
                    </a:lnTo>
                    <a:lnTo>
                      <a:pt x="1318" y="309"/>
                    </a:lnTo>
                    <a:cubicBezTo>
                      <a:pt x="1318" y="314"/>
                      <a:pt x="1322" y="318"/>
                      <a:pt x="1325" y="318"/>
                    </a:cubicBezTo>
                    <a:cubicBezTo>
                      <a:pt x="1335" y="318"/>
                      <a:pt x="1339" y="314"/>
                      <a:pt x="1339" y="309"/>
                    </a:cubicBezTo>
                    <a:lnTo>
                      <a:pt x="1387" y="192"/>
                    </a:lnTo>
                    <a:lnTo>
                      <a:pt x="1440" y="379"/>
                    </a:lnTo>
                    <a:cubicBezTo>
                      <a:pt x="1440" y="383"/>
                      <a:pt x="1444" y="387"/>
                      <a:pt x="1447" y="388"/>
                    </a:cubicBezTo>
                    <a:cubicBezTo>
                      <a:pt x="1457" y="388"/>
                      <a:pt x="1461" y="383"/>
                      <a:pt x="1461" y="379"/>
                    </a:cubicBezTo>
                    <a:lnTo>
                      <a:pt x="1514" y="192"/>
                    </a:lnTo>
                    <a:lnTo>
                      <a:pt x="1561" y="318"/>
                    </a:lnTo>
                    <a:cubicBezTo>
                      <a:pt x="1561" y="323"/>
                      <a:pt x="1566" y="326"/>
                      <a:pt x="1575" y="326"/>
                    </a:cubicBezTo>
                    <a:cubicBezTo>
                      <a:pt x="1579" y="326"/>
                      <a:pt x="1583" y="323"/>
                      <a:pt x="1583" y="318"/>
                    </a:cubicBezTo>
                    <a:lnTo>
                      <a:pt x="1623" y="204"/>
                    </a:lnTo>
                    <a:lnTo>
                      <a:pt x="1674" y="379"/>
                    </a:lnTo>
                    <a:cubicBezTo>
                      <a:pt x="1674" y="383"/>
                      <a:pt x="1678" y="387"/>
                      <a:pt x="1683" y="388"/>
                    </a:cubicBezTo>
                    <a:cubicBezTo>
                      <a:pt x="1684" y="388"/>
                      <a:pt x="1684" y="388"/>
                      <a:pt x="1685" y="388"/>
                    </a:cubicBezTo>
                    <a:cubicBezTo>
                      <a:pt x="1692" y="388"/>
                      <a:pt x="1698" y="381"/>
                      <a:pt x="1697" y="375"/>
                    </a:cubicBezTo>
                    <a:lnTo>
                      <a:pt x="1728" y="257"/>
                    </a:lnTo>
                    <a:lnTo>
                      <a:pt x="1741" y="257"/>
                    </a:lnTo>
                    <a:lnTo>
                      <a:pt x="1741" y="231"/>
                    </a:lnTo>
                    <a:lnTo>
                      <a:pt x="1720" y="231"/>
                    </a:lnTo>
                    <a:cubicBezTo>
                      <a:pt x="1710" y="231"/>
                      <a:pt x="1707" y="236"/>
                      <a:pt x="1707" y="240"/>
                    </a:cubicBezTo>
                    <a:lnTo>
                      <a:pt x="1684" y="328"/>
                    </a:lnTo>
                    <a:lnTo>
                      <a:pt x="1636" y="162"/>
                    </a:lnTo>
                    <a:cubicBezTo>
                      <a:pt x="1633" y="157"/>
                      <a:pt x="1629" y="154"/>
                      <a:pt x="1624" y="154"/>
                    </a:cubicBezTo>
                    <a:cubicBezTo>
                      <a:pt x="1619" y="154"/>
                      <a:pt x="1615" y="157"/>
                      <a:pt x="1610" y="162"/>
                    </a:cubicBezTo>
                    <a:lnTo>
                      <a:pt x="1572" y="279"/>
                    </a:lnTo>
                    <a:lnTo>
                      <a:pt x="1528" y="154"/>
                    </a:lnTo>
                    <a:cubicBezTo>
                      <a:pt x="1524" y="145"/>
                      <a:pt x="1520" y="145"/>
                      <a:pt x="1515" y="145"/>
                    </a:cubicBezTo>
                    <a:cubicBezTo>
                      <a:pt x="1510" y="145"/>
                      <a:pt x="1507" y="149"/>
                      <a:pt x="1502" y="154"/>
                    </a:cubicBezTo>
                    <a:lnTo>
                      <a:pt x="1450" y="331"/>
                    </a:lnTo>
                    <a:lnTo>
                      <a:pt x="1402" y="149"/>
                    </a:lnTo>
                    <a:cubicBezTo>
                      <a:pt x="1402" y="144"/>
                      <a:pt x="1398" y="140"/>
                      <a:pt x="1393" y="140"/>
                    </a:cubicBezTo>
                    <a:cubicBezTo>
                      <a:pt x="1388" y="140"/>
                      <a:pt x="1380" y="145"/>
                      <a:pt x="1380" y="149"/>
                    </a:cubicBezTo>
                    <a:lnTo>
                      <a:pt x="1333" y="266"/>
                    </a:lnTo>
                    <a:lnTo>
                      <a:pt x="1297" y="83"/>
                    </a:lnTo>
                    <a:cubicBezTo>
                      <a:pt x="1293" y="75"/>
                      <a:pt x="1288" y="70"/>
                      <a:pt x="1284" y="70"/>
                    </a:cubicBezTo>
                    <a:cubicBezTo>
                      <a:pt x="1280" y="70"/>
                      <a:pt x="1275" y="75"/>
                      <a:pt x="1271" y="78"/>
                    </a:cubicBezTo>
                    <a:lnTo>
                      <a:pt x="1209" y="328"/>
                    </a:lnTo>
                    <a:lnTo>
                      <a:pt x="1161" y="35"/>
                    </a:lnTo>
                    <a:cubicBezTo>
                      <a:pt x="1157" y="31"/>
                      <a:pt x="1154" y="26"/>
                      <a:pt x="1149" y="26"/>
                    </a:cubicBezTo>
                    <a:cubicBezTo>
                      <a:pt x="1144" y="26"/>
                      <a:pt x="1135" y="31"/>
                      <a:pt x="1135" y="35"/>
                    </a:cubicBezTo>
                    <a:lnTo>
                      <a:pt x="1092" y="231"/>
                    </a:lnTo>
                    <a:lnTo>
                      <a:pt x="851" y="231"/>
                    </a:lnTo>
                    <a:cubicBezTo>
                      <a:pt x="849" y="231"/>
                      <a:pt x="845" y="234"/>
                      <a:pt x="844" y="236"/>
                    </a:cubicBezTo>
                    <a:lnTo>
                      <a:pt x="804" y="297"/>
                    </a:lnTo>
                    <a:lnTo>
                      <a:pt x="751" y="154"/>
                    </a:lnTo>
                    <a:cubicBezTo>
                      <a:pt x="751" y="149"/>
                      <a:pt x="748" y="145"/>
                      <a:pt x="743" y="145"/>
                    </a:cubicBezTo>
                    <a:cubicBezTo>
                      <a:pt x="739" y="145"/>
                      <a:pt x="734" y="149"/>
                      <a:pt x="730" y="154"/>
                    </a:cubicBezTo>
                    <a:lnTo>
                      <a:pt x="665" y="340"/>
                    </a:lnTo>
                    <a:lnTo>
                      <a:pt x="604" y="123"/>
                    </a:lnTo>
                    <a:cubicBezTo>
                      <a:pt x="600" y="118"/>
                      <a:pt x="595" y="114"/>
                      <a:pt x="591" y="114"/>
                    </a:cubicBezTo>
                    <a:cubicBezTo>
                      <a:pt x="586" y="114"/>
                      <a:pt x="582" y="118"/>
                      <a:pt x="577" y="123"/>
                    </a:cubicBezTo>
                    <a:lnTo>
                      <a:pt x="512" y="484"/>
                    </a:lnTo>
                    <a:lnTo>
                      <a:pt x="434" y="14"/>
                    </a:lnTo>
                    <a:cubicBezTo>
                      <a:pt x="434" y="4"/>
                      <a:pt x="429" y="1"/>
                      <a:pt x="426"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4832250" y="2198638"/>
                <a:ext cx="43500" cy="12425"/>
              </a:xfrm>
              <a:custGeom>
                <a:rect b="b" l="l" r="r" t="t"/>
                <a:pathLst>
                  <a:path extrusionOk="0" h="497" w="1740">
                    <a:moveTo>
                      <a:pt x="179" y="0"/>
                    </a:moveTo>
                    <a:cubicBezTo>
                      <a:pt x="172" y="0"/>
                      <a:pt x="167" y="7"/>
                      <a:pt x="166" y="14"/>
                    </a:cubicBezTo>
                    <a:lnTo>
                      <a:pt x="126" y="393"/>
                    </a:lnTo>
                    <a:lnTo>
                      <a:pt x="69" y="123"/>
                    </a:lnTo>
                    <a:cubicBezTo>
                      <a:pt x="69" y="114"/>
                      <a:pt x="66" y="109"/>
                      <a:pt x="62" y="109"/>
                    </a:cubicBezTo>
                    <a:cubicBezTo>
                      <a:pt x="61" y="109"/>
                      <a:pt x="61" y="109"/>
                      <a:pt x="60" y="109"/>
                    </a:cubicBezTo>
                    <a:cubicBezTo>
                      <a:pt x="52" y="109"/>
                      <a:pt x="47" y="116"/>
                      <a:pt x="48" y="123"/>
                    </a:cubicBezTo>
                    <a:lnTo>
                      <a:pt x="17" y="240"/>
                    </a:lnTo>
                    <a:lnTo>
                      <a:pt x="0" y="240"/>
                    </a:lnTo>
                    <a:lnTo>
                      <a:pt x="0" y="266"/>
                    </a:lnTo>
                    <a:lnTo>
                      <a:pt x="26" y="266"/>
                    </a:lnTo>
                    <a:cubicBezTo>
                      <a:pt x="30" y="266"/>
                      <a:pt x="40" y="262"/>
                      <a:pt x="40" y="257"/>
                    </a:cubicBezTo>
                    <a:lnTo>
                      <a:pt x="57" y="179"/>
                    </a:lnTo>
                    <a:lnTo>
                      <a:pt x="117" y="471"/>
                    </a:lnTo>
                    <a:cubicBezTo>
                      <a:pt x="122" y="476"/>
                      <a:pt x="126" y="479"/>
                      <a:pt x="131" y="479"/>
                    </a:cubicBezTo>
                    <a:cubicBezTo>
                      <a:pt x="140" y="479"/>
                      <a:pt x="143" y="476"/>
                      <a:pt x="143" y="471"/>
                    </a:cubicBezTo>
                    <a:lnTo>
                      <a:pt x="183" y="105"/>
                    </a:lnTo>
                    <a:lnTo>
                      <a:pt x="217" y="345"/>
                    </a:lnTo>
                    <a:cubicBezTo>
                      <a:pt x="217" y="348"/>
                      <a:pt x="222" y="353"/>
                      <a:pt x="231" y="353"/>
                    </a:cubicBezTo>
                    <a:cubicBezTo>
                      <a:pt x="235" y="353"/>
                      <a:pt x="240" y="348"/>
                      <a:pt x="245" y="345"/>
                    </a:cubicBezTo>
                    <a:lnTo>
                      <a:pt x="296" y="162"/>
                    </a:lnTo>
                    <a:lnTo>
                      <a:pt x="340" y="310"/>
                    </a:lnTo>
                    <a:cubicBezTo>
                      <a:pt x="345" y="314"/>
                      <a:pt x="348" y="319"/>
                      <a:pt x="353" y="319"/>
                    </a:cubicBezTo>
                    <a:cubicBezTo>
                      <a:pt x="357" y="319"/>
                      <a:pt x="362" y="314"/>
                      <a:pt x="366" y="310"/>
                    </a:cubicBezTo>
                    <a:lnTo>
                      <a:pt x="400" y="231"/>
                    </a:lnTo>
                    <a:lnTo>
                      <a:pt x="448" y="362"/>
                    </a:lnTo>
                    <a:cubicBezTo>
                      <a:pt x="448" y="367"/>
                      <a:pt x="458" y="371"/>
                      <a:pt x="462" y="371"/>
                    </a:cubicBezTo>
                    <a:cubicBezTo>
                      <a:pt x="467" y="371"/>
                      <a:pt x="470" y="367"/>
                      <a:pt x="470" y="362"/>
                    </a:cubicBezTo>
                    <a:lnTo>
                      <a:pt x="536" y="130"/>
                    </a:lnTo>
                    <a:lnTo>
                      <a:pt x="584" y="462"/>
                    </a:lnTo>
                    <a:cubicBezTo>
                      <a:pt x="588" y="466"/>
                      <a:pt x="591" y="471"/>
                      <a:pt x="596" y="471"/>
                    </a:cubicBezTo>
                    <a:cubicBezTo>
                      <a:pt x="601" y="471"/>
                      <a:pt x="606" y="466"/>
                      <a:pt x="610" y="462"/>
                    </a:cubicBezTo>
                    <a:lnTo>
                      <a:pt x="653" y="266"/>
                    </a:lnTo>
                    <a:lnTo>
                      <a:pt x="894" y="266"/>
                    </a:lnTo>
                    <a:cubicBezTo>
                      <a:pt x="897" y="266"/>
                      <a:pt x="901" y="262"/>
                      <a:pt x="902" y="257"/>
                    </a:cubicBezTo>
                    <a:lnTo>
                      <a:pt x="933" y="152"/>
                    </a:lnTo>
                    <a:lnTo>
                      <a:pt x="989" y="448"/>
                    </a:lnTo>
                    <a:cubicBezTo>
                      <a:pt x="990" y="453"/>
                      <a:pt x="994" y="457"/>
                      <a:pt x="997" y="457"/>
                    </a:cubicBezTo>
                    <a:cubicBezTo>
                      <a:pt x="1007" y="457"/>
                      <a:pt x="1011" y="453"/>
                      <a:pt x="1011" y="448"/>
                    </a:cubicBezTo>
                    <a:lnTo>
                      <a:pt x="1085" y="161"/>
                    </a:lnTo>
                    <a:lnTo>
                      <a:pt x="1142" y="374"/>
                    </a:lnTo>
                    <a:cubicBezTo>
                      <a:pt x="1142" y="379"/>
                      <a:pt x="1150" y="383"/>
                      <a:pt x="1155" y="383"/>
                    </a:cubicBezTo>
                    <a:cubicBezTo>
                      <a:pt x="1159" y="383"/>
                      <a:pt x="1163" y="379"/>
                      <a:pt x="1163" y="374"/>
                    </a:cubicBezTo>
                    <a:lnTo>
                      <a:pt x="1242" y="83"/>
                    </a:lnTo>
                    <a:lnTo>
                      <a:pt x="1338" y="488"/>
                    </a:lnTo>
                    <a:cubicBezTo>
                      <a:pt x="1342" y="492"/>
                      <a:pt x="1347" y="497"/>
                      <a:pt x="1350" y="497"/>
                    </a:cubicBezTo>
                    <a:cubicBezTo>
                      <a:pt x="1355" y="497"/>
                      <a:pt x="1359" y="492"/>
                      <a:pt x="1364" y="488"/>
                    </a:cubicBezTo>
                    <a:lnTo>
                      <a:pt x="1438" y="235"/>
                    </a:lnTo>
                    <a:lnTo>
                      <a:pt x="1460" y="314"/>
                    </a:lnTo>
                    <a:cubicBezTo>
                      <a:pt x="1460" y="318"/>
                      <a:pt x="1464" y="321"/>
                      <a:pt x="1469" y="323"/>
                    </a:cubicBezTo>
                    <a:cubicBezTo>
                      <a:pt x="1473" y="323"/>
                      <a:pt x="1481" y="318"/>
                      <a:pt x="1481" y="314"/>
                    </a:cubicBezTo>
                    <a:lnTo>
                      <a:pt x="1547" y="152"/>
                    </a:lnTo>
                    <a:lnTo>
                      <a:pt x="1621" y="371"/>
                    </a:lnTo>
                    <a:cubicBezTo>
                      <a:pt x="1622" y="374"/>
                      <a:pt x="1626" y="378"/>
                      <a:pt x="1629" y="379"/>
                    </a:cubicBezTo>
                    <a:cubicBezTo>
                      <a:pt x="1634" y="379"/>
                      <a:pt x="1639" y="378"/>
                      <a:pt x="1643" y="374"/>
                    </a:cubicBezTo>
                    <a:lnTo>
                      <a:pt x="1695" y="266"/>
                    </a:lnTo>
                    <a:lnTo>
                      <a:pt x="1739" y="266"/>
                    </a:lnTo>
                    <a:lnTo>
                      <a:pt x="1739" y="240"/>
                    </a:lnTo>
                    <a:lnTo>
                      <a:pt x="1692" y="240"/>
                    </a:lnTo>
                    <a:cubicBezTo>
                      <a:pt x="1687" y="240"/>
                      <a:pt x="1682" y="245"/>
                      <a:pt x="1679" y="249"/>
                    </a:cubicBezTo>
                    <a:lnTo>
                      <a:pt x="1634" y="336"/>
                    </a:lnTo>
                    <a:lnTo>
                      <a:pt x="1560" y="118"/>
                    </a:lnTo>
                    <a:cubicBezTo>
                      <a:pt x="1560" y="114"/>
                      <a:pt x="1556" y="109"/>
                      <a:pt x="1548" y="109"/>
                    </a:cubicBezTo>
                    <a:cubicBezTo>
                      <a:pt x="1543" y="109"/>
                      <a:pt x="1539" y="113"/>
                      <a:pt x="1539" y="118"/>
                    </a:cubicBezTo>
                    <a:lnTo>
                      <a:pt x="1474" y="274"/>
                    </a:lnTo>
                    <a:lnTo>
                      <a:pt x="1452" y="188"/>
                    </a:lnTo>
                    <a:cubicBezTo>
                      <a:pt x="1448" y="183"/>
                      <a:pt x="1444" y="179"/>
                      <a:pt x="1439" y="179"/>
                    </a:cubicBezTo>
                    <a:cubicBezTo>
                      <a:pt x="1434" y="179"/>
                      <a:pt x="1431" y="183"/>
                      <a:pt x="1426" y="188"/>
                    </a:cubicBezTo>
                    <a:lnTo>
                      <a:pt x="1352" y="436"/>
                    </a:lnTo>
                    <a:lnTo>
                      <a:pt x="1257" y="31"/>
                    </a:lnTo>
                    <a:cubicBezTo>
                      <a:pt x="1257" y="26"/>
                      <a:pt x="1252" y="23"/>
                      <a:pt x="1243" y="23"/>
                    </a:cubicBezTo>
                    <a:cubicBezTo>
                      <a:pt x="1238" y="23"/>
                      <a:pt x="1234" y="26"/>
                      <a:pt x="1234" y="31"/>
                    </a:cubicBezTo>
                    <a:lnTo>
                      <a:pt x="1155" y="327"/>
                    </a:lnTo>
                    <a:lnTo>
                      <a:pt x="1095" y="114"/>
                    </a:lnTo>
                    <a:cubicBezTo>
                      <a:pt x="1095" y="109"/>
                      <a:pt x="1090" y="105"/>
                      <a:pt x="1086" y="105"/>
                    </a:cubicBezTo>
                    <a:cubicBezTo>
                      <a:pt x="1078" y="105"/>
                      <a:pt x="1073" y="109"/>
                      <a:pt x="1073" y="114"/>
                    </a:cubicBezTo>
                    <a:lnTo>
                      <a:pt x="1004" y="393"/>
                    </a:lnTo>
                    <a:lnTo>
                      <a:pt x="951" y="100"/>
                    </a:lnTo>
                    <a:cubicBezTo>
                      <a:pt x="951" y="97"/>
                      <a:pt x="947" y="92"/>
                      <a:pt x="938" y="92"/>
                    </a:cubicBezTo>
                    <a:cubicBezTo>
                      <a:pt x="937" y="91"/>
                      <a:pt x="936" y="90"/>
                      <a:pt x="935" y="90"/>
                    </a:cubicBezTo>
                    <a:cubicBezTo>
                      <a:pt x="931" y="90"/>
                      <a:pt x="928" y="94"/>
                      <a:pt x="925" y="100"/>
                    </a:cubicBezTo>
                    <a:lnTo>
                      <a:pt x="885" y="240"/>
                    </a:lnTo>
                    <a:lnTo>
                      <a:pt x="646" y="240"/>
                    </a:lnTo>
                    <a:cubicBezTo>
                      <a:pt x="637" y="240"/>
                      <a:pt x="632" y="245"/>
                      <a:pt x="632" y="249"/>
                    </a:cubicBezTo>
                    <a:lnTo>
                      <a:pt x="601" y="397"/>
                    </a:lnTo>
                    <a:lnTo>
                      <a:pt x="549" y="70"/>
                    </a:lnTo>
                    <a:cubicBezTo>
                      <a:pt x="549" y="66"/>
                      <a:pt x="544" y="62"/>
                      <a:pt x="541" y="61"/>
                    </a:cubicBezTo>
                    <a:cubicBezTo>
                      <a:pt x="532" y="61"/>
                      <a:pt x="527" y="61"/>
                      <a:pt x="527" y="70"/>
                    </a:cubicBezTo>
                    <a:lnTo>
                      <a:pt x="458" y="319"/>
                    </a:lnTo>
                    <a:lnTo>
                      <a:pt x="410" y="192"/>
                    </a:lnTo>
                    <a:cubicBezTo>
                      <a:pt x="410" y="188"/>
                      <a:pt x="405" y="188"/>
                      <a:pt x="401" y="188"/>
                    </a:cubicBezTo>
                    <a:cubicBezTo>
                      <a:pt x="400" y="188"/>
                      <a:pt x="400" y="188"/>
                      <a:pt x="399" y="188"/>
                    </a:cubicBezTo>
                    <a:cubicBezTo>
                      <a:pt x="395" y="188"/>
                      <a:pt x="391" y="190"/>
                      <a:pt x="388" y="192"/>
                    </a:cubicBezTo>
                    <a:lnTo>
                      <a:pt x="353" y="271"/>
                    </a:lnTo>
                    <a:lnTo>
                      <a:pt x="305" y="118"/>
                    </a:lnTo>
                    <a:cubicBezTo>
                      <a:pt x="305" y="114"/>
                      <a:pt x="301" y="109"/>
                      <a:pt x="296" y="109"/>
                    </a:cubicBezTo>
                    <a:cubicBezTo>
                      <a:pt x="288" y="109"/>
                      <a:pt x="283" y="114"/>
                      <a:pt x="283" y="118"/>
                    </a:cubicBezTo>
                    <a:lnTo>
                      <a:pt x="236" y="288"/>
                    </a:lnTo>
                    <a:lnTo>
                      <a:pt x="192" y="9"/>
                    </a:lnTo>
                    <a:cubicBezTo>
                      <a:pt x="188" y="5"/>
                      <a:pt x="183" y="0"/>
                      <a:pt x="179" y="0"/>
                    </a:cubicBez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4561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4578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4595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4612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4629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4646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4663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4680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4697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4715225" y="2077238"/>
                <a:ext cx="188550" cy="30925"/>
              </a:xfrm>
              <a:custGeom>
                <a:rect b="b" l="l" r="r" t="t"/>
                <a:pathLst>
                  <a:path extrusionOk="0" h="1237" w="7542">
                    <a:moveTo>
                      <a:pt x="0" y="0"/>
                    </a:moveTo>
                    <a:lnTo>
                      <a:pt x="0" y="1237"/>
                    </a:lnTo>
                    <a:lnTo>
                      <a:pt x="7542" y="1237"/>
                    </a:lnTo>
                    <a:lnTo>
                      <a:pt x="7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4494400" y="2077238"/>
                <a:ext cx="174900" cy="30925"/>
              </a:xfrm>
              <a:custGeom>
                <a:rect b="b" l="l" r="r" t="t"/>
                <a:pathLst>
                  <a:path extrusionOk="0" h="1237" w="6996">
                    <a:moveTo>
                      <a:pt x="0" y="0"/>
                    </a:moveTo>
                    <a:lnTo>
                      <a:pt x="0" y="1237"/>
                    </a:lnTo>
                    <a:lnTo>
                      <a:pt x="6995" y="1237"/>
                    </a:lnTo>
                    <a:lnTo>
                      <a:pt x="699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4544500" y="1988463"/>
                <a:ext cx="247700" cy="88800"/>
              </a:xfrm>
              <a:custGeom>
                <a:rect b="b" l="l" r="r" t="t"/>
                <a:pathLst>
                  <a:path extrusionOk="0" h="3552" w="9908">
                    <a:moveTo>
                      <a:pt x="17" y="0"/>
                    </a:moveTo>
                    <a:cubicBezTo>
                      <a:pt x="8" y="0"/>
                      <a:pt x="1" y="8"/>
                      <a:pt x="1" y="16"/>
                    </a:cubicBezTo>
                    <a:lnTo>
                      <a:pt x="1" y="3535"/>
                    </a:lnTo>
                    <a:cubicBezTo>
                      <a:pt x="1" y="3544"/>
                      <a:pt x="8" y="3551"/>
                      <a:pt x="17" y="3551"/>
                    </a:cubicBezTo>
                    <a:lnTo>
                      <a:pt x="9907" y="3551"/>
                    </a:lnTo>
                    <a:lnTo>
                      <a:pt x="9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4723975" y="1988463"/>
                <a:ext cx="163925" cy="88800"/>
              </a:xfrm>
              <a:custGeom>
                <a:rect b="b" l="l" r="r" t="t"/>
                <a:pathLst>
                  <a:path extrusionOk="0" h="3552" w="6557">
                    <a:moveTo>
                      <a:pt x="17" y="0"/>
                    </a:moveTo>
                    <a:cubicBezTo>
                      <a:pt x="8" y="0"/>
                      <a:pt x="1" y="8"/>
                      <a:pt x="1" y="16"/>
                    </a:cubicBezTo>
                    <a:lnTo>
                      <a:pt x="1" y="3535"/>
                    </a:lnTo>
                    <a:cubicBezTo>
                      <a:pt x="1" y="3544"/>
                      <a:pt x="8" y="3551"/>
                      <a:pt x="17" y="3551"/>
                    </a:cubicBezTo>
                    <a:lnTo>
                      <a:pt x="6539" y="3551"/>
                    </a:lnTo>
                    <a:cubicBezTo>
                      <a:pt x="6549" y="3551"/>
                      <a:pt x="6556" y="3544"/>
                      <a:pt x="6556" y="3535"/>
                    </a:cubicBezTo>
                    <a:lnTo>
                      <a:pt x="6556" y="16"/>
                    </a:lnTo>
                    <a:cubicBezTo>
                      <a:pt x="6556" y="8"/>
                      <a:pt x="6549" y="0"/>
                      <a:pt x="6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742400" y="2001613"/>
                <a:ext cx="34850" cy="33525"/>
              </a:xfrm>
              <a:custGeom>
                <a:rect b="b" l="l" r="r" t="t"/>
                <a:pathLst>
                  <a:path extrusionOk="0" h="1341" w="1394">
                    <a:moveTo>
                      <a:pt x="724" y="0"/>
                    </a:moveTo>
                    <a:cubicBezTo>
                      <a:pt x="452" y="0"/>
                      <a:pt x="208" y="164"/>
                      <a:pt x="104" y="415"/>
                    </a:cubicBezTo>
                    <a:cubicBezTo>
                      <a:pt x="0" y="664"/>
                      <a:pt x="58" y="953"/>
                      <a:pt x="250" y="1144"/>
                    </a:cubicBezTo>
                    <a:cubicBezTo>
                      <a:pt x="378" y="1273"/>
                      <a:pt x="549" y="1341"/>
                      <a:pt x="723" y="1341"/>
                    </a:cubicBezTo>
                    <a:cubicBezTo>
                      <a:pt x="810" y="1341"/>
                      <a:pt x="897" y="1324"/>
                      <a:pt x="980" y="1290"/>
                    </a:cubicBezTo>
                    <a:cubicBezTo>
                      <a:pt x="1231" y="1186"/>
                      <a:pt x="1394" y="942"/>
                      <a:pt x="1394" y="670"/>
                    </a:cubicBezTo>
                    <a:cubicBezTo>
                      <a:pt x="1394" y="300"/>
                      <a:pt x="1094" y="0"/>
                      <a:pt x="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744625" y="2007088"/>
                <a:ext cx="26375" cy="22600"/>
              </a:xfrm>
              <a:custGeom>
                <a:rect b="b" l="l" r="r" t="t"/>
                <a:pathLst>
                  <a:path extrusionOk="0" h="904" w="1055">
                    <a:moveTo>
                      <a:pt x="603" y="1"/>
                    </a:moveTo>
                    <a:cubicBezTo>
                      <a:pt x="201" y="1"/>
                      <a:pt x="0" y="487"/>
                      <a:pt x="284" y="771"/>
                    </a:cubicBezTo>
                    <a:cubicBezTo>
                      <a:pt x="370" y="857"/>
                      <a:pt x="485" y="903"/>
                      <a:pt x="602" y="903"/>
                    </a:cubicBezTo>
                    <a:cubicBezTo>
                      <a:pt x="661" y="903"/>
                      <a:pt x="719" y="892"/>
                      <a:pt x="775" y="868"/>
                    </a:cubicBezTo>
                    <a:cubicBezTo>
                      <a:pt x="944" y="799"/>
                      <a:pt x="1054" y="634"/>
                      <a:pt x="1054" y="451"/>
                    </a:cubicBezTo>
                    <a:cubicBezTo>
                      <a:pt x="1054" y="203"/>
                      <a:pt x="852" y="1"/>
                      <a:pt x="603" y="1"/>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748700" y="2008188"/>
                <a:ext cx="23875" cy="20425"/>
              </a:xfrm>
              <a:custGeom>
                <a:rect b="b" l="l" r="r" t="t"/>
                <a:pathLst>
                  <a:path extrusionOk="0" h="817" w="955">
                    <a:moveTo>
                      <a:pt x="546" y="0"/>
                    </a:moveTo>
                    <a:cubicBezTo>
                      <a:pt x="182" y="0"/>
                      <a:pt x="0" y="439"/>
                      <a:pt x="257" y="697"/>
                    </a:cubicBezTo>
                    <a:cubicBezTo>
                      <a:pt x="335" y="775"/>
                      <a:pt x="439" y="817"/>
                      <a:pt x="546" y="817"/>
                    </a:cubicBezTo>
                    <a:cubicBezTo>
                      <a:pt x="598" y="817"/>
                      <a:pt x="652" y="806"/>
                      <a:pt x="702" y="785"/>
                    </a:cubicBezTo>
                    <a:cubicBezTo>
                      <a:pt x="855" y="722"/>
                      <a:pt x="954" y="573"/>
                      <a:pt x="954" y="407"/>
                    </a:cubicBezTo>
                    <a:cubicBezTo>
                      <a:pt x="954" y="183"/>
                      <a:pt x="771" y="0"/>
                      <a:pt x="546" y="0"/>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794725" y="2001613"/>
                <a:ext cx="81050" cy="62475"/>
              </a:xfrm>
              <a:custGeom>
                <a:rect b="b" l="l" r="r" t="t"/>
                <a:pathLst>
                  <a:path extrusionOk="0" h="2499" w="3242">
                    <a:moveTo>
                      <a:pt x="0" y="0"/>
                    </a:moveTo>
                    <a:lnTo>
                      <a:pt x="0" y="2498"/>
                    </a:lnTo>
                    <a:lnTo>
                      <a:pt x="3241" y="2498"/>
                    </a:lnTo>
                    <a:lnTo>
                      <a:pt x="32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804600" y="2008838"/>
                <a:ext cx="61325" cy="48000"/>
              </a:xfrm>
              <a:custGeom>
                <a:rect b="b" l="l" r="r" t="t"/>
                <a:pathLst>
                  <a:path extrusionOk="0" h="1920" w="2453">
                    <a:moveTo>
                      <a:pt x="1743" y="1"/>
                    </a:moveTo>
                    <a:cubicBezTo>
                      <a:pt x="1387" y="1"/>
                      <a:pt x="1260" y="255"/>
                      <a:pt x="1226" y="307"/>
                    </a:cubicBezTo>
                    <a:cubicBezTo>
                      <a:pt x="1196" y="259"/>
                      <a:pt x="1001" y="4"/>
                      <a:pt x="675" y="4"/>
                    </a:cubicBezTo>
                    <a:cubicBezTo>
                      <a:pt x="630" y="4"/>
                      <a:pt x="582" y="9"/>
                      <a:pt x="531" y="20"/>
                    </a:cubicBezTo>
                    <a:cubicBezTo>
                      <a:pt x="329" y="65"/>
                      <a:pt x="155" y="254"/>
                      <a:pt x="104" y="574"/>
                    </a:cubicBezTo>
                    <a:cubicBezTo>
                      <a:pt x="0" y="1222"/>
                      <a:pt x="880" y="1657"/>
                      <a:pt x="1226" y="1919"/>
                    </a:cubicBezTo>
                    <a:cubicBezTo>
                      <a:pt x="1571" y="1657"/>
                      <a:pt x="2453" y="1221"/>
                      <a:pt x="2349" y="574"/>
                    </a:cubicBezTo>
                    <a:cubicBezTo>
                      <a:pt x="2289" y="196"/>
                      <a:pt x="2053" y="25"/>
                      <a:pt x="1808" y="4"/>
                    </a:cubicBezTo>
                    <a:cubicBezTo>
                      <a:pt x="1786" y="2"/>
                      <a:pt x="1764" y="1"/>
                      <a:pt x="1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09275" y="2017313"/>
                <a:ext cx="51975" cy="29450"/>
              </a:xfrm>
              <a:custGeom>
                <a:rect b="b" l="l" r="r" t="t"/>
                <a:pathLst>
                  <a:path extrusionOk="0" h="1178" w="2079">
                    <a:moveTo>
                      <a:pt x="800" y="0"/>
                    </a:moveTo>
                    <a:lnTo>
                      <a:pt x="586" y="687"/>
                    </a:lnTo>
                    <a:lnTo>
                      <a:pt x="558" y="609"/>
                    </a:lnTo>
                    <a:cubicBezTo>
                      <a:pt x="558" y="609"/>
                      <a:pt x="556" y="606"/>
                      <a:pt x="556" y="606"/>
                    </a:cubicBezTo>
                    <a:cubicBezTo>
                      <a:pt x="556" y="605"/>
                      <a:pt x="556" y="605"/>
                      <a:pt x="555" y="604"/>
                    </a:cubicBezTo>
                    <a:cubicBezTo>
                      <a:pt x="555" y="604"/>
                      <a:pt x="555" y="603"/>
                      <a:pt x="554" y="603"/>
                    </a:cubicBezTo>
                    <a:lnTo>
                      <a:pt x="553" y="600"/>
                    </a:lnTo>
                    <a:cubicBezTo>
                      <a:pt x="551" y="600"/>
                      <a:pt x="550" y="599"/>
                      <a:pt x="549" y="598"/>
                    </a:cubicBezTo>
                    <a:lnTo>
                      <a:pt x="548" y="596"/>
                    </a:lnTo>
                    <a:lnTo>
                      <a:pt x="545" y="595"/>
                    </a:lnTo>
                    <a:lnTo>
                      <a:pt x="36" y="595"/>
                    </a:lnTo>
                    <a:cubicBezTo>
                      <a:pt x="34" y="595"/>
                      <a:pt x="33" y="595"/>
                      <a:pt x="32" y="595"/>
                    </a:cubicBezTo>
                    <a:cubicBezTo>
                      <a:pt x="1" y="595"/>
                      <a:pt x="1" y="642"/>
                      <a:pt x="32" y="642"/>
                    </a:cubicBezTo>
                    <a:cubicBezTo>
                      <a:pt x="33" y="642"/>
                      <a:pt x="34" y="642"/>
                      <a:pt x="36" y="642"/>
                    </a:cubicBezTo>
                    <a:lnTo>
                      <a:pt x="519" y="642"/>
                    </a:lnTo>
                    <a:lnTo>
                      <a:pt x="591" y="833"/>
                    </a:lnTo>
                    <a:lnTo>
                      <a:pt x="792" y="184"/>
                    </a:lnTo>
                    <a:lnTo>
                      <a:pt x="1011" y="1178"/>
                    </a:lnTo>
                    <a:lnTo>
                      <a:pt x="1244" y="490"/>
                    </a:lnTo>
                    <a:lnTo>
                      <a:pt x="1341" y="870"/>
                    </a:lnTo>
                    <a:lnTo>
                      <a:pt x="1428" y="616"/>
                    </a:lnTo>
                    <a:lnTo>
                      <a:pt x="1477" y="743"/>
                    </a:lnTo>
                    <a:lnTo>
                      <a:pt x="1559" y="642"/>
                    </a:lnTo>
                    <a:lnTo>
                      <a:pt x="2045" y="642"/>
                    </a:lnTo>
                    <a:cubicBezTo>
                      <a:pt x="2046" y="642"/>
                      <a:pt x="2047" y="642"/>
                      <a:pt x="2048" y="642"/>
                    </a:cubicBezTo>
                    <a:cubicBezTo>
                      <a:pt x="2078" y="642"/>
                      <a:pt x="2078" y="595"/>
                      <a:pt x="2048" y="595"/>
                    </a:cubicBezTo>
                    <a:cubicBezTo>
                      <a:pt x="2047" y="595"/>
                      <a:pt x="2046" y="595"/>
                      <a:pt x="2045" y="595"/>
                    </a:cubicBezTo>
                    <a:lnTo>
                      <a:pt x="2044" y="594"/>
                    </a:lnTo>
                    <a:lnTo>
                      <a:pt x="1541" y="594"/>
                    </a:lnTo>
                    <a:cubicBezTo>
                      <a:pt x="1541" y="595"/>
                      <a:pt x="1541" y="595"/>
                      <a:pt x="1541" y="595"/>
                    </a:cubicBezTo>
                    <a:cubicBezTo>
                      <a:pt x="1540" y="595"/>
                      <a:pt x="1540" y="595"/>
                      <a:pt x="1540" y="594"/>
                    </a:cubicBezTo>
                    <a:cubicBezTo>
                      <a:pt x="1539" y="595"/>
                      <a:pt x="1538" y="595"/>
                      <a:pt x="1538" y="595"/>
                    </a:cubicBezTo>
                    <a:cubicBezTo>
                      <a:pt x="1536" y="595"/>
                      <a:pt x="1536" y="596"/>
                      <a:pt x="1535" y="596"/>
                    </a:cubicBezTo>
                    <a:cubicBezTo>
                      <a:pt x="1535" y="596"/>
                      <a:pt x="1534" y="598"/>
                      <a:pt x="1534" y="598"/>
                    </a:cubicBezTo>
                    <a:lnTo>
                      <a:pt x="1531" y="599"/>
                    </a:lnTo>
                    <a:cubicBezTo>
                      <a:pt x="1531" y="600"/>
                      <a:pt x="1530" y="600"/>
                      <a:pt x="1530" y="601"/>
                    </a:cubicBezTo>
                    <a:lnTo>
                      <a:pt x="1492" y="650"/>
                    </a:lnTo>
                    <a:lnTo>
                      <a:pt x="1424" y="478"/>
                    </a:lnTo>
                    <a:lnTo>
                      <a:pt x="1347" y="704"/>
                    </a:lnTo>
                    <a:lnTo>
                      <a:pt x="1250" y="324"/>
                    </a:lnTo>
                    <a:lnTo>
                      <a:pt x="1020" y="1002"/>
                    </a:lnTo>
                    <a:lnTo>
                      <a:pt x="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735575" y="2041413"/>
                <a:ext cx="9375" cy="7125"/>
              </a:xfrm>
              <a:custGeom>
                <a:rect b="b" l="l" r="r" t="t"/>
                <a:pathLst>
                  <a:path extrusionOk="0" h="285"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749050" y="2041413"/>
                <a:ext cx="9375" cy="7125"/>
              </a:xfrm>
              <a:custGeom>
                <a:rect b="b" l="l" r="r" t="t"/>
                <a:pathLst>
                  <a:path extrusionOk="0" h="285"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4762550" y="2041413"/>
                <a:ext cx="9375" cy="7125"/>
              </a:xfrm>
              <a:custGeom>
                <a:rect b="b" l="l" r="r" t="t"/>
                <a:pathLst>
                  <a:path extrusionOk="0" h="285"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4776000" y="2041413"/>
                <a:ext cx="9375" cy="7125"/>
              </a:xfrm>
              <a:custGeom>
                <a:rect b="b" l="l" r="r" t="t"/>
                <a:pathLst>
                  <a:path extrusionOk="0" h="285"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4735575" y="205228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4749050" y="205228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4762550" y="205228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4776000" y="205228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4563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4580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4597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4614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4631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4648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0"/>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4665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4682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4699900" y="2016038"/>
                <a:ext cx="3750" cy="33600"/>
              </a:xfrm>
              <a:custGeom>
                <a:rect b="b" l="l" r="r" t="t"/>
                <a:pathLst>
                  <a:path extrusionOk="0" h="1344" w="150">
                    <a:moveTo>
                      <a:pt x="75" y="1"/>
                    </a:moveTo>
                    <a:cubicBezTo>
                      <a:pt x="34" y="1"/>
                      <a:pt x="1" y="34"/>
                      <a:pt x="1" y="75"/>
                    </a:cubicBezTo>
                    <a:lnTo>
                      <a:pt x="1" y="1271"/>
                    </a:lnTo>
                    <a:cubicBezTo>
                      <a:pt x="1" y="1311"/>
                      <a:pt x="34" y="1343"/>
                      <a:pt x="75" y="1343"/>
                    </a:cubicBezTo>
                    <a:cubicBezTo>
                      <a:pt x="116" y="1343"/>
                      <a:pt x="149" y="1310"/>
                      <a:pt x="149" y="1271"/>
                    </a:cubicBezTo>
                    <a:lnTo>
                      <a:pt x="149" y="75"/>
                    </a:lnTo>
                    <a:cubicBezTo>
                      <a:pt x="149" y="34"/>
                      <a:pt x="116"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4715225" y="1909963"/>
                <a:ext cx="188550" cy="30975"/>
              </a:xfrm>
              <a:custGeom>
                <a:rect b="b" l="l" r="r" t="t"/>
                <a:pathLst>
                  <a:path extrusionOk="0" h="1239" w="7542">
                    <a:moveTo>
                      <a:pt x="0" y="1"/>
                    </a:moveTo>
                    <a:lnTo>
                      <a:pt x="0" y="1239"/>
                    </a:lnTo>
                    <a:lnTo>
                      <a:pt x="7542" y="1239"/>
                    </a:lnTo>
                    <a:lnTo>
                      <a:pt x="7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4494400" y="1909963"/>
                <a:ext cx="174900" cy="30975"/>
              </a:xfrm>
              <a:custGeom>
                <a:rect b="b" l="l" r="r" t="t"/>
                <a:pathLst>
                  <a:path extrusionOk="0" h="1239" w="6996">
                    <a:moveTo>
                      <a:pt x="0" y="1"/>
                    </a:moveTo>
                    <a:lnTo>
                      <a:pt x="0" y="1239"/>
                    </a:lnTo>
                    <a:lnTo>
                      <a:pt x="6995" y="1239"/>
                    </a:lnTo>
                    <a:lnTo>
                      <a:pt x="699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4544500" y="1846838"/>
                <a:ext cx="247700" cy="63175"/>
              </a:xfrm>
              <a:custGeom>
                <a:rect b="b" l="l" r="r" t="t"/>
                <a:pathLst>
                  <a:path extrusionOk="0" h="2527" w="9908">
                    <a:moveTo>
                      <a:pt x="17" y="1"/>
                    </a:moveTo>
                    <a:cubicBezTo>
                      <a:pt x="8" y="1"/>
                      <a:pt x="1" y="8"/>
                      <a:pt x="1" y="17"/>
                    </a:cubicBezTo>
                    <a:lnTo>
                      <a:pt x="1" y="2511"/>
                    </a:lnTo>
                    <a:cubicBezTo>
                      <a:pt x="1" y="2520"/>
                      <a:pt x="8" y="2527"/>
                      <a:pt x="17" y="2527"/>
                    </a:cubicBezTo>
                    <a:lnTo>
                      <a:pt x="9907" y="2527"/>
                    </a:lnTo>
                    <a:lnTo>
                      <a:pt x="9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4723975" y="1846838"/>
                <a:ext cx="163925" cy="63175"/>
              </a:xfrm>
              <a:custGeom>
                <a:rect b="b" l="l" r="r" t="t"/>
                <a:pathLst>
                  <a:path extrusionOk="0" h="2527" w="6557">
                    <a:moveTo>
                      <a:pt x="17" y="1"/>
                    </a:moveTo>
                    <a:cubicBezTo>
                      <a:pt x="8" y="1"/>
                      <a:pt x="1" y="7"/>
                      <a:pt x="1" y="17"/>
                    </a:cubicBezTo>
                    <a:lnTo>
                      <a:pt x="1" y="2510"/>
                    </a:lnTo>
                    <a:cubicBezTo>
                      <a:pt x="1" y="2520"/>
                      <a:pt x="8" y="2527"/>
                      <a:pt x="17" y="2527"/>
                    </a:cubicBezTo>
                    <a:lnTo>
                      <a:pt x="6539" y="2527"/>
                    </a:lnTo>
                    <a:cubicBezTo>
                      <a:pt x="6549" y="2527"/>
                      <a:pt x="6556" y="2520"/>
                      <a:pt x="6556" y="2510"/>
                    </a:cubicBezTo>
                    <a:lnTo>
                      <a:pt x="6556" y="17"/>
                    </a:lnTo>
                    <a:cubicBezTo>
                      <a:pt x="6556" y="7"/>
                      <a:pt x="6549" y="1"/>
                      <a:pt x="65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4741925" y="1867513"/>
                <a:ext cx="14000" cy="21800"/>
              </a:xfrm>
              <a:custGeom>
                <a:rect b="b" l="l" r="r" t="t"/>
                <a:pathLst>
                  <a:path extrusionOk="0" h="872" w="560">
                    <a:moveTo>
                      <a:pt x="2" y="1"/>
                    </a:moveTo>
                    <a:cubicBezTo>
                      <a:pt x="1" y="1"/>
                      <a:pt x="1" y="2"/>
                      <a:pt x="1" y="3"/>
                    </a:cubicBezTo>
                    <a:lnTo>
                      <a:pt x="1" y="869"/>
                    </a:lnTo>
                    <a:cubicBezTo>
                      <a:pt x="1" y="871"/>
                      <a:pt x="1" y="872"/>
                      <a:pt x="2" y="872"/>
                    </a:cubicBezTo>
                    <a:lnTo>
                      <a:pt x="557" y="872"/>
                    </a:lnTo>
                    <a:cubicBezTo>
                      <a:pt x="559" y="872"/>
                      <a:pt x="560" y="871"/>
                      <a:pt x="560" y="869"/>
                    </a:cubicBezTo>
                    <a:lnTo>
                      <a:pt x="560" y="3"/>
                    </a:lnTo>
                    <a:cubicBezTo>
                      <a:pt x="560" y="2"/>
                      <a:pt x="559" y="1"/>
                      <a:pt x="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743825" y="1869588"/>
                <a:ext cx="10200" cy="17675"/>
              </a:xfrm>
              <a:custGeom>
                <a:rect b="b" l="l" r="r" t="t"/>
                <a:pathLst>
                  <a:path extrusionOk="0" h="707" w="408">
                    <a:moveTo>
                      <a:pt x="3" y="0"/>
                    </a:moveTo>
                    <a:cubicBezTo>
                      <a:pt x="1" y="0"/>
                      <a:pt x="0" y="1"/>
                      <a:pt x="0" y="3"/>
                    </a:cubicBezTo>
                    <a:lnTo>
                      <a:pt x="0" y="704"/>
                    </a:lnTo>
                    <a:cubicBezTo>
                      <a:pt x="0" y="705"/>
                      <a:pt x="1" y="706"/>
                      <a:pt x="3" y="706"/>
                    </a:cubicBezTo>
                    <a:lnTo>
                      <a:pt x="405" y="706"/>
                    </a:lnTo>
                    <a:cubicBezTo>
                      <a:pt x="406" y="706"/>
                      <a:pt x="407" y="705"/>
                      <a:pt x="407" y="704"/>
                    </a:cubicBezTo>
                    <a:lnTo>
                      <a:pt x="407" y="3"/>
                    </a:lnTo>
                    <a:cubicBezTo>
                      <a:pt x="407" y="1"/>
                      <a:pt x="406" y="0"/>
                      <a:pt x="405" y="0"/>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743975" y="1869588"/>
                <a:ext cx="13600" cy="17675"/>
              </a:xfrm>
              <a:custGeom>
                <a:rect b="b" l="l" r="r" t="t"/>
                <a:pathLst>
                  <a:path extrusionOk="0" h="707" w="544">
                    <a:moveTo>
                      <a:pt x="190" y="0"/>
                    </a:moveTo>
                    <a:cubicBezTo>
                      <a:pt x="162" y="0"/>
                      <a:pt x="137" y="20"/>
                      <a:pt x="132" y="48"/>
                    </a:cubicBezTo>
                    <a:lnTo>
                      <a:pt x="9" y="635"/>
                    </a:lnTo>
                    <a:cubicBezTo>
                      <a:pt x="0" y="672"/>
                      <a:pt x="29" y="706"/>
                      <a:pt x="67" y="706"/>
                    </a:cubicBezTo>
                    <a:lnTo>
                      <a:pt x="353" y="706"/>
                    </a:lnTo>
                    <a:cubicBezTo>
                      <a:pt x="354" y="706"/>
                      <a:pt x="355" y="706"/>
                      <a:pt x="356" y="706"/>
                    </a:cubicBezTo>
                    <a:cubicBezTo>
                      <a:pt x="383" y="706"/>
                      <a:pt x="407" y="686"/>
                      <a:pt x="413" y="659"/>
                    </a:cubicBezTo>
                    <a:lnTo>
                      <a:pt x="535" y="73"/>
                    </a:lnTo>
                    <a:cubicBezTo>
                      <a:pt x="543" y="36"/>
                      <a:pt x="515" y="0"/>
                      <a:pt x="477" y="0"/>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837925" y="1861663"/>
                <a:ext cx="34825" cy="33525"/>
              </a:xfrm>
              <a:custGeom>
                <a:rect b="b" l="l" r="r" t="t"/>
                <a:pathLst>
                  <a:path extrusionOk="0" h="1341" w="1393">
                    <a:moveTo>
                      <a:pt x="722" y="0"/>
                    </a:moveTo>
                    <a:cubicBezTo>
                      <a:pt x="452" y="0"/>
                      <a:pt x="208" y="163"/>
                      <a:pt x="104" y="413"/>
                    </a:cubicBezTo>
                    <a:cubicBezTo>
                      <a:pt x="0" y="664"/>
                      <a:pt x="57" y="953"/>
                      <a:pt x="248" y="1144"/>
                    </a:cubicBezTo>
                    <a:cubicBezTo>
                      <a:pt x="377" y="1272"/>
                      <a:pt x="549" y="1341"/>
                      <a:pt x="723" y="1341"/>
                    </a:cubicBezTo>
                    <a:cubicBezTo>
                      <a:pt x="809" y="1341"/>
                      <a:pt x="896" y="1324"/>
                      <a:pt x="979" y="1290"/>
                    </a:cubicBezTo>
                    <a:cubicBezTo>
                      <a:pt x="1230" y="1186"/>
                      <a:pt x="1392" y="942"/>
                      <a:pt x="1392" y="670"/>
                    </a:cubicBezTo>
                    <a:cubicBezTo>
                      <a:pt x="1392" y="300"/>
                      <a:pt x="1093" y="0"/>
                      <a:pt x="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840075" y="1867138"/>
                <a:ext cx="26400" cy="22575"/>
              </a:xfrm>
              <a:custGeom>
                <a:rect b="b" l="l" r="r" t="t"/>
                <a:pathLst>
                  <a:path extrusionOk="0" h="903" w="1056">
                    <a:moveTo>
                      <a:pt x="604" y="1"/>
                    </a:moveTo>
                    <a:cubicBezTo>
                      <a:pt x="202" y="1"/>
                      <a:pt x="1" y="486"/>
                      <a:pt x="286" y="771"/>
                    </a:cubicBezTo>
                    <a:cubicBezTo>
                      <a:pt x="372" y="857"/>
                      <a:pt x="487" y="903"/>
                      <a:pt x="604" y="903"/>
                    </a:cubicBezTo>
                    <a:cubicBezTo>
                      <a:pt x="662" y="903"/>
                      <a:pt x="721" y="892"/>
                      <a:pt x="777" y="868"/>
                    </a:cubicBezTo>
                    <a:cubicBezTo>
                      <a:pt x="946" y="798"/>
                      <a:pt x="1056" y="634"/>
                      <a:pt x="1056" y="451"/>
                    </a:cubicBezTo>
                    <a:cubicBezTo>
                      <a:pt x="1056" y="202"/>
                      <a:pt x="853" y="1"/>
                      <a:pt x="6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4844175" y="1868188"/>
                <a:ext cx="23925" cy="20450"/>
              </a:xfrm>
              <a:custGeom>
                <a:rect b="b" l="l" r="r" t="t"/>
                <a:pathLst>
                  <a:path extrusionOk="0" h="818" w="957">
                    <a:moveTo>
                      <a:pt x="548" y="1"/>
                    </a:moveTo>
                    <a:cubicBezTo>
                      <a:pt x="183" y="1"/>
                      <a:pt x="1" y="441"/>
                      <a:pt x="259" y="698"/>
                    </a:cubicBezTo>
                    <a:cubicBezTo>
                      <a:pt x="337" y="776"/>
                      <a:pt x="442" y="818"/>
                      <a:pt x="548" y="818"/>
                    </a:cubicBezTo>
                    <a:cubicBezTo>
                      <a:pt x="600" y="818"/>
                      <a:pt x="653" y="808"/>
                      <a:pt x="703" y="787"/>
                    </a:cubicBezTo>
                    <a:cubicBezTo>
                      <a:pt x="856" y="724"/>
                      <a:pt x="956" y="575"/>
                      <a:pt x="956" y="409"/>
                    </a:cubicBezTo>
                    <a:cubicBezTo>
                      <a:pt x="956" y="183"/>
                      <a:pt x="772"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4561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578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595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612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629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646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663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4680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4697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4776400" y="1861663"/>
                <a:ext cx="9375" cy="7100"/>
              </a:xfrm>
              <a:custGeom>
                <a:rect b="b" l="l" r="r" t="t"/>
                <a:pathLst>
                  <a:path extrusionOk="0" h="284"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4789850" y="1861663"/>
                <a:ext cx="9375" cy="7100"/>
              </a:xfrm>
              <a:custGeom>
                <a:rect b="b" l="l" r="r" t="t"/>
                <a:pathLst>
                  <a:path extrusionOk="0" h="284"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4803325" y="1861663"/>
                <a:ext cx="9375" cy="7100"/>
              </a:xfrm>
              <a:custGeom>
                <a:rect b="b" l="l" r="r" t="t"/>
                <a:pathLst>
                  <a:path extrusionOk="0" h="284"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4816775" y="1861663"/>
                <a:ext cx="9375" cy="7100"/>
              </a:xfrm>
              <a:custGeom>
                <a:rect b="b" l="l" r="r" t="t"/>
                <a:pathLst>
                  <a:path extrusionOk="0" h="284"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4776400" y="187253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4789850" y="187253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4803325" y="187253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4816775" y="187253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4774825" y="1890488"/>
                <a:ext cx="10950" cy="9375"/>
              </a:xfrm>
              <a:custGeom>
                <a:rect b="b" l="l" r="r" t="t"/>
                <a:pathLst>
                  <a:path extrusionOk="0" h="375" w="438">
                    <a:moveTo>
                      <a:pt x="250" y="1"/>
                    </a:moveTo>
                    <a:cubicBezTo>
                      <a:pt x="83" y="1"/>
                      <a:pt x="0" y="202"/>
                      <a:pt x="118" y="319"/>
                    </a:cubicBezTo>
                    <a:cubicBezTo>
                      <a:pt x="156" y="358"/>
                      <a:pt x="203" y="375"/>
                      <a:pt x="249" y="375"/>
                    </a:cubicBezTo>
                    <a:cubicBezTo>
                      <a:pt x="345" y="375"/>
                      <a:pt x="437" y="300"/>
                      <a:pt x="437" y="187"/>
                    </a:cubicBezTo>
                    <a:cubicBezTo>
                      <a:pt x="437" y="85"/>
                      <a:pt x="353"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4777075" y="1892188"/>
                <a:ext cx="7000" cy="5975"/>
              </a:xfrm>
              <a:custGeom>
                <a:rect b="b" l="l" r="r" t="t"/>
                <a:pathLst>
                  <a:path extrusionOk="0" h="239" w="280">
                    <a:moveTo>
                      <a:pt x="160" y="1"/>
                    </a:moveTo>
                    <a:cubicBezTo>
                      <a:pt x="54" y="1"/>
                      <a:pt x="1" y="128"/>
                      <a:pt x="76" y="203"/>
                    </a:cubicBezTo>
                    <a:cubicBezTo>
                      <a:pt x="100" y="228"/>
                      <a:pt x="130" y="239"/>
                      <a:pt x="159" y="239"/>
                    </a:cubicBezTo>
                    <a:cubicBezTo>
                      <a:pt x="220" y="239"/>
                      <a:pt x="279" y="191"/>
                      <a:pt x="279" y="119"/>
                    </a:cubicBezTo>
                    <a:cubicBezTo>
                      <a:pt x="279" y="54"/>
                      <a:pt x="22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4788275" y="1890488"/>
                <a:ext cx="10950" cy="9375"/>
              </a:xfrm>
              <a:custGeom>
                <a:rect b="b" l="l" r="r" t="t"/>
                <a:pathLst>
                  <a:path extrusionOk="0" h="375" w="438">
                    <a:moveTo>
                      <a:pt x="251" y="1"/>
                    </a:moveTo>
                    <a:cubicBezTo>
                      <a:pt x="84" y="1"/>
                      <a:pt x="1" y="202"/>
                      <a:pt x="119" y="319"/>
                    </a:cubicBezTo>
                    <a:cubicBezTo>
                      <a:pt x="157" y="358"/>
                      <a:pt x="204" y="375"/>
                      <a:pt x="250" y="375"/>
                    </a:cubicBezTo>
                    <a:cubicBezTo>
                      <a:pt x="345" y="375"/>
                      <a:pt x="437" y="300"/>
                      <a:pt x="437" y="187"/>
                    </a:cubicBezTo>
                    <a:cubicBezTo>
                      <a:pt x="437" y="85"/>
                      <a:pt x="354" y="1"/>
                      <a:pt x="2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4790550" y="1892188"/>
                <a:ext cx="6975" cy="5975"/>
              </a:xfrm>
              <a:custGeom>
                <a:rect b="b" l="l" r="r" t="t"/>
                <a:pathLst>
                  <a:path extrusionOk="0" h="239" w="279">
                    <a:moveTo>
                      <a:pt x="160" y="1"/>
                    </a:moveTo>
                    <a:cubicBezTo>
                      <a:pt x="54" y="1"/>
                      <a:pt x="1" y="128"/>
                      <a:pt x="75" y="203"/>
                    </a:cubicBezTo>
                    <a:cubicBezTo>
                      <a:pt x="99" y="228"/>
                      <a:pt x="129" y="239"/>
                      <a:pt x="159" y="239"/>
                    </a:cubicBezTo>
                    <a:cubicBezTo>
                      <a:pt x="220" y="239"/>
                      <a:pt x="279" y="191"/>
                      <a:pt x="279" y="119"/>
                    </a:cubicBezTo>
                    <a:cubicBezTo>
                      <a:pt x="279" y="54"/>
                      <a:pt x="22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4801750" y="1890488"/>
                <a:ext cx="10950" cy="9400"/>
              </a:xfrm>
              <a:custGeom>
                <a:rect b="b" l="l" r="r" t="t"/>
                <a:pathLst>
                  <a:path extrusionOk="0" h="376" w="438">
                    <a:moveTo>
                      <a:pt x="250" y="1"/>
                    </a:moveTo>
                    <a:cubicBezTo>
                      <a:pt x="84" y="1"/>
                      <a:pt x="1" y="202"/>
                      <a:pt x="118" y="321"/>
                    </a:cubicBezTo>
                    <a:cubicBezTo>
                      <a:pt x="156" y="358"/>
                      <a:pt x="203" y="375"/>
                      <a:pt x="249" y="375"/>
                    </a:cubicBezTo>
                    <a:cubicBezTo>
                      <a:pt x="345" y="375"/>
                      <a:pt x="438" y="300"/>
                      <a:pt x="438" y="187"/>
                    </a:cubicBezTo>
                    <a:cubicBezTo>
                      <a:pt x="438" y="84"/>
                      <a:pt x="354"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4804050" y="1892188"/>
                <a:ext cx="6950" cy="5975"/>
              </a:xfrm>
              <a:custGeom>
                <a:rect b="b" l="l" r="r" t="t"/>
                <a:pathLst>
                  <a:path extrusionOk="0" h="239" w="278">
                    <a:moveTo>
                      <a:pt x="158" y="1"/>
                    </a:moveTo>
                    <a:cubicBezTo>
                      <a:pt x="52" y="1"/>
                      <a:pt x="0" y="129"/>
                      <a:pt x="74" y="203"/>
                    </a:cubicBezTo>
                    <a:cubicBezTo>
                      <a:pt x="99" y="228"/>
                      <a:pt x="129" y="239"/>
                      <a:pt x="158" y="239"/>
                    </a:cubicBezTo>
                    <a:cubicBezTo>
                      <a:pt x="219" y="239"/>
                      <a:pt x="278" y="191"/>
                      <a:pt x="278" y="119"/>
                    </a:cubicBezTo>
                    <a:cubicBezTo>
                      <a:pt x="278" y="54"/>
                      <a:pt x="224" y="1"/>
                      <a:pt x="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4815200" y="1890488"/>
                <a:ext cx="10975" cy="9400"/>
              </a:xfrm>
              <a:custGeom>
                <a:rect b="b" l="l" r="r" t="t"/>
                <a:pathLst>
                  <a:path extrusionOk="0" h="376" w="439">
                    <a:moveTo>
                      <a:pt x="251" y="1"/>
                    </a:moveTo>
                    <a:cubicBezTo>
                      <a:pt x="85" y="1"/>
                      <a:pt x="1" y="202"/>
                      <a:pt x="119" y="321"/>
                    </a:cubicBezTo>
                    <a:cubicBezTo>
                      <a:pt x="157" y="358"/>
                      <a:pt x="204" y="375"/>
                      <a:pt x="250" y="375"/>
                    </a:cubicBezTo>
                    <a:cubicBezTo>
                      <a:pt x="346" y="375"/>
                      <a:pt x="439" y="300"/>
                      <a:pt x="438" y="187"/>
                    </a:cubicBezTo>
                    <a:cubicBezTo>
                      <a:pt x="438" y="85"/>
                      <a:pt x="355" y="1"/>
                      <a:pt x="2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817500" y="1892188"/>
                <a:ext cx="6950" cy="5975"/>
              </a:xfrm>
              <a:custGeom>
                <a:rect b="b" l="l" r="r" t="t"/>
                <a:pathLst>
                  <a:path extrusionOk="0" h="239" w="278">
                    <a:moveTo>
                      <a:pt x="159" y="1"/>
                    </a:moveTo>
                    <a:cubicBezTo>
                      <a:pt x="53" y="1"/>
                      <a:pt x="0" y="128"/>
                      <a:pt x="76" y="203"/>
                    </a:cubicBezTo>
                    <a:cubicBezTo>
                      <a:pt x="100" y="228"/>
                      <a:pt x="129" y="239"/>
                      <a:pt x="158" y="239"/>
                    </a:cubicBezTo>
                    <a:cubicBezTo>
                      <a:pt x="219" y="239"/>
                      <a:pt x="278" y="191"/>
                      <a:pt x="278" y="119"/>
                    </a:cubicBezTo>
                    <a:cubicBezTo>
                      <a:pt x="278" y="54"/>
                      <a:pt x="225" y="1"/>
                      <a:pt x="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715225" y="1742738"/>
                <a:ext cx="188550" cy="30975"/>
              </a:xfrm>
              <a:custGeom>
                <a:rect b="b" l="l" r="r" t="t"/>
                <a:pathLst>
                  <a:path extrusionOk="0" h="1239" w="7542">
                    <a:moveTo>
                      <a:pt x="0" y="1"/>
                    </a:moveTo>
                    <a:lnTo>
                      <a:pt x="0" y="1238"/>
                    </a:lnTo>
                    <a:lnTo>
                      <a:pt x="7542" y="1238"/>
                    </a:lnTo>
                    <a:lnTo>
                      <a:pt x="7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4494400" y="1742738"/>
                <a:ext cx="174900" cy="30975"/>
              </a:xfrm>
              <a:custGeom>
                <a:rect b="b" l="l" r="r" t="t"/>
                <a:pathLst>
                  <a:path extrusionOk="0" h="1239" w="6996">
                    <a:moveTo>
                      <a:pt x="0" y="1"/>
                    </a:moveTo>
                    <a:lnTo>
                      <a:pt x="0" y="1238"/>
                    </a:lnTo>
                    <a:lnTo>
                      <a:pt x="6995" y="1238"/>
                    </a:lnTo>
                    <a:lnTo>
                      <a:pt x="699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4669275" y="1724238"/>
                <a:ext cx="30625" cy="578900"/>
              </a:xfrm>
              <a:custGeom>
                <a:rect b="b" l="l" r="r" t="t"/>
                <a:pathLst>
                  <a:path extrusionOk="0" h="23156" w="1225">
                    <a:moveTo>
                      <a:pt x="0" y="0"/>
                    </a:moveTo>
                    <a:lnTo>
                      <a:pt x="0" y="23155"/>
                    </a:lnTo>
                    <a:lnTo>
                      <a:pt x="1225" y="23155"/>
                    </a:lnTo>
                    <a:lnTo>
                      <a:pt x="122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4691200" y="1724238"/>
                <a:ext cx="24050" cy="578900"/>
              </a:xfrm>
              <a:custGeom>
                <a:rect b="b" l="l" r="r" t="t"/>
                <a:pathLst>
                  <a:path extrusionOk="0" h="23156" w="962">
                    <a:moveTo>
                      <a:pt x="1" y="0"/>
                    </a:moveTo>
                    <a:lnTo>
                      <a:pt x="1" y="23155"/>
                    </a:lnTo>
                    <a:lnTo>
                      <a:pt x="961" y="23155"/>
                    </a:lnTo>
                    <a:lnTo>
                      <a:pt x="9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7" name="Google Shape;477;p28"/>
          <p:cNvSpPr/>
          <p:nvPr/>
        </p:nvSpPr>
        <p:spPr>
          <a:xfrm>
            <a:off x="4667250" y="4532300"/>
            <a:ext cx="2820300" cy="1680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8"/>
          <p:cNvGrpSpPr/>
          <p:nvPr/>
        </p:nvGrpSpPr>
        <p:grpSpPr>
          <a:xfrm>
            <a:off x="5565518" y="3180308"/>
            <a:ext cx="1658322" cy="1499266"/>
            <a:chOff x="4479175" y="3124583"/>
            <a:chExt cx="1658322" cy="1499266"/>
          </a:xfrm>
        </p:grpSpPr>
        <p:sp>
          <p:nvSpPr>
            <p:cNvPr id="479" name="Google Shape;479;p28"/>
            <p:cNvSpPr/>
            <p:nvPr/>
          </p:nvSpPr>
          <p:spPr>
            <a:xfrm>
              <a:off x="4639216" y="4168899"/>
              <a:ext cx="1338205" cy="41733"/>
            </a:xfrm>
            <a:custGeom>
              <a:rect b="b" l="l" r="r" t="t"/>
              <a:pathLst>
                <a:path extrusionOk="0" h="1083" w="34727">
                  <a:moveTo>
                    <a:pt x="0" y="1"/>
                  </a:moveTo>
                  <a:lnTo>
                    <a:pt x="0" y="1083"/>
                  </a:lnTo>
                  <a:lnTo>
                    <a:pt x="34726" y="1083"/>
                  </a:lnTo>
                  <a:lnTo>
                    <a:pt x="347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4699178" y="3273857"/>
              <a:ext cx="1212195" cy="399646"/>
            </a:xfrm>
            <a:custGeom>
              <a:rect b="b" l="l" r="r" t="t"/>
              <a:pathLst>
                <a:path extrusionOk="0" h="10371" w="31457">
                  <a:moveTo>
                    <a:pt x="4740" y="0"/>
                  </a:moveTo>
                  <a:cubicBezTo>
                    <a:pt x="2126" y="0"/>
                    <a:pt x="0" y="2127"/>
                    <a:pt x="0" y="4740"/>
                  </a:cubicBezTo>
                  <a:lnTo>
                    <a:pt x="0" y="10370"/>
                  </a:lnTo>
                  <a:lnTo>
                    <a:pt x="1104" y="10370"/>
                  </a:lnTo>
                  <a:lnTo>
                    <a:pt x="1104" y="4740"/>
                  </a:lnTo>
                  <a:cubicBezTo>
                    <a:pt x="1104" y="2736"/>
                    <a:pt x="2736" y="1105"/>
                    <a:pt x="4740" y="1105"/>
                  </a:cubicBezTo>
                  <a:lnTo>
                    <a:pt x="26718" y="1105"/>
                  </a:lnTo>
                  <a:cubicBezTo>
                    <a:pt x="28723" y="1105"/>
                    <a:pt x="30355" y="2736"/>
                    <a:pt x="30355" y="4740"/>
                  </a:cubicBezTo>
                  <a:lnTo>
                    <a:pt x="30355" y="10370"/>
                  </a:lnTo>
                  <a:lnTo>
                    <a:pt x="31457" y="10370"/>
                  </a:lnTo>
                  <a:lnTo>
                    <a:pt x="31457" y="4740"/>
                  </a:lnTo>
                  <a:cubicBezTo>
                    <a:pt x="31457" y="2126"/>
                    <a:pt x="29330" y="0"/>
                    <a:pt x="26717"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4555014" y="3476673"/>
              <a:ext cx="1506564" cy="182810"/>
            </a:xfrm>
            <a:custGeom>
              <a:rect b="b" l="l" r="r" t="t"/>
              <a:pathLst>
                <a:path extrusionOk="0" h="4744" w="39096">
                  <a:moveTo>
                    <a:pt x="4345" y="1"/>
                  </a:moveTo>
                  <a:lnTo>
                    <a:pt x="1" y="4744"/>
                  </a:lnTo>
                  <a:lnTo>
                    <a:pt x="39096" y="4744"/>
                  </a:lnTo>
                  <a:lnTo>
                    <a:pt x="34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4824998" y="3124583"/>
              <a:ext cx="949541" cy="420301"/>
            </a:xfrm>
            <a:custGeom>
              <a:rect b="b" l="l" r="r" t="t"/>
              <a:pathLst>
                <a:path extrusionOk="0" h="10907" w="24641">
                  <a:moveTo>
                    <a:pt x="10398" y="1"/>
                  </a:moveTo>
                  <a:cubicBezTo>
                    <a:pt x="5409" y="1"/>
                    <a:pt x="1365" y="321"/>
                    <a:pt x="1365" y="717"/>
                  </a:cubicBezTo>
                  <a:cubicBezTo>
                    <a:pt x="1365" y="719"/>
                    <a:pt x="1368" y="722"/>
                    <a:pt x="1368" y="724"/>
                  </a:cubicBezTo>
                  <a:lnTo>
                    <a:pt x="1365" y="724"/>
                  </a:lnTo>
                  <a:lnTo>
                    <a:pt x="1365" y="745"/>
                  </a:lnTo>
                  <a:cubicBezTo>
                    <a:pt x="1154" y="745"/>
                    <a:pt x="598" y="2346"/>
                    <a:pt x="598" y="5286"/>
                  </a:cubicBezTo>
                  <a:cubicBezTo>
                    <a:pt x="598" y="8226"/>
                    <a:pt x="1" y="10218"/>
                    <a:pt x="211" y="10218"/>
                  </a:cubicBezTo>
                  <a:cubicBezTo>
                    <a:pt x="214" y="10218"/>
                    <a:pt x="217" y="10213"/>
                    <a:pt x="218" y="10213"/>
                  </a:cubicBezTo>
                  <a:cubicBezTo>
                    <a:pt x="366" y="10597"/>
                    <a:pt x="5502" y="10906"/>
                    <a:pt x="10398" y="10906"/>
                  </a:cubicBezTo>
                  <a:cubicBezTo>
                    <a:pt x="15292" y="10906"/>
                    <a:pt x="24275" y="10597"/>
                    <a:pt x="24421" y="10213"/>
                  </a:cubicBezTo>
                  <a:cubicBezTo>
                    <a:pt x="24424" y="10213"/>
                    <a:pt x="24425" y="10218"/>
                    <a:pt x="24428" y="10218"/>
                  </a:cubicBezTo>
                  <a:cubicBezTo>
                    <a:pt x="24640" y="10218"/>
                    <a:pt x="24042" y="8226"/>
                    <a:pt x="24042" y="5286"/>
                  </a:cubicBezTo>
                  <a:cubicBezTo>
                    <a:pt x="24042" y="2346"/>
                    <a:pt x="23486" y="745"/>
                    <a:pt x="23274" y="745"/>
                  </a:cubicBezTo>
                  <a:lnTo>
                    <a:pt x="23274" y="724"/>
                  </a:lnTo>
                  <a:lnTo>
                    <a:pt x="23273" y="724"/>
                  </a:lnTo>
                  <a:cubicBezTo>
                    <a:pt x="23273" y="722"/>
                    <a:pt x="23274" y="719"/>
                    <a:pt x="23274" y="717"/>
                  </a:cubicBezTo>
                  <a:cubicBezTo>
                    <a:pt x="23274" y="323"/>
                    <a:pt x="15385" y="1"/>
                    <a:pt x="10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4531391" y="3657293"/>
              <a:ext cx="1538086" cy="424848"/>
            </a:xfrm>
            <a:custGeom>
              <a:rect b="b" l="l" r="r" t="t"/>
              <a:pathLst>
                <a:path extrusionOk="0" h="11025" w="39914">
                  <a:moveTo>
                    <a:pt x="1" y="1"/>
                  </a:moveTo>
                  <a:lnTo>
                    <a:pt x="1" y="11025"/>
                  </a:lnTo>
                  <a:lnTo>
                    <a:pt x="39914" y="11025"/>
                  </a:lnTo>
                  <a:lnTo>
                    <a:pt x="399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4745460" y="4228361"/>
              <a:ext cx="57841" cy="10520"/>
            </a:xfrm>
            <a:custGeom>
              <a:rect b="b" l="l" r="r" t="t"/>
              <a:pathLst>
                <a:path extrusionOk="0" h="273" w="1501">
                  <a:moveTo>
                    <a:pt x="752" y="1"/>
                  </a:moveTo>
                  <a:cubicBezTo>
                    <a:pt x="337" y="1"/>
                    <a:pt x="0" y="62"/>
                    <a:pt x="0" y="137"/>
                  </a:cubicBezTo>
                  <a:cubicBezTo>
                    <a:pt x="0" y="211"/>
                    <a:pt x="337" y="273"/>
                    <a:pt x="752" y="273"/>
                  </a:cubicBezTo>
                  <a:cubicBezTo>
                    <a:pt x="1166" y="273"/>
                    <a:pt x="1501" y="213"/>
                    <a:pt x="1501" y="137"/>
                  </a:cubicBezTo>
                  <a:cubicBezTo>
                    <a:pt x="1501" y="62"/>
                    <a:pt x="1166" y="1"/>
                    <a:pt x="752" y="1"/>
                  </a:cubicBezTo>
                  <a:close/>
                </a:path>
              </a:pathLst>
            </a:custGeom>
            <a:solidFill>
              <a:srgbClr val="1F4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4745460" y="4019340"/>
              <a:ext cx="57841" cy="214293"/>
            </a:xfrm>
            <a:custGeom>
              <a:rect b="b" l="l" r="r" t="t"/>
              <a:pathLst>
                <a:path extrusionOk="0" h="5561" w="1501">
                  <a:moveTo>
                    <a:pt x="0" y="1"/>
                  </a:moveTo>
                  <a:lnTo>
                    <a:pt x="0" y="5561"/>
                  </a:lnTo>
                  <a:lnTo>
                    <a:pt x="1501" y="5561"/>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4770701" y="4019340"/>
              <a:ext cx="32601" cy="214293"/>
            </a:xfrm>
            <a:custGeom>
              <a:rect b="b" l="l" r="r" t="t"/>
              <a:pathLst>
                <a:path extrusionOk="0" h="5561" w="846">
                  <a:moveTo>
                    <a:pt x="1" y="1"/>
                  </a:moveTo>
                  <a:lnTo>
                    <a:pt x="1" y="5561"/>
                  </a:lnTo>
                  <a:lnTo>
                    <a:pt x="846" y="5561"/>
                  </a:lnTo>
                  <a:lnTo>
                    <a:pt x="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5101457" y="4019340"/>
              <a:ext cx="57841" cy="270130"/>
            </a:xfrm>
            <a:custGeom>
              <a:rect b="b" l="l" r="r" t="t"/>
              <a:pathLst>
                <a:path extrusionOk="0" h="7010" w="1501">
                  <a:moveTo>
                    <a:pt x="0" y="1"/>
                  </a:moveTo>
                  <a:lnTo>
                    <a:pt x="0" y="7010"/>
                  </a:lnTo>
                  <a:lnTo>
                    <a:pt x="1500" y="7010"/>
                  </a:lnTo>
                  <a:lnTo>
                    <a:pt x="150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5126698" y="4019340"/>
              <a:ext cx="32601" cy="270130"/>
            </a:xfrm>
            <a:custGeom>
              <a:rect b="b" l="l" r="r" t="t"/>
              <a:pathLst>
                <a:path extrusionOk="0" h="7010" w="846">
                  <a:moveTo>
                    <a:pt x="1" y="1"/>
                  </a:moveTo>
                  <a:lnTo>
                    <a:pt x="1" y="7010"/>
                  </a:lnTo>
                  <a:lnTo>
                    <a:pt x="845" y="7010"/>
                  </a:lnTo>
                  <a:lnTo>
                    <a:pt x="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5457377" y="4019340"/>
              <a:ext cx="57841" cy="270130"/>
            </a:xfrm>
            <a:custGeom>
              <a:rect b="b" l="l" r="r" t="t"/>
              <a:pathLst>
                <a:path extrusionOk="0" h="7010" w="1501">
                  <a:moveTo>
                    <a:pt x="0" y="1"/>
                  </a:moveTo>
                  <a:lnTo>
                    <a:pt x="0" y="7010"/>
                  </a:lnTo>
                  <a:lnTo>
                    <a:pt x="1501" y="7010"/>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5482618" y="4019340"/>
              <a:ext cx="32601" cy="270130"/>
            </a:xfrm>
            <a:custGeom>
              <a:rect b="b" l="l" r="r" t="t"/>
              <a:pathLst>
                <a:path extrusionOk="0" h="7010" w="846">
                  <a:moveTo>
                    <a:pt x="1" y="1"/>
                  </a:moveTo>
                  <a:lnTo>
                    <a:pt x="1" y="7010"/>
                  </a:lnTo>
                  <a:lnTo>
                    <a:pt x="846" y="7010"/>
                  </a:lnTo>
                  <a:lnTo>
                    <a:pt x="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813297" y="4228361"/>
              <a:ext cx="57918" cy="10520"/>
            </a:xfrm>
            <a:custGeom>
              <a:rect b="b" l="l" r="r" t="t"/>
              <a:pathLst>
                <a:path extrusionOk="0" h="273" w="1503">
                  <a:moveTo>
                    <a:pt x="751" y="1"/>
                  </a:moveTo>
                  <a:cubicBezTo>
                    <a:pt x="336" y="1"/>
                    <a:pt x="1" y="62"/>
                    <a:pt x="1" y="137"/>
                  </a:cubicBezTo>
                  <a:cubicBezTo>
                    <a:pt x="1" y="211"/>
                    <a:pt x="337" y="273"/>
                    <a:pt x="751" y="273"/>
                  </a:cubicBezTo>
                  <a:cubicBezTo>
                    <a:pt x="1164" y="273"/>
                    <a:pt x="1502" y="213"/>
                    <a:pt x="1502" y="137"/>
                  </a:cubicBezTo>
                  <a:cubicBezTo>
                    <a:pt x="1502" y="62"/>
                    <a:pt x="1166" y="1"/>
                    <a:pt x="751" y="1"/>
                  </a:cubicBezTo>
                  <a:close/>
                </a:path>
              </a:pathLst>
            </a:custGeom>
            <a:solidFill>
              <a:srgbClr val="1F4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5813335" y="4019340"/>
              <a:ext cx="57880" cy="214293"/>
            </a:xfrm>
            <a:custGeom>
              <a:rect b="b" l="l" r="r" t="t"/>
              <a:pathLst>
                <a:path extrusionOk="0" h="5561" w="1502">
                  <a:moveTo>
                    <a:pt x="1" y="1"/>
                  </a:moveTo>
                  <a:lnTo>
                    <a:pt x="1" y="5561"/>
                  </a:lnTo>
                  <a:lnTo>
                    <a:pt x="1501" y="5561"/>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5838615" y="4019340"/>
              <a:ext cx="32601" cy="214293"/>
            </a:xfrm>
            <a:custGeom>
              <a:rect b="b" l="l" r="r" t="t"/>
              <a:pathLst>
                <a:path extrusionOk="0" h="5561" w="846">
                  <a:moveTo>
                    <a:pt x="1" y="1"/>
                  </a:moveTo>
                  <a:lnTo>
                    <a:pt x="1" y="5561"/>
                  </a:lnTo>
                  <a:lnTo>
                    <a:pt x="845" y="5561"/>
                  </a:lnTo>
                  <a:lnTo>
                    <a:pt x="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4618445" y="3570509"/>
              <a:ext cx="1379784" cy="598410"/>
            </a:xfrm>
            <a:custGeom>
              <a:rect b="b" l="l" r="r" t="t"/>
              <a:pathLst>
                <a:path extrusionOk="0" h="15529" w="35806">
                  <a:moveTo>
                    <a:pt x="4105" y="1"/>
                  </a:moveTo>
                  <a:cubicBezTo>
                    <a:pt x="1839" y="1"/>
                    <a:pt x="1" y="1839"/>
                    <a:pt x="1" y="4105"/>
                  </a:cubicBezTo>
                  <a:lnTo>
                    <a:pt x="1" y="15529"/>
                  </a:lnTo>
                  <a:lnTo>
                    <a:pt x="35805" y="15529"/>
                  </a:lnTo>
                  <a:lnTo>
                    <a:pt x="35805" y="4105"/>
                  </a:lnTo>
                  <a:cubicBezTo>
                    <a:pt x="35805" y="1839"/>
                    <a:pt x="33966" y="1"/>
                    <a:pt x="31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639216" y="4255914"/>
              <a:ext cx="1338205" cy="23738"/>
            </a:xfrm>
            <a:custGeom>
              <a:rect b="b" l="l" r="r" t="t"/>
              <a:pathLst>
                <a:path extrusionOk="0" h="616" w="34727">
                  <a:moveTo>
                    <a:pt x="0" y="0"/>
                  </a:moveTo>
                  <a:lnTo>
                    <a:pt x="0" y="616"/>
                  </a:lnTo>
                  <a:lnTo>
                    <a:pt x="34726" y="616"/>
                  </a:lnTo>
                  <a:lnTo>
                    <a:pt x="3472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5724085" y="4210596"/>
              <a:ext cx="180652" cy="331440"/>
            </a:xfrm>
            <a:custGeom>
              <a:rect b="b" l="l" r="r" t="t"/>
              <a:pathLst>
                <a:path extrusionOk="0" h="8601" w="4688">
                  <a:moveTo>
                    <a:pt x="1" y="1"/>
                  </a:moveTo>
                  <a:lnTo>
                    <a:pt x="3575" y="8600"/>
                  </a:lnTo>
                  <a:lnTo>
                    <a:pt x="46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5794221" y="4362004"/>
              <a:ext cx="261768" cy="261845"/>
            </a:xfrm>
            <a:custGeom>
              <a:rect b="b" l="l" r="r" t="t"/>
              <a:pathLst>
                <a:path extrusionOk="0" h="6795" w="6793">
                  <a:moveTo>
                    <a:pt x="3396" y="0"/>
                  </a:moveTo>
                  <a:cubicBezTo>
                    <a:pt x="1522" y="0"/>
                    <a:pt x="0" y="1522"/>
                    <a:pt x="0" y="3397"/>
                  </a:cubicBezTo>
                  <a:cubicBezTo>
                    <a:pt x="0" y="5272"/>
                    <a:pt x="1521" y="6794"/>
                    <a:pt x="3396" y="6794"/>
                  </a:cubicBezTo>
                  <a:cubicBezTo>
                    <a:pt x="5273" y="6794"/>
                    <a:pt x="6793" y="5272"/>
                    <a:pt x="6793" y="3397"/>
                  </a:cubicBezTo>
                  <a:cubicBezTo>
                    <a:pt x="6793" y="1522"/>
                    <a:pt x="5271" y="0"/>
                    <a:pt x="3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5830253" y="4404972"/>
              <a:ext cx="182849" cy="175874"/>
            </a:xfrm>
            <a:custGeom>
              <a:rect b="b" l="l" r="r" t="t"/>
              <a:pathLst>
                <a:path extrusionOk="0" h="4564" w="4745">
                  <a:moveTo>
                    <a:pt x="2462" y="0"/>
                  </a:moveTo>
                  <a:cubicBezTo>
                    <a:pt x="1868" y="0"/>
                    <a:pt x="1284" y="232"/>
                    <a:pt x="847" y="669"/>
                  </a:cubicBezTo>
                  <a:cubicBezTo>
                    <a:pt x="195" y="1322"/>
                    <a:pt x="0" y="2302"/>
                    <a:pt x="354" y="3155"/>
                  </a:cubicBezTo>
                  <a:cubicBezTo>
                    <a:pt x="706" y="4009"/>
                    <a:pt x="1539" y="4564"/>
                    <a:pt x="2461" y="4564"/>
                  </a:cubicBezTo>
                  <a:cubicBezTo>
                    <a:pt x="3722" y="4564"/>
                    <a:pt x="4744" y="3542"/>
                    <a:pt x="4744" y="2282"/>
                  </a:cubicBezTo>
                  <a:cubicBezTo>
                    <a:pt x="4744" y="1359"/>
                    <a:pt x="4187" y="527"/>
                    <a:pt x="3334" y="173"/>
                  </a:cubicBezTo>
                  <a:cubicBezTo>
                    <a:pt x="3052" y="57"/>
                    <a:pt x="2756"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709968" y="4210596"/>
              <a:ext cx="180652" cy="331440"/>
            </a:xfrm>
            <a:custGeom>
              <a:rect b="b" l="l" r="r" t="t"/>
              <a:pathLst>
                <a:path extrusionOk="0" h="8601" w="4688">
                  <a:moveTo>
                    <a:pt x="1" y="1"/>
                  </a:moveTo>
                  <a:lnTo>
                    <a:pt x="3575" y="8600"/>
                  </a:lnTo>
                  <a:lnTo>
                    <a:pt x="46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780104" y="4362004"/>
              <a:ext cx="261768" cy="261845"/>
            </a:xfrm>
            <a:custGeom>
              <a:rect b="b" l="l" r="r" t="t"/>
              <a:pathLst>
                <a:path extrusionOk="0" h="6795" w="6793">
                  <a:moveTo>
                    <a:pt x="3397" y="0"/>
                  </a:moveTo>
                  <a:cubicBezTo>
                    <a:pt x="1522" y="0"/>
                    <a:pt x="0" y="1522"/>
                    <a:pt x="0" y="3397"/>
                  </a:cubicBezTo>
                  <a:cubicBezTo>
                    <a:pt x="0" y="5272"/>
                    <a:pt x="1521" y="6794"/>
                    <a:pt x="3397" y="6794"/>
                  </a:cubicBezTo>
                  <a:cubicBezTo>
                    <a:pt x="5273" y="6793"/>
                    <a:pt x="6793" y="5272"/>
                    <a:pt x="6793" y="3397"/>
                  </a:cubicBezTo>
                  <a:cubicBezTo>
                    <a:pt x="6793" y="1522"/>
                    <a:pt x="5271" y="0"/>
                    <a:pt x="3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816135" y="4404972"/>
              <a:ext cx="182849" cy="175874"/>
            </a:xfrm>
            <a:custGeom>
              <a:rect b="b" l="l" r="r" t="t"/>
              <a:pathLst>
                <a:path extrusionOk="0" h="4564" w="4745">
                  <a:moveTo>
                    <a:pt x="2463" y="0"/>
                  </a:moveTo>
                  <a:cubicBezTo>
                    <a:pt x="1869" y="0"/>
                    <a:pt x="1284" y="232"/>
                    <a:pt x="848" y="669"/>
                  </a:cubicBezTo>
                  <a:cubicBezTo>
                    <a:pt x="195" y="1322"/>
                    <a:pt x="0" y="2304"/>
                    <a:pt x="354" y="3155"/>
                  </a:cubicBezTo>
                  <a:cubicBezTo>
                    <a:pt x="707" y="4009"/>
                    <a:pt x="1539" y="4564"/>
                    <a:pt x="2462" y="4564"/>
                  </a:cubicBezTo>
                  <a:cubicBezTo>
                    <a:pt x="3722" y="4564"/>
                    <a:pt x="4744" y="3542"/>
                    <a:pt x="4744" y="2282"/>
                  </a:cubicBezTo>
                  <a:cubicBezTo>
                    <a:pt x="4744" y="1359"/>
                    <a:pt x="4187" y="527"/>
                    <a:pt x="3334" y="173"/>
                  </a:cubicBezTo>
                  <a:cubicBezTo>
                    <a:pt x="3052" y="57"/>
                    <a:pt x="2756" y="0"/>
                    <a:pt x="24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4569041" y="3789086"/>
              <a:ext cx="1478549" cy="266277"/>
            </a:xfrm>
            <a:custGeom>
              <a:rect b="b" l="l" r="r" t="t"/>
              <a:pathLst>
                <a:path extrusionOk="0" h="6910" w="38369">
                  <a:moveTo>
                    <a:pt x="0" y="1"/>
                  </a:moveTo>
                  <a:lnTo>
                    <a:pt x="0" y="1177"/>
                  </a:lnTo>
                  <a:lnTo>
                    <a:pt x="2954" y="1177"/>
                  </a:lnTo>
                  <a:lnTo>
                    <a:pt x="2954" y="1"/>
                  </a:lnTo>
                  <a:close/>
                  <a:moveTo>
                    <a:pt x="35415" y="1"/>
                  </a:moveTo>
                  <a:lnTo>
                    <a:pt x="35415" y="1177"/>
                  </a:lnTo>
                  <a:lnTo>
                    <a:pt x="38368" y="1177"/>
                  </a:lnTo>
                  <a:lnTo>
                    <a:pt x="38368" y="1"/>
                  </a:lnTo>
                  <a:close/>
                  <a:moveTo>
                    <a:pt x="0" y="5734"/>
                  </a:moveTo>
                  <a:lnTo>
                    <a:pt x="0" y="6909"/>
                  </a:lnTo>
                  <a:lnTo>
                    <a:pt x="2954" y="6909"/>
                  </a:lnTo>
                  <a:lnTo>
                    <a:pt x="2954" y="5734"/>
                  </a:lnTo>
                  <a:close/>
                  <a:moveTo>
                    <a:pt x="35415" y="5734"/>
                  </a:moveTo>
                  <a:lnTo>
                    <a:pt x="35415" y="6909"/>
                  </a:lnTo>
                  <a:lnTo>
                    <a:pt x="38368" y="6909"/>
                  </a:lnTo>
                  <a:lnTo>
                    <a:pt x="38368" y="5734"/>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510042" y="3449582"/>
              <a:ext cx="1590455" cy="792781"/>
            </a:xfrm>
            <a:custGeom>
              <a:rect b="b" l="l" r="r" t="t"/>
              <a:pathLst>
                <a:path extrusionOk="0" h="20573" w="41273">
                  <a:moveTo>
                    <a:pt x="6218" y="1"/>
                  </a:moveTo>
                  <a:cubicBezTo>
                    <a:pt x="2790" y="1"/>
                    <a:pt x="1" y="2790"/>
                    <a:pt x="1" y="6218"/>
                  </a:cubicBezTo>
                  <a:lnTo>
                    <a:pt x="1" y="20572"/>
                  </a:lnTo>
                  <a:lnTo>
                    <a:pt x="1450" y="20572"/>
                  </a:lnTo>
                  <a:lnTo>
                    <a:pt x="1450" y="6218"/>
                  </a:lnTo>
                  <a:cubicBezTo>
                    <a:pt x="1450" y="3588"/>
                    <a:pt x="3588" y="1448"/>
                    <a:pt x="6218" y="1448"/>
                  </a:cubicBezTo>
                  <a:lnTo>
                    <a:pt x="35056" y="1448"/>
                  </a:lnTo>
                  <a:cubicBezTo>
                    <a:pt x="37686" y="1448"/>
                    <a:pt x="39825" y="3588"/>
                    <a:pt x="39825" y="6218"/>
                  </a:cubicBezTo>
                  <a:lnTo>
                    <a:pt x="39825" y="20572"/>
                  </a:lnTo>
                  <a:lnTo>
                    <a:pt x="41272" y="20572"/>
                  </a:lnTo>
                  <a:lnTo>
                    <a:pt x="41272" y="6218"/>
                  </a:lnTo>
                  <a:cubicBezTo>
                    <a:pt x="41272" y="2790"/>
                    <a:pt x="38483" y="1"/>
                    <a:pt x="35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4479175" y="4205355"/>
              <a:ext cx="131828" cy="49325"/>
            </a:xfrm>
            <a:custGeom>
              <a:rect b="b" l="l" r="r" t="t"/>
              <a:pathLst>
                <a:path extrusionOk="0" h="1280" w="3421">
                  <a:moveTo>
                    <a:pt x="543" y="1"/>
                  </a:moveTo>
                  <a:cubicBezTo>
                    <a:pt x="242" y="1"/>
                    <a:pt x="0" y="287"/>
                    <a:pt x="0" y="641"/>
                  </a:cubicBezTo>
                  <a:cubicBezTo>
                    <a:pt x="0" y="993"/>
                    <a:pt x="242" y="1279"/>
                    <a:pt x="543" y="1279"/>
                  </a:cubicBezTo>
                  <a:lnTo>
                    <a:pt x="2876" y="1279"/>
                  </a:lnTo>
                  <a:cubicBezTo>
                    <a:pt x="3177" y="1279"/>
                    <a:pt x="3420" y="994"/>
                    <a:pt x="3420" y="641"/>
                  </a:cubicBezTo>
                  <a:cubicBezTo>
                    <a:pt x="3420" y="287"/>
                    <a:pt x="3175" y="1"/>
                    <a:pt x="2876"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6005669" y="4205355"/>
              <a:ext cx="131828" cy="49325"/>
            </a:xfrm>
            <a:custGeom>
              <a:rect b="b" l="l" r="r" t="t"/>
              <a:pathLst>
                <a:path extrusionOk="0" h="1280" w="3421">
                  <a:moveTo>
                    <a:pt x="544" y="1"/>
                  </a:moveTo>
                  <a:cubicBezTo>
                    <a:pt x="244" y="1"/>
                    <a:pt x="0" y="287"/>
                    <a:pt x="0" y="641"/>
                  </a:cubicBezTo>
                  <a:cubicBezTo>
                    <a:pt x="0" y="993"/>
                    <a:pt x="244" y="1279"/>
                    <a:pt x="544" y="1279"/>
                  </a:cubicBezTo>
                  <a:lnTo>
                    <a:pt x="2878" y="1279"/>
                  </a:lnTo>
                  <a:cubicBezTo>
                    <a:pt x="3178" y="1279"/>
                    <a:pt x="3420" y="994"/>
                    <a:pt x="3420" y="641"/>
                  </a:cubicBezTo>
                  <a:cubicBezTo>
                    <a:pt x="3420" y="287"/>
                    <a:pt x="3178" y="1"/>
                    <a:pt x="2878"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6" name="Google Shape;506;p28"/>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grpSp>
        <p:nvGrpSpPr>
          <p:cNvPr id="507" name="Google Shape;507;p28"/>
          <p:cNvGrpSpPr/>
          <p:nvPr/>
        </p:nvGrpSpPr>
        <p:grpSpPr>
          <a:xfrm flipH="1">
            <a:off x="4847131" y="2083547"/>
            <a:ext cx="705637" cy="2540237"/>
            <a:chOff x="3992622" y="1619038"/>
            <a:chExt cx="804053" cy="2894527"/>
          </a:xfrm>
        </p:grpSpPr>
        <p:sp>
          <p:nvSpPr>
            <p:cNvPr id="508" name="Google Shape;508;p28"/>
            <p:cNvSpPr/>
            <p:nvPr/>
          </p:nvSpPr>
          <p:spPr>
            <a:xfrm>
              <a:off x="4057270" y="2472706"/>
              <a:ext cx="143140" cy="593185"/>
            </a:xfrm>
            <a:custGeom>
              <a:rect b="b" l="l" r="r" t="t"/>
              <a:pathLst>
                <a:path extrusionOk="0" h="20994" w="5066">
                  <a:moveTo>
                    <a:pt x="2378" y="0"/>
                  </a:moveTo>
                  <a:cubicBezTo>
                    <a:pt x="2327" y="0"/>
                    <a:pt x="2275" y="0"/>
                    <a:pt x="2224" y="1"/>
                  </a:cubicBezTo>
                  <a:cubicBezTo>
                    <a:pt x="1408" y="7"/>
                    <a:pt x="900" y="372"/>
                    <a:pt x="643" y="1167"/>
                  </a:cubicBezTo>
                  <a:cubicBezTo>
                    <a:pt x="492" y="1637"/>
                    <a:pt x="470" y="2139"/>
                    <a:pt x="452" y="2632"/>
                  </a:cubicBezTo>
                  <a:cubicBezTo>
                    <a:pt x="240" y="8230"/>
                    <a:pt x="129" y="13831"/>
                    <a:pt x="19" y="19432"/>
                  </a:cubicBezTo>
                  <a:cubicBezTo>
                    <a:pt x="0" y="20342"/>
                    <a:pt x="136" y="20702"/>
                    <a:pt x="990" y="20845"/>
                  </a:cubicBezTo>
                  <a:cubicBezTo>
                    <a:pt x="1245" y="20888"/>
                    <a:pt x="1599" y="20994"/>
                    <a:pt x="1909" y="20994"/>
                  </a:cubicBezTo>
                  <a:cubicBezTo>
                    <a:pt x="2221" y="20994"/>
                    <a:pt x="2489" y="20887"/>
                    <a:pt x="2564" y="20499"/>
                  </a:cubicBezTo>
                  <a:cubicBezTo>
                    <a:pt x="2698" y="19808"/>
                    <a:pt x="2828" y="19117"/>
                    <a:pt x="2953" y="18424"/>
                  </a:cubicBezTo>
                  <a:cubicBezTo>
                    <a:pt x="3384" y="16018"/>
                    <a:pt x="3753" y="13599"/>
                    <a:pt x="4060" y="11171"/>
                  </a:cubicBezTo>
                  <a:cubicBezTo>
                    <a:pt x="4218" y="9925"/>
                    <a:pt x="4358" y="8676"/>
                    <a:pt x="4482" y="7424"/>
                  </a:cubicBezTo>
                  <a:cubicBezTo>
                    <a:pt x="4665" y="5582"/>
                    <a:pt x="4812" y="3737"/>
                    <a:pt x="4922" y="1887"/>
                  </a:cubicBezTo>
                  <a:cubicBezTo>
                    <a:pt x="4978" y="970"/>
                    <a:pt x="5065" y="558"/>
                    <a:pt x="4112" y="227"/>
                  </a:cubicBezTo>
                  <a:cubicBezTo>
                    <a:pt x="3561" y="35"/>
                    <a:pt x="2960" y="0"/>
                    <a:pt x="2378"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3992622" y="3001668"/>
              <a:ext cx="141275" cy="191315"/>
            </a:xfrm>
            <a:custGeom>
              <a:rect b="b" l="l" r="r" t="t"/>
              <a:pathLst>
                <a:path extrusionOk="0" h="6771" w="5000">
                  <a:moveTo>
                    <a:pt x="3073" y="1"/>
                  </a:moveTo>
                  <a:cubicBezTo>
                    <a:pt x="2820" y="1"/>
                    <a:pt x="2601" y="69"/>
                    <a:pt x="2367" y="231"/>
                  </a:cubicBezTo>
                  <a:cubicBezTo>
                    <a:pt x="2304" y="273"/>
                    <a:pt x="2244" y="321"/>
                    <a:pt x="2187" y="371"/>
                  </a:cubicBezTo>
                  <a:cubicBezTo>
                    <a:pt x="1745" y="749"/>
                    <a:pt x="1431" y="1255"/>
                    <a:pt x="1143" y="1754"/>
                  </a:cubicBezTo>
                  <a:cubicBezTo>
                    <a:pt x="956" y="2076"/>
                    <a:pt x="762" y="2393"/>
                    <a:pt x="584" y="2722"/>
                  </a:cubicBezTo>
                  <a:cubicBezTo>
                    <a:pt x="508" y="2862"/>
                    <a:pt x="0" y="3798"/>
                    <a:pt x="288" y="3798"/>
                  </a:cubicBezTo>
                  <a:cubicBezTo>
                    <a:pt x="307" y="3798"/>
                    <a:pt x="330" y="3794"/>
                    <a:pt x="357" y="3785"/>
                  </a:cubicBezTo>
                  <a:cubicBezTo>
                    <a:pt x="837" y="3625"/>
                    <a:pt x="1146" y="2999"/>
                    <a:pt x="1445" y="2616"/>
                  </a:cubicBezTo>
                  <a:cubicBezTo>
                    <a:pt x="1479" y="2571"/>
                    <a:pt x="1533" y="2522"/>
                    <a:pt x="1583" y="2522"/>
                  </a:cubicBezTo>
                  <a:cubicBezTo>
                    <a:pt x="1598" y="2522"/>
                    <a:pt x="1613" y="2526"/>
                    <a:pt x="1626" y="2536"/>
                  </a:cubicBezTo>
                  <a:cubicBezTo>
                    <a:pt x="1676" y="2572"/>
                    <a:pt x="1663" y="2649"/>
                    <a:pt x="1643" y="2707"/>
                  </a:cubicBezTo>
                  <a:cubicBezTo>
                    <a:pt x="1542" y="3013"/>
                    <a:pt x="1419" y="3318"/>
                    <a:pt x="1340" y="3631"/>
                  </a:cubicBezTo>
                  <a:cubicBezTo>
                    <a:pt x="1292" y="3818"/>
                    <a:pt x="1300" y="4302"/>
                    <a:pt x="1176" y="4442"/>
                  </a:cubicBezTo>
                  <a:cubicBezTo>
                    <a:pt x="1090" y="4977"/>
                    <a:pt x="1042" y="5517"/>
                    <a:pt x="1028" y="6059"/>
                  </a:cubicBezTo>
                  <a:cubicBezTo>
                    <a:pt x="1025" y="6146"/>
                    <a:pt x="1167" y="6186"/>
                    <a:pt x="1260" y="6186"/>
                  </a:cubicBezTo>
                  <a:cubicBezTo>
                    <a:pt x="1278" y="6186"/>
                    <a:pt x="1295" y="6185"/>
                    <a:pt x="1308" y="6182"/>
                  </a:cubicBezTo>
                  <a:cubicBezTo>
                    <a:pt x="1482" y="6145"/>
                    <a:pt x="1568" y="6064"/>
                    <a:pt x="1633" y="5912"/>
                  </a:cubicBezTo>
                  <a:cubicBezTo>
                    <a:pt x="1756" y="5629"/>
                    <a:pt x="1801" y="5298"/>
                    <a:pt x="1879" y="5004"/>
                  </a:cubicBezTo>
                  <a:cubicBezTo>
                    <a:pt x="1971" y="4662"/>
                    <a:pt x="2084" y="4312"/>
                    <a:pt x="2172" y="3962"/>
                  </a:cubicBezTo>
                  <a:cubicBezTo>
                    <a:pt x="2198" y="3968"/>
                    <a:pt x="2224" y="3972"/>
                    <a:pt x="2248" y="3976"/>
                  </a:cubicBezTo>
                  <a:cubicBezTo>
                    <a:pt x="2165" y="4437"/>
                    <a:pt x="2084" y="4895"/>
                    <a:pt x="2004" y="5354"/>
                  </a:cubicBezTo>
                  <a:cubicBezTo>
                    <a:pt x="1944" y="5699"/>
                    <a:pt x="1832" y="6037"/>
                    <a:pt x="1804" y="6383"/>
                  </a:cubicBezTo>
                  <a:cubicBezTo>
                    <a:pt x="1796" y="6459"/>
                    <a:pt x="1794" y="6538"/>
                    <a:pt x="1818" y="6609"/>
                  </a:cubicBezTo>
                  <a:cubicBezTo>
                    <a:pt x="1841" y="6685"/>
                    <a:pt x="1902" y="6743"/>
                    <a:pt x="1978" y="6765"/>
                  </a:cubicBezTo>
                  <a:cubicBezTo>
                    <a:pt x="1995" y="6769"/>
                    <a:pt x="2012" y="6771"/>
                    <a:pt x="2029" y="6771"/>
                  </a:cubicBezTo>
                  <a:cubicBezTo>
                    <a:pt x="2104" y="6771"/>
                    <a:pt x="2181" y="6735"/>
                    <a:pt x="2238" y="6685"/>
                  </a:cubicBezTo>
                  <a:cubicBezTo>
                    <a:pt x="2307" y="6623"/>
                    <a:pt x="2349" y="6542"/>
                    <a:pt x="2390" y="6462"/>
                  </a:cubicBezTo>
                  <a:cubicBezTo>
                    <a:pt x="2588" y="6063"/>
                    <a:pt x="2731" y="5637"/>
                    <a:pt x="2814" y="5198"/>
                  </a:cubicBezTo>
                  <a:cubicBezTo>
                    <a:pt x="2833" y="5103"/>
                    <a:pt x="3041" y="4111"/>
                    <a:pt x="3050" y="4111"/>
                  </a:cubicBezTo>
                  <a:cubicBezTo>
                    <a:pt x="3050" y="4111"/>
                    <a:pt x="3050" y="4111"/>
                    <a:pt x="3050" y="4111"/>
                  </a:cubicBezTo>
                  <a:cubicBezTo>
                    <a:pt x="3081" y="4115"/>
                    <a:pt x="3111" y="4119"/>
                    <a:pt x="3143" y="4124"/>
                  </a:cubicBezTo>
                  <a:cubicBezTo>
                    <a:pt x="3093" y="4428"/>
                    <a:pt x="3043" y="4731"/>
                    <a:pt x="2993" y="5035"/>
                  </a:cubicBezTo>
                  <a:cubicBezTo>
                    <a:pt x="2917" y="5489"/>
                    <a:pt x="2784" y="5929"/>
                    <a:pt x="2731" y="6386"/>
                  </a:cubicBezTo>
                  <a:cubicBezTo>
                    <a:pt x="2718" y="6499"/>
                    <a:pt x="2715" y="6629"/>
                    <a:pt x="2810" y="6698"/>
                  </a:cubicBezTo>
                  <a:cubicBezTo>
                    <a:pt x="2846" y="6724"/>
                    <a:pt x="2888" y="6735"/>
                    <a:pt x="2934" y="6735"/>
                  </a:cubicBezTo>
                  <a:cubicBezTo>
                    <a:pt x="3042" y="6735"/>
                    <a:pt x="3164" y="6670"/>
                    <a:pt x="3241" y="6589"/>
                  </a:cubicBezTo>
                  <a:cubicBezTo>
                    <a:pt x="3416" y="6406"/>
                    <a:pt x="3481" y="6165"/>
                    <a:pt x="3543" y="5934"/>
                  </a:cubicBezTo>
                  <a:cubicBezTo>
                    <a:pt x="3576" y="5810"/>
                    <a:pt x="3971" y="4205"/>
                    <a:pt x="3930" y="4201"/>
                  </a:cubicBezTo>
                  <a:lnTo>
                    <a:pt x="3930" y="4201"/>
                  </a:lnTo>
                  <a:cubicBezTo>
                    <a:pt x="3938" y="4201"/>
                    <a:pt x="3946" y="4201"/>
                    <a:pt x="3954" y="4201"/>
                  </a:cubicBezTo>
                  <a:cubicBezTo>
                    <a:pt x="3973" y="4201"/>
                    <a:pt x="3992" y="4200"/>
                    <a:pt x="4012" y="4199"/>
                  </a:cubicBezTo>
                  <a:cubicBezTo>
                    <a:pt x="4012" y="4199"/>
                    <a:pt x="4012" y="4199"/>
                    <a:pt x="4012" y="4199"/>
                  </a:cubicBezTo>
                  <a:cubicBezTo>
                    <a:pt x="4054" y="4199"/>
                    <a:pt x="3850" y="5620"/>
                    <a:pt x="3812" y="5747"/>
                  </a:cubicBezTo>
                  <a:cubicBezTo>
                    <a:pt x="3787" y="5822"/>
                    <a:pt x="3763" y="5899"/>
                    <a:pt x="3776" y="5972"/>
                  </a:cubicBezTo>
                  <a:cubicBezTo>
                    <a:pt x="3787" y="6044"/>
                    <a:pt x="3849" y="6112"/>
                    <a:pt x="3929" y="6112"/>
                  </a:cubicBezTo>
                  <a:cubicBezTo>
                    <a:pt x="3931" y="6112"/>
                    <a:pt x="3933" y="6112"/>
                    <a:pt x="3936" y="6112"/>
                  </a:cubicBezTo>
                  <a:cubicBezTo>
                    <a:pt x="3979" y="6106"/>
                    <a:pt x="4020" y="6090"/>
                    <a:pt x="4054" y="6063"/>
                  </a:cubicBezTo>
                  <a:cubicBezTo>
                    <a:pt x="4167" y="5986"/>
                    <a:pt x="4246" y="5874"/>
                    <a:pt x="4312" y="5760"/>
                  </a:cubicBezTo>
                  <a:cubicBezTo>
                    <a:pt x="4726" y="5044"/>
                    <a:pt x="4725" y="4217"/>
                    <a:pt x="4788" y="3446"/>
                  </a:cubicBezTo>
                  <a:cubicBezTo>
                    <a:pt x="4856" y="2624"/>
                    <a:pt x="4999" y="1688"/>
                    <a:pt x="4863" y="891"/>
                  </a:cubicBezTo>
                  <a:cubicBezTo>
                    <a:pt x="4785" y="438"/>
                    <a:pt x="4563" y="349"/>
                    <a:pt x="4169" y="226"/>
                  </a:cubicBezTo>
                  <a:cubicBezTo>
                    <a:pt x="3967" y="163"/>
                    <a:pt x="3763" y="109"/>
                    <a:pt x="3554" y="63"/>
                  </a:cubicBezTo>
                  <a:cubicBezTo>
                    <a:pt x="3376" y="23"/>
                    <a:pt x="3219" y="1"/>
                    <a:pt x="3073"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4068148" y="2033200"/>
              <a:ext cx="238133" cy="547610"/>
            </a:xfrm>
            <a:custGeom>
              <a:rect b="b" l="l" r="r" t="t"/>
              <a:pathLst>
                <a:path extrusionOk="0" h="19381" w="8428">
                  <a:moveTo>
                    <a:pt x="5914" y="1"/>
                  </a:moveTo>
                  <a:cubicBezTo>
                    <a:pt x="5099" y="1"/>
                    <a:pt x="4391" y="629"/>
                    <a:pt x="3891" y="1291"/>
                  </a:cubicBezTo>
                  <a:cubicBezTo>
                    <a:pt x="3217" y="2185"/>
                    <a:pt x="2736" y="3202"/>
                    <a:pt x="2372" y="4257"/>
                  </a:cubicBezTo>
                  <a:cubicBezTo>
                    <a:pt x="2273" y="4543"/>
                    <a:pt x="2182" y="4831"/>
                    <a:pt x="2099" y="5123"/>
                  </a:cubicBezTo>
                  <a:cubicBezTo>
                    <a:pt x="1730" y="6406"/>
                    <a:pt x="1354" y="7601"/>
                    <a:pt x="1143" y="8929"/>
                  </a:cubicBezTo>
                  <a:cubicBezTo>
                    <a:pt x="643" y="12069"/>
                    <a:pt x="354" y="15239"/>
                    <a:pt x="67" y="18404"/>
                  </a:cubicBezTo>
                  <a:cubicBezTo>
                    <a:pt x="0" y="19130"/>
                    <a:pt x="387" y="19250"/>
                    <a:pt x="1014" y="19250"/>
                  </a:cubicBezTo>
                  <a:cubicBezTo>
                    <a:pt x="1022" y="19250"/>
                    <a:pt x="1029" y="19250"/>
                    <a:pt x="1037" y="19250"/>
                  </a:cubicBezTo>
                  <a:cubicBezTo>
                    <a:pt x="1056" y="19250"/>
                    <a:pt x="1076" y="19250"/>
                    <a:pt x="1095" y="19250"/>
                  </a:cubicBezTo>
                  <a:cubicBezTo>
                    <a:pt x="1708" y="19250"/>
                    <a:pt x="2303" y="19294"/>
                    <a:pt x="2916" y="19352"/>
                  </a:cubicBezTo>
                  <a:cubicBezTo>
                    <a:pt x="3081" y="19368"/>
                    <a:pt x="3252" y="19381"/>
                    <a:pt x="3422" y="19381"/>
                  </a:cubicBezTo>
                  <a:cubicBezTo>
                    <a:pt x="3805" y="19381"/>
                    <a:pt x="4180" y="19313"/>
                    <a:pt x="4446" y="19052"/>
                  </a:cubicBezTo>
                  <a:cubicBezTo>
                    <a:pt x="4839" y="18661"/>
                    <a:pt x="4819" y="18046"/>
                    <a:pt x="4892" y="17537"/>
                  </a:cubicBezTo>
                  <a:cubicBezTo>
                    <a:pt x="4979" y="16931"/>
                    <a:pt x="5079" y="16328"/>
                    <a:pt x="5186" y="15726"/>
                  </a:cubicBezTo>
                  <a:cubicBezTo>
                    <a:pt x="5402" y="14521"/>
                    <a:pt x="5655" y="13324"/>
                    <a:pt x="5918" y="12129"/>
                  </a:cubicBezTo>
                  <a:cubicBezTo>
                    <a:pt x="6435" y="9772"/>
                    <a:pt x="6997" y="7423"/>
                    <a:pt x="7411" y="5044"/>
                  </a:cubicBezTo>
                  <a:cubicBezTo>
                    <a:pt x="7666" y="3588"/>
                    <a:pt x="8427" y="210"/>
                    <a:pt x="6049" y="7"/>
                  </a:cubicBezTo>
                  <a:cubicBezTo>
                    <a:pt x="6004" y="3"/>
                    <a:pt x="5959" y="1"/>
                    <a:pt x="591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4045262" y="2019129"/>
              <a:ext cx="261585" cy="472763"/>
            </a:xfrm>
            <a:custGeom>
              <a:rect b="b" l="l" r="r" t="t"/>
              <a:pathLst>
                <a:path extrusionOk="0" h="16732" w="9258">
                  <a:moveTo>
                    <a:pt x="6730" y="1"/>
                  </a:moveTo>
                  <a:cubicBezTo>
                    <a:pt x="6250" y="1"/>
                    <a:pt x="5761" y="142"/>
                    <a:pt x="5296" y="419"/>
                  </a:cubicBezTo>
                  <a:cubicBezTo>
                    <a:pt x="4182" y="1082"/>
                    <a:pt x="3563" y="2384"/>
                    <a:pt x="3103" y="3550"/>
                  </a:cubicBezTo>
                  <a:cubicBezTo>
                    <a:pt x="2607" y="4802"/>
                    <a:pt x="2296" y="6118"/>
                    <a:pt x="1984" y="7429"/>
                  </a:cubicBezTo>
                  <a:cubicBezTo>
                    <a:pt x="1254" y="10514"/>
                    <a:pt x="522" y="13603"/>
                    <a:pt x="1" y="16731"/>
                  </a:cubicBezTo>
                  <a:cubicBezTo>
                    <a:pt x="12" y="16665"/>
                    <a:pt x="1517" y="16620"/>
                    <a:pt x="1764" y="16620"/>
                  </a:cubicBezTo>
                  <a:cubicBezTo>
                    <a:pt x="1767" y="16620"/>
                    <a:pt x="1771" y="16620"/>
                    <a:pt x="1774" y="16620"/>
                  </a:cubicBezTo>
                  <a:lnTo>
                    <a:pt x="3722" y="16638"/>
                  </a:lnTo>
                  <a:cubicBezTo>
                    <a:pt x="4713" y="16648"/>
                    <a:pt x="5703" y="16664"/>
                    <a:pt x="6692" y="16664"/>
                  </a:cubicBezTo>
                  <a:cubicBezTo>
                    <a:pt x="6692" y="16664"/>
                    <a:pt x="6692" y="16663"/>
                    <a:pt x="6692" y="16661"/>
                  </a:cubicBezTo>
                  <a:lnTo>
                    <a:pt x="8257" y="8735"/>
                  </a:lnTo>
                  <a:cubicBezTo>
                    <a:pt x="8584" y="7072"/>
                    <a:pt x="8913" y="5405"/>
                    <a:pt x="9114" y="3722"/>
                  </a:cubicBezTo>
                  <a:cubicBezTo>
                    <a:pt x="9239" y="2670"/>
                    <a:pt x="9257" y="1454"/>
                    <a:pt x="8484" y="728"/>
                  </a:cubicBezTo>
                  <a:cubicBezTo>
                    <a:pt x="7962" y="239"/>
                    <a:pt x="7354" y="1"/>
                    <a:pt x="6730" y="1"/>
                  </a:cubicBez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4180207" y="3730478"/>
              <a:ext cx="168682" cy="746017"/>
            </a:xfrm>
            <a:custGeom>
              <a:rect b="b" l="l" r="r" t="t"/>
              <a:pathLst>
                <a:path extrusionOk="0" h="26403" w="5970">
                  <a:moveTo>
                    <a:pt x="2969" y="1"/>
                  </a:moveTo>
                  <a:cubicBezTo>
                    <a:pt x="2788" y="1"/>
                    <a:pt x="2603" y="25"/>
                    <a:pt x="2418" y="76"/>
                  </a:cubicBezTo>
                  <a:cubicBezTo>
                    <a:pt x="1327" y="375"/>
                    <a:pt x="568" y="1416"/>
                    <a:pt x="285" y="2511"/>
                  </a:cubicBezTo>
                  <a:cubicBezTo>
                    <a:pt x="1" y="3606"/>
                    <a:pt x="108" y="4759"/>
                    <a:pt x="215" y="5885"/>
                  </a:cubicBezTo>
                  <a:cubicBezTo>
                    <a:pt x="677" y="10679"/>
                    <a:pt x="938" y="15554"/>
                    <a:pt x="1582" y="20310"/>
                  </a:cubicBezTo>
                  <a:cubicBezTo>
                    <a:pt x="1686" y="21085"/>
                    <a:pt x="1802" y="21871"/>
                    <a:pt x="1855" y="22654"/>
                  </a:cubicBezTo>
                  <a:cubicBezTo>
                    <a:pt x="1905" y="23390"/>
                    <a:pt x="1900" y="24127"/>
                    <a:pt x="1786" y="24855"/>
                  </a:cubicBezTo>
                  <a:cubicBezTo>
                    <a:pt x="1743" y="25122"/>
                    <a:pt x="1686" y="25388"/>
                    <a:pt x="1612" y="25649"/>
                  </a:cubicBezTo>
                  <a:cubicBezTo>
                    <a:pt x="1433" y="26275"/>
                    <a:pt x="2114" y="26403"/>
                    <a:pt x="2603" y="26403"/>
                  </a:cubicBezTo>
                  <a:cubicBezTo>
                    <a:pt x="2619" y="26403"/>
                    <a:pt x="2636" y="26403"/>
                    <a:pt x="2652" y="26402"/>
                  </a:cubicBezTo>
                  <a:cubicBezTo>
                    <a:pt x="3151" y="26395"/>
                    <a:pt x="3648" y="26337"/>
                    <a:pt x="4137" y="26230"/>
                  </a:cubicBezTo>
                  <a:cubicBezTo>
                    <a:pt x="4184" y="26218"/>
                    <a:pt x="4231" y="26208"/>
                    <a:pt x="4278" y="26195"/>
                  </a:cubicBezTo>
                  <a:cubicBezTo>
                    <a:pt x="4354" y="26178"/>
                    <a:pt x="4427" y="26160"/>
                    <a:pt x="4497" y="26137"/>
                  </a:cubicBezTo>
                  <a:cubicBezTo>
                    <a:pt x="4550" y="26119"/>
                    <a:pt x="4601" y="26101"/>
                    <a:pt x="4651" y="26081"/>
                  </a:cubicBezTo>
                  <a:cubicBezTo>
                    <a:pt x="4986" y="25938"/>
                    <a:pt x="5059" y="25801"/>
                    <a:pt x="5070" y="25441"/>
                  </a:cubicBezTo>
                  <a:lnTo>
                    <a:pt x="5070" y="25426"/>
                  </a:lnTo>
                  <a:cubicBezTo>
                    <a:pt x="5070" y="25412"/>
                    <a:pt x="5070" y="25395"/>
                    <a:pt x="5070" y="25381"/>
                  </a:cubicBezTo>
                  <a:cubicBezTo>
                    <a:pt x="5072" y="25348"/>
                    <a:pt x="5073" y="25316"/>
                    <a:pt x="5074" y="25285"/>
                  </a:cubicBezTo>
                  <a:cubicBezTo>
                    <a:pt x="5096" y="24465"/>
                    <a:pt x="5119" y="23644"/>
                    <a:pt x="5146" y="22824"/>
                  </a:cubicBezTo>
                  <a:cubicBezTo>
                    <a:pt x="5307" y="17750"/>
                    <a:pt x="5878" y="12657"/>
                    <a:pt x="5945" y="7538"/>
                  </a:cubicBezTo>
                  <a:cubicBezTo>
                    <a:pt x="5969" y="5707"/>
                    <a:pt x="5969" y="3849"/>
                    <a:pt x="5477" y="2087"/>
                  </a:cubicBezTo>
                  <a:cubicBezTo>
                    <a:pt x="5173" y="993"/>
                    <a:pt x="4139" y="1"/>
                    <a:pt x="2969"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4101687" y="4430297"/>
              <a:ext cx="239207" cy="83267"/>
            </a:xfrm>
            <a:custGeom>
              <a:rect b="b" l="l" r="r" t="t"/>
              <a:pathLst>
                <a:path extrusionOk="0" h="2947" w="8466">
                  <a:moveTo>
                    <a:pt x="4626" y="0"/>
                  </a:moveTo>
                  <a:cubicBezTo>
                    <a:pt x="4569" y="0"/>
                    <a:pt x="4513" y="8"/>
                    <a:pt x="4456" y="22"/>
                  </a:cubicBezTo>
                  <a:cubicBezTo>
                    <a:pt x="4049" y="125"/>
                    <a:pt x="3695" y="478"/>
                    <a:pt x="3334" y="688"/>
                  </a:cubicBezTo>
                  <a:cubicBezTo>
                    <a:pt x="2921" y="928"/>
                    <a:pt x="2491" y="1137"/>
                    <a:pt x="2045" y="1313"/>
                  </a:cubicBezTo>
                  <a:cubicBezTo>
                    <a:pt x="1671" y="1463"/>
                    <a:pt x="1284" y="1589"/>
                    <a:pt x="926" y="1773"/>
                  </a:cubicBezTo>
                  <a:cubicBezTo>
                    <a:pt x="703" y="1889"/>
                    <a:pt x="330" y="2108"/>
                    <a:pt x="152" y="2369"/>
                  </a:cubicBezTo>
                  <a:cubicBezTo>
                    <a:pt x="36" y="2539"/>
                    <a:pt x="0" y="2726"/>
                    <a:pt x="137" y="2915"/>
                  </a:cubicBezTo>
                  <a:cubicBezTo>
                    <a:pt x="146" y="2926"/>
                    <a:pt x="156" y="2936"/>
                    <a:pt x="166" y="2946"/>
                  </a:cubicBezTo>
                  <a:lnTo>
                    <a:pt x="8444" y="2732"/>
                  </a:lnTo>
                  <a:cubicBezTo>
                    <a:pt x="8449" y="2672"/>
                    <a:pt x="8455" y="2613"/>
                    <a:pt x="8458" y="2553"/>
                  </a:cubicBezTo>
                  <a:cubicBezTo>
                    <a:pt x="8465" y="2421"/>
                    <a:pt x="8465" y="2286"/>
                    <a:pt x="8458" y="2153"/>
                  </a:cubicBezTo>
                  <a:cubicBezTo>
                    <a:pt x="8431" y="1647"/>
                    <a:pt x="8294" y="1153"/>
                    <a:pt x="8022" y="711"/>
                  </a:cubicBezTo>
                  <a:cubicBezTo>
                    <a:pt x="7963" y="615"/>
                    <a:pt x="7888" y="514"/>
                    <a:pt x="7773" y="495"/>
                  </a:cubicBezTo>
                  <a:cubicBezTo>
                    <a:pt x="7758" y="492"/>
                    <a:pt x="7743" y="491"/>
                    <a:pt x="7728" y="491"/>
                  </a:cubicBezTo>
                  <a:cubicBezTo>
                    <a:pt x="7621" y="491"/>
                    <a:pt x="7520" y="562"/>
                    <a:pt x="7426" y="620"/>
                  </a:cubicBezTo>
                  <a:cubicBezTo>
                    <a:pt x="7139" y="799"/>
                    <a:pt x="6754" y="923"/>
                    <a:pt x="6390" y="923"/>
                  </a:cubicBezTo>
                  <a:cubicBezTo>
                    <a:pt x="6242" y="923"/>
                    <a:pt x="6097" y="903"/>
                    <a:pt x="5964" y="857"/>
                  </a:cubicBezTo>
                  <a:cubicBezTo>
                    <a:pt x="5663" y="754"/>
                    <a:pt x="5401" y="564"/>
                    <a:pt x="5187" y="340"/>
                  </a:cubicBezTo>
                  <a:cubicBezTo>
                    <a:pt x="5094" y="241"/>
                    <a:pt x="5002" y="135"/>
                    <a:pt x="4882" y="67"/>
                  </a:cubicBezTo>
                  <a:cubicBezTo>
                    <a:pt x="4802" y="20"/>
                    <a:pt x="4715" y="0"/>
                    <a:pt x="4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4101687" y="4491130"/>
              <a:ext cx="239207" cy="22434"/>
            </a:xfrm>
            <a:custGeom>
              <a:rect b="b" l="l" r="r" t="t"/>
              <a:pathLst>
                <a:path extrusionOk="0" h="794" w="8466">
                  <a:moveTo>
                    <a:pt x="8458" y="0"/>
                  </a:moveTo>
                  <a:lnTo>
                    <a:pt x="153" y="217"/>
                  </a:lnTo>
                  <a:cubicBezTo>
                    <a:pt x="36" y="386"/>
                    <a:pt x="0" y="573"/>
                    <a:pt x="137" y="762"/>
                  </a:cubicBezTo>
                  <a:cubicBezTo>
                    <a:pt x="146" y="773"/>
                    <a:pt x="156" y="783"/>
                    <a:pt x="166" y="793"/>
                  </a:cubicBezTo>
                  <a:lnTo>
                    <a:pt x="8444" y="579"/>
                  </a:lnTo>
                  <a:cubicBezTo>
                    <a:pt x="8449" y="519"/>
                    <a:pt x="8455" y="460"/>
                    <a:pt x="8458" y="400"/>
                  </a:cubicBezTo>
                  <a:cubicBezTo>
                    <a:pt x="8465" y="268"/>
                    <a:pt x="8465" y="133"/>
                    <a:pt x="8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4156388" y="4436824"/>
              <a:ext cx="72305" cy="57781"/>
            </a:xfrm>
            <a:custGeom>
              <a:rect b="b" l="l" r="r" t="t"/>
              <a:pathLst>
                <a:path extrusionOk="0" h="2045" w="2559">
                  <a:moveTo>
                    <a:pt x="2440" y="1"/>
                  </a:moveTo>
                  <a:cubicBezTo>
                    <a:pt x="2409" y="1"/>
                    <a:pt x="2378" y="10"/>
                    <a:pt x="2352" y="29"/>
                  </a:cubicBezTo>
                  <a:cubicBezTo>
                    <a:pt x="2120" y="203"/>
                    <a:pt x="1881" y="366"/>
                    <a:pt x="1637" y="519"/>
                  </a:cubicBezTo>
                  <a:cubicBezTo>
                    <a:pt x="1203" y="789"/>
                    <a:pt x="748" y="1028"/>
                    <a:pt x="279" y="1232"/>
                  </a:cubicBezTo>
                  <a:cubicBezTo>
                    <a:pt x="195" y="1268"/>
                    <a:pt x="75" y="1299"/>
                    <a:pt x="39" y="1391"/>
                  </a:cubicBezTo>
                  <a:cubicBezTo>
                    <a:pt x="1" y="1484"/>
                    <a:pt x="81" y="1578"/>
                    <a:pt x="131" y="1651"/>
                  </a:cubicBezTo>
                  <a:cubicBezTo>
                    <a:pt x="165" y="1701"/>
                    <a:pt x="195" y="1754"/>
                    <a:pt x="222" y="1808"/>
                  </a:cubicBezTo>
                  <a:cubicBezTo>
                    <a:pt x="245" y="1855"/>
                    <a:pt x="363" y="2044"/>
                    <a:pt x="460" y="2044"/>
                  </a:cubicBezTo>
                  <a:cubicBezTo>
                    <a:pt x="485" y="2044"/>
                    <a:pt x="509" y="2031"/>
                    <a:pt x="529" y="1999"/>
                  </a:cubicBezTo>
                  <a:cubicBezTo>
                    <a:pt x="592" y="1901"/>
                    <a:pt x="322" y="1631"/>
                    <a:pt x="274" y="1555"/>
                  </a:cubicBezTo>
                  <a:cubicBezTo>
                    <a:pt x="244" y="1511"/>
                    <a:pt x="198" y="1439"/>
                    <a:pt x="241" y="1388"/>
                  </a:cubicBezTo>
                  <a:cubicBezTo>
                    <a:pt x="275" y="1345"/>
                    <a:pt x="357" y="1328"/>
                    <a:pt x="407" y="1306"/>
                  </a:cubicBezTo>
                  <a:cubicBezTo>
                    <a:pt x="654" y="1199"/>
                    <a:pt x="897" y="1082"/>
                    <a:pt x="1134" y="956"/>
                  </a:cubicBezTo>
                  <a:cubicBezTo>
                    <a:pt x="1618" y="700"/>
                    <a:pt x="2083" y="406"/>
                    <a:pt x="2520" y="77"/>
                  </a:cubicBezTo>
                  <a:cubicBezTo>
                    <a:pt x="2559" y="49"/>
                    <a:pt x="2510" y="16"/>
                    <a:pt x="2485" y="7"/>
                  </a:cubicBezTo>
                  <a:cubicBezTo>
                    <a:pt x="2470" y="3"/>
                    <a:pt x="2455" y="1"/>
                    <a:pt x="24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295912" y="4448211"/>
              <a:ext cx="29668" cy="41789"/>
            </a:xfrm>
            <a:custGeom>
              <a:rect b="b" l="l" r="r" t="t"/>
              <a:pathLst>
                <a:path extrusionOk="0" h="1479" w="1050">
                  <a:moveTo>
                    <a:pt x="948" y="0"/>
                  </a:moveTo>
                  <a:cubicBezTo>
                    <a:pt x="923" y="0"/>
                    <a:pt x="898" y="6"/>
                    <a:pt x="875" y="19"/>
                  </a:cubicBezTo>
                  <a:cubicBezTo>
                    <a:pt x="368" y="329"/>
                    <a:pt x="106" y="878"/>
                    <a:pt x="6" y="1429"/>
                  </a:cubicBezTo>
                  <a:cubicBezTo>
                    <a:pt x="0" y="1461"/>
                    <a:pt x="46" y="1479"/>
                    <a:pt x="95" y="1479"/>
                  </a:cubicBezTo>
                  <a:cubicBezTo>
                    <a:pt x="144" y="1479"/>
                    <a:pt x="196" y="1461"/>
                    <a:pt x="202" y="1425"/>
                  </a:cubicBezTo>
                  <a:cubicBezTo>
                    <a:pt x="295" y="909"/>
                    <a:pt x="541" y="377"/>
                    <a:pt x="1015" y="87"/>
                  </a:cubicBezTo>
                  <a:cubicBezTo>
                    <a:pt x="1049" y="66"/>
                    <a:pt x="1048" y="34"/>
                    <a:pt x="1012" y="14"/>
                  </a:cubicBezTo>
                  <a:cubicBezTo>
                    <a:pt x="992" y="5"/>
                    <a:pt x="970" y="0"/>
                    <a:pt x="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4202190" y="4439367"/>
              <a:ext cx="15455" cy="11669"/>
            </a:xfrm>
            <a:custGeom>
              <a:rect b="b" l="l" r="r" t="t"/>
              <a:pathLst>
                <a:path extrusionOk="0" h="413" w="547">
                  <a:moveTo>
                    <a:pt x="116" y="0"/>
                  </a:moveTo>
                  <a:cubicBezTo>
                    <a:pt x="98" y="0"/>
                    <a:pt x="80" y="3"/>
                    <a:pt x="63" y="9"/>
                  </a:cubicBezTo>
                  <a:cubicBezTo>
                    <a:pt x="30" y="19"/>
                    <a:pt x="0" y="50"/>
                    <a:pt x="30" y="80"/>
                  </a:cubicBezTo>
                  <a:lnTo>
                    <a:pt x="349" y="389"/>
                  </a:lnTo>
                  <a:cubicBezTo>
                    <a:pt x="366" y="402"/>
                    <a:pt x="386" y="410"/>
                    <a:pt x="408" y="412"/>
                  </a:cubicBezTo>
                  <a:cubicBezTo>
                    <a:pt x="414" y="412"/>
                    <a:pt x="421" y="413"/>
                    <a:pt x="428" y="413"/>
                  </a:cubicBezTo>
                  <a:cubicBezTo>
                    <a:pt x="446" y="413"/>
                    <a:pt x="465" y="410"/>
                    <a:pt x="482" y="405"/>
                  </a:cubicBezTo>
                  <a:cubicBezTo>
                    <a:pt x="516" y="393"/>
                    <a:pt x="546" y="363"/>
                    <a:pt x="516" y="333"/>
                  </a:cubicBezTo>
                  <a:lnTo>
                    <a:pt x="198" y="23"/>
                  </a:lnTo>
                  <a:cubicBezTo>
                    <a:pt x="180" y="10"/>
                    <a:pt x="160" y="3"/>
                    <a:pt x="139" y="1"/>
                  </a:cubicBezTo>
                  <a:cubicBezTo>
                    <a:pt x="131" y="1"/>
                    <a:pt x="123" y="0"/>
                    <a:pt x="116"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190068" y="4446911"/>
              <a:ext cx="14212" cy="11104"/>
            </a:xfrm>
            <a:custGeom>
              <a:rect b="b" l="l" r="r" t="t"/>
              <a:pathLst>
                <a:path extrusionOk="0" h="393" w="503">
                  <a:moveTo>
                    <a:pt x="123" y="0"/>
                  </a:moveTo>
                  <a:cubicBezTo>
                    <a:pt x="103" y="0"/>
                    <a:pt x="83" y="4"/>
                    <a:pt x="66" y="9"/>
                  </a:cubicBezTo>
                  <a:cubicBezTo>
                    <a:pt x="35" y="19"/>
                    <a:pt x="1" y="52"/>
                    <a:pt x="32" y="80"/>
                  </a:cubicBezTo>
                  <a:cubicBezTo>
                    <a:pt x="133" y="170"/>
                    <a:pt x="229" y="266"/>
                    <a:pt x="318" y="369"/>
                  </a:cubicBezTo>
                  <a:cubicBezTo>
                    <a:pt x="331" y="383"/>
                    <a:pt x="358" y="388"/>
                    <a:pt x="376" y="390"/>
                  </a:cubicBezTo>
                  <a:cubicBezTo>
                    <a:pt x="384" y="392"/>
                    <a:pt x="392" y="392"/>
                    <a:pt x="400" y="392"/>
                  </a:cubicBezTo>
                  <a:cubicBezTo>
                    <a:pt x="418" y="392"/>
                    <a:pt x="435" y="389"/>
                    <a:pt x="452" y="383"/>
                  </a:cubicBezTo>
                  <a:cubicBezTo>
                    <a:pt x="469" y="379"/>
                    <a:pt x="485" y="368"/>
                    <a:pt x="495" y="352"/>
                  </a:cubicBezTo>
                  <a:cubicBezTo>
                    <a:pt x="502" y="336"/>
                    <a:pt x="495" y="325"/>
                    <a:pt x="485" y="312"/>
                  </a:cubicBezTo>
                  <a:cubicBezTo>
                    <a:pt x="396" y="210"/>
                    <a:pt x="301" y="113"/>
                    <a:pt x="201" y="25"/>
                  </a:cubicBezTo>
                  <a:cubicBezTo>
                    <a:pt x="181" y="7"/>
                    <a:pt x="152" y="0"/>
                    <a:pt x="1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4177297" y="4453777"/>
              <a:ext cx="12234" cy="10596"/>
            </a:xfrm>
            <a:custGeom>
              <a:rect b="b" l="l" r="r" t="t"/>
              <a:pathLst>
                <a:path extrusionOk="0" h="375" w="433">
                  <a:moveTo>
                    <a:pt x="107" y="1"/>
                  </a:moveTo>
                  <a:cubicBezTo>
                    <a:pt x="88" y="1"/>
                    <a:pt x="70" y="4"/>
                    <a:pt x="52" y="9"/>
                  </a:cubicBezTo>
                  <a:cubicBezTo>
                    <a:pt x="34" y="13"/>
                    <a:pt x="18" y="25"/>
                    <a:pt x="8" y="40"/>
                  </a:cubicBezTo>
                  <a:cubicBezTo>
                    <a:pt x="1" y="57"/>
                    <a:pt x="8" y="69"/>
                    <a:pt x="20" y="80"/>
                  </a:cubicBezTo>
                  <a:cubicBezTo>
                    <a:pt x="95" y="170"/>
                    <a:pt x="171" y="260"/>
                    <a:pt x="247" y="350"/>
                  </a:cubicBezTo>
                  <a:cubicBezTo>
                    <a:pt x="260" y="365"/>
                    <a:pt x="287" y="370"/>
                    <a:pt x="305" y="373"/>
                  </a:cubicBezTo>
                  <a:cubicBezTo>
                    <a:pt x="312" y="374"/>
                    <a:pt x="319" y="374"/>
                    <a:pt x="325" y="374"/>
                  </a:cubicBezTo>
                  <a:cubicBezTo>
                    <a:pt x="344" y="374"/>
                    <a:pt x="363" y="371"/>
                    <a:pt x="381" y="366"/>
                  </a:cubicBezTo>
                  <a:cubicBezTo>
                    <a:pt x="400" y="360"/>
                    <a:pt x="414" y="349"/>
                    <a:pt x="425" y="333"/>
                  </a:cubicBezTo>
                  <a:cubicBezTo>
                    <a:pt x="433" y="318"/>
                    <a:pt x="424" y="306"/>
                    <a:pt x="414" y="295"/>
                  </a:cubicBezTo>
                  <a:lnTo>
                    <a:pt x="185" y="25"/>
                  </a:lnTo>
                  <a:cubicBezTo>
                    <a:pt x="172" y="9"/>
                    <a:pt x="145" y="5"/>
                    <a:pt x="127" y="2"/>
                  </a:cubicBezTo>
                  <a:cubicBezTo>
                    <a:pt x="120" y="1"/>
                    <a:pt x="114" y="1"/>
                    <a:pt x="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4161531" y="4460078"/>
              <a:ext cx="14071" cy="11839"/>
            </a:xfrm>
            <a:custGeom>
              <a:rect b="b" l="l" r="r" t="t"/>
              <a:pathLst>
                <a:path extrusionOk="0" h="419" w="498">
                  <a:moveTo>
                    <a:pt x="124" y="0"/>
                  </a:moveTo>
                  <a:cubicBezTo>
                    <a:pt x="104" y="0"/>
                    <a:pt x="84" y="3"/>
                    <a:pt x="67" y="9"/>
                  </a:cubicBezTo>
                  <a:cubicBezTo>
                    <a:pt x="36" y="19"/>
                    <a:pt x="0" y="52"/>
                    <a:pt x="33" y="80"/>
                  </a:cubicBezTo>
                  <a:cubicBezTo>
                    <a:pt x="87" y="125"/>
                    <a:pt x="137" y="173"/>
                    <a:pt x="185" y="226"/>
                  </a:cubicBezTo>
                  <a:lnTo>
                    <a:pt x="200" y="245"/>
                  </a:lnTo>
                  <a:lnTo>
                    <a:pt x="207" y="252"/>
                  </a:lnTo>
                  <a:cubicBezTo>
                    <a:pt x="209" y="255"/>
                    <a:pt x="213" y="259"/>
                    <a:pt x="213" y="259"/>
                  </a:cubicBezTo>
                  <a:cubicBezTo>
                    <a:pt x="223" y="272"/>
                    <a:pt x="235" y="286"/>
                    <a:pt x="245" y="299"/>
                  </a:cubicBezTo>
                  <a:cubicBezTo>
                    <a:pt x="266" y="326"/>
                    <a:pt x="285" y="355"/>
                    <a:pt x="303" y="383"/>
                  </a:cubicBezTo>
                  <a:cubicBezTo>
                    <a:pt x="321" y="410"/>
                    <a:pt x="358" y="418"/>
                    <a:pt x="393" y="418"/>
                  </a:cubicBezTo>
                  <a:cubicBezTo>
                    <a:pt x="404" y="418"/>
                    <a:pt x="415" y="418"/>
                    <a:pt x="425" y="416"/>
                  </a:cubicBezTo>
                  <a:cubicBezTo>
                    <a:pt x="446" y="413"/>
                    <a:pt x="466" y="405"/>
                    <a:pt x="482" y="390"/>
                  </a:cubicBezTo>
                  <a:cubicBezTo>
                    <a:pt x="493" y="382"/>
                    <a:pt x="498" y="365"/>
                    <a:pt x="490" y="350"/>
                  </a:cubicBezTo>
                  <a:cubicBezTo>
                    <a:pt x="410" y="229"/>
                    <a:pt x="313" y="117"/>
                    <a:pt x="200" y="23"/>
                  </a:cubicBezTo>
                  <a:cubicBezTo>
                    <a:pt x="180" y="7"/>
                    <a:pt x="152" y="0"/>
                    <a:pt x="1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4110531" y="2808715"/>
              <a:ext cx="285517" cy="1654161"/>
            </a:xfrm>
            <a:custGeom>
              <a:rect b="b" l="l" r="r" t="t"/>
              <a:pathLst>
                <a:path extrusionOk="0" h="58544" w="10105">
                  <a:moveTo>
                    <a:pt x="9877" y="1"/>
                  </a:moveTo>
                  <a:lnTo>
                    <a:pt x="557" y="285"/>
                  </a:lnTo>
                  <a:cubicBezTo>
                    <a:pt x="370" y="1660"/>
                    <a:pt x="210" y="3038"/>
                    <a:pt x="104" y="4414"/>
                  </a:cubicBezTo>
                  <a:cubicBezTo>
                    <a:pt x="0" y="5761"/>
                    <a:pt x="44" y="7113"/>
                    <a:pt x="89" y="8462"/>
                  </a:cubicBezTo>
                  <a:cubicBezTo>
                    <a:pt x="99" y="8747"/>
                    <a:pt x="107" y="9033"/>
                    <a:pt x="117" y="9319"/>
                  </a:cubicBezTo>
                  <a:cubicBezTo>
                    <a:pt x="117" y="9348"/>
                    <a:pt x="120" y="9378"/>
                    <a:pt x="120" y="9406"/>
                  </a:cubicBezTo>
                  <a:cubicBezTo>
                    <a:pt x="246" y="13558"/>
                    <a:pt x="415" y="17710"/>
                    <a:pt x="593" y="21860"/>
                  </a:cubicBezTo>
                  <a:cubicBezTo>
                    <a:pt x="863" y="28194"/>
                    <a:pt x="1531" y="34474"/>
                    <a:pt x="1506" y="40804"/>
                  </a:cubicBezTo>
                  <a:cubicBezTo>
                    <a:pt x="1505" y="41032"/>
                    <a:pt x="1505" y="41261"/>
                    <a:pt x="1506" y="41490"/>
                  </a:cubicBezTo>
                  <a:cubicBezTo>
                    <a:pt x="1515" y="43388"/>
                    <a:pt x="1585" y="45284"/>
                    <a:pt x="1662" y="47181"/>
                  </a:cubicBezTo>
                  <a:cubicBezTo>
                    <a:pt x="1727" y="48741"/>
                    <a:pt x="1296" y="50623"/>
                    <a:pt x="2017" y="52074"/>
                  </a:cubicBezTo>
                  <a:cubicBezTo>
                    <a:pt x="2311" y="52666"/>
                    <a:pt x="2820" y="53247"/>
                    <a:pt x="2683" y="53893"/>
                  </a:cubicBezTo>
                  <a:cubicBezTo>
                    <a:pt x="2616" y="54213"/>
                    <a:pt x="2397" y="54476"/>
                    <a:pt x="2238" y="54761"/>
                  </a:cubicBezTo>
                  <a:cubicBezTo>
                    <a:pt x="1695" y="55727"/>
                    <a:pt x="1835" y="56916"/>
                    <a:pt x="1991" y="58014"/>
                  </a:cubicBezTo>
                  <a:cubicBezTo>
                    <a:pt x="3286" y="58036"/>
                    <a:pt x="4581" y="58094"/>
                    <a:pt x="5873" y="58201"/>
                  </a:cubicBezTo>
                  <a:cubicBezTo>
                    <a:pt x="6357" y="58241"/>
                    <a:pt x="7080" y="58544"/>
                    <a:pt x="7682" y="58544"/>
                  </a:cubicBezTo>
                  <a:cubicBezTo>
                    <a:pt x="7963" y="58544"/>
                    <a:pt x="8218" y="58478"/>
                    <a:pt x="8409" y="58287"/>
                  </a:cubicBezTo>
                  <a:cubicBezTo>
                    <a:pt x="8558" y="58138"/>
                    <a:pt x="8637" y="57935"/>
                    <a:pt x="8697" y="57734"/>
                  </a:cubicBezTo>
                  <a:cubicBezTo>
                    <a:pt x="8885" y="57098"/>
                    <a:pt x="8920" y="56427"/>
                    <a:pt x="8935" y="55768"/>
                  </a:cubicBezTo>
                  <a:cubicBezTo>
                    <a:pt x="9025" y="52051"/>
                    <a:pt x="9103" y="48332"/>
                    <a:pt x="9170" y="44614"/>
                  </a:cubicBezTo>
                  <a:cubicBezTo>
                    <a:pt x="9201" y="42844"/>
                    <a:pt x="9414" y="40958"/>
                    <a:pt x="9223" y="39200"/>
                  </a:cubicBezTo>
                  <a:cubicBezTo>
                    <a:pt x="9042" y="37551"/>
                    <a:pt x="9048" y="35836"/>
                    <a:pt x="9085" y="34167"/>
                  </a:cubicBezTo>
                  <a:cubicBezTo>
                    <a:pt x="9127" y="32313"/>
                    <a:pt x="9178" y="30458"/>
                    <a:pt x="9238" y="28604"/>
                  </a:cubicBezTo>
                  <a:cubicBezTo>
                    <a:pt x="9361" y="24931"/>
                    <a:pt x="9530" y="21260"/>
                    <a:pt x="9747" y="17590"/>
                  </a:cubicBezTo>
                  <a:cubicBezTo>
                    <a:pt x="10104" y="11687"/>
                    <a:pt x="10067" y="5859"/>
                    <a:pt x="98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4325862" y="2809619"/>
              <a:ext cx="288738" cy="1005256"/>
            </a:xfrm>
            <a:custGeom>
              <a:rect b="b" l="l" r="r" t="t"/>
              <a:pathLst>
                <a:path extrusionOk="0" h="35578" w="10219">
                  <a:moveTo>
                    <a:pt x="9766" y="0"/>
                  </a:moveTo>
                  <a:lnTo>
                    <a:pt x="453" y="461"/>
                  </a:lnTo>
                  <a:cubicBezTo>
                    <a:pt x="292" y="1840"/>
                    <a:pt x="158" y="3220"/>
                    <a:pt x="78" y="4599"/>
                  </a:cubicBezTo>
                  <a:cubicBezTo>
                    <a:pt x="1" y="5946"/>
                    <a:pt x="71" y="7296"/>
                    <a:pt x="141" y="8645"/>
                  </a:cubicBezTo>
                  <a:cubicBezTo>
                    <a:pt x="155" y="8931"/>
                    <a:pt x="171" y="9217"/>
                    <a:pt x="187" y="9503"/>
                  </a:cubicBezTo>
                  <a:cubicBezTo>
                    <a:pt x="187" y="9532"/>
                    <a:pt x="190" y="9562"/>
                    <a:pt x="191" y="9590"/>
                  </a:cubicBezTo>
                  <a:cubicBezTo>
                    <a:pt x="395" y="13739"/>
                    <a:pt x="644" y="17886"/>
                    <a:pt x="901" y="22032"/>
                  </a:cubicBezTo>
                  <a:cubicBezTo>
                    <a:pt x="1056" y="24526"/>
                    <a:pt x="1273" y="27016"/>
                    <a:pt x="1484" y="29508"/>
                  </a:cubicBezTo>
                  <a:cubicBezTo>
                    <a:pt x="1624" y="31160"/>
                    <a:pt x="1643" y="33990"/>
                    <a:pt x="3222" y="35048"/>
                  </a:cubicBezTo>
                  <a:cubicBezTo>
                    <a:pt x="3741" y="35397"/>
                    <a:pt x="4387" y="35485"/>
                    <a:pt x="5009" y="35538"/>
                  </a:cubicBezTo>
                  <a:cubicBezTo>
                    <a:pt x="5269" y="35560"/>
                    <a:pt x="5532" y="35577"/>
                    <a:pt x="5793" y="35577"/>
                  </a:cubicBezTo>
                  <a:cubicBezTo>
                    <a:pt x="6139" y="35577"/>
                    <a:pt x="6483" y="35547"/>
                    <a:pt x="6817" y="35459"/>
                  </a:cubicBezTo>
                  <a:cubicBezTo>
                    <a:pt x="9844" y="34663"/>
                    <a:pt x="9641" y="31029"/>
                    <a:pt x="9675" y="28611"/>
                  </a:cubicBezTo>
                  <a:cubicBezTo>
                    <a:pt x="9726" y="24935"/>
                    <a:pt x="9825" y="21261"/>
                    <a:pt x="9972" y="17588"/>
                  </a:cubicBezTo>
                  <a:cubicBezTo>
                    <a:pt x="10218" y="11680"/>
                    <a:pt x="10068" y="5854"/>
                    <a:pt x="97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4439617" y="3712197"/>
              <a:ext cx="326345" cy="720813"/>
            </a:xfrm>
            <a:custGeom>
              <a:rect b="b" l="l" r="r" t="t"/>
              <a:pathLst>
                <a:path extrusionOk="0" h="25511" w="11550">
                  <a:moveTo>
                    <a:pt x="2513" y="1"/>
                  </a:moveTo>
                  <a:cubicBezTo>
                    <a:pt x="2118" y="1"/>
                    <a:pt x="1724" y="102"/>
                    <a:pt x="1366" y="333"/>
                  </a:cubicBezTo>
                  <a:cubicBezTo>
                    <a:pt x="414" y="943"/>
                    <a:pt x="1" y="2163"/>
                    <a:pt x="55" y="3294"/>
                  </a:cubicBezTo>
                  <a:cubicBezTo>
                    <a:pt x="111" y="4423"/>
                    <a:pt x="555" y="5492"/>
                    <a:pt x="994" y="6534"/>
                  </a:cubicBezTo>
                  <a:cubicBezTo>
                    <a:pt x="2863" y="10973"/>
                    <a:pt x="4564" y="15549"/>
                    <a:pt x="6595" y="19897"/>
                  </a:cubicBezTo>
                  <a:cubicBezTo>
                    <a:pt x="6927" y="20605"/>
                    <a:pt x="7270" y="21321"/>
                    <a:pt x="7554" y="22053"/>
                  </a:cubicBezTo>
                  <a:cubicBezTo>
                    <a:pt x="7821" y="22742"/>
                    <a:pt x="8036" y="23447"/>
                    <a:pt x="8143" y="24175"/>
                  </a:cubicBezTo>
                  <a:cubicBezTo>
                    <a:pt x="8183" y="24443"/>
                    <a:pt x="8207" y="24714"/>
                    <a:pt x="8214" y="24984"/>
                  </a:cubicBezTo>
                  <a:cubicBezTo>
                    <a:pt x="8225" y="25389"/>
                    <a:pt x="8494" y="25511"/>
                    <a:pt x="8809" y="25511"/>
                  </a:cubicBezTo>
                  <a:cubicBezTo>
                    <a:pt x="9018" y="25511"/>
                    <a:pt x="9247" y="25457"/>
                    <a:pt x="9432" y="25396"/>
                  </a:cubicBezTo>
                  <a:cubicBezTo>
                    <a:pt x="9906" y="25239"/>
                    <a:pt x="10364" y="25034"/>
                    <a:pt x="10798" y="24787"/>
                  </a:cubicBezTo>
                  <a:cubicBezTo>
                    <a:pt x="10840" y="24763"/>
                    <a:pt x="10881" y="24739"/>
                    <a:pt x="10923" y="24713"/>
                  </a:cubicBezTo>
                  <a:cubicBezTo>
                    <a:pt x="10990" y="24674"/>
                    <a:pt x="11054" y="24634"/>
                    <a:pt x="11114" y="24591"/>
                  </a:cubicBezTo>
                  <a:cubicBezTo>
                    <a:pt x="11160" y="24560"/>
                    <a:pt x="11203" y="24526"/>
                    <a:pt x="11244" y="24491"/>
                  </a:cubicBezTo>
                  <a:cubicBezTo>
                    <a:pt x="11521" y="24255"/>
                    <a:pt x="11550" y="24104"/>
                    <a:pt x="11453" y="23757"/>
                  </a:cubicBezTo>
                  <a:cubicBezTo>
                    <a:pt x="11451" y="23751"/>
                    <a:pt x="11450" y="23748"/>
                    <a:pt x="11450" y="23742"/>
                  </a:cubicBezTo>
                  <a:cubicBezTo>
                    <a:pt x="11446" y="23728"/>
                    <a:pt x="11440" y="23712"/>
                    <a:pt x="11437" y="23698"/>
                  </a:cubicBezTo>
                  <a:cubicBezTo>
                    <a:pt x="11429" y="23668"/>
                    <a:pt x="11420" y="23637"/>
                    <a:pt x="11411" y="23607"/>
                  </a:cubicBezTo>
                  <a:cubicBezTo>
                    <a:pt x="11187" y="22816"/>
                    <a:pt x="10965" y="22027"/>
                    <a:pt x="10745" y="21236"/>
                  </a:cubicBezTo>
                  <a:cubicBezTo>
                    <a:pt x="9389" y="16345"/>
                    <a:pt x="8416" y="11313"/>
                    <a:pt x="6955" y="6405"/>
                  </a:cubicBezTo>
                  <a:cubicBezTo>
                    <a:pt x="6434" y="4650"/>
                    <a:pt x="5880" y="2877"/>
                    <a:pt x="4886" y="1342"/>
                  </a:cubicBezTo>
                  <a:cubicBezTo>
                    <a:pt x="4385" y="567"/>
                    <a:pt x="3446" y="1"/>
                    <a:pt x="2513"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4568205" y="4379184"/>
              <a:ext cx="228470" cy="130256"/>
            </a:xfrm>
            <a:custGeom>
              <a:rect b="b" l="l" r="r" t="t"/>
              <a:pathLst>
                <a:path extrusionOk="0" h="4610" w="8086">
                  <a:moveTo>
                    <a:pt x="6808" y="0"/>
                  </a:moveTo>
                  <a:cubicBezTo>
                    <a:pt x="6798" y="0"/>
                    <a:pt x="6789" y="1"/>
                    <a:pt x="6779" y="2"/>
                  </a:cubicBezTo>
                  <a:cubicBezTo>
                    <a:pt x="6653" y="18"/>
                    <a:pt x="6566" y="131"/>
                    <a:pt x="6483" y="225"/>
                  </a:cubicBezTo>
                  <a:cubicBezTo>
                    <a:pt x="6179" y="578"/>
                    <a:pt x="5668" y="889"/>
                    <a:pt x="5189" y="889"/>
                  </a:cubicBezTo>
                  <a:cubicBezTo>
                    <a:pt x="5179" y="889"/>
                    <a:pt x="5169" y="888"/>
                    <a:pt x="5160" y="888"/>
                  </a:cubicBezTo>
                  <a:cubicBezTo>
                    <a:pt x="4841" y="880"/>
                    <a:pt x="4534" y="775"/>
                    <a:pt x="4262" y="624"/>
                  </a:cubicBezTo>
                  <a:cubicBezTo>
                    <a:pt x="4144" y="558"/>
                    <a:pt x="4026" y="485"/>
                    <a:pt x="3891" y="454"/>
                  </a:cubicBezTo>
                  <a:cubicBezTo>
                    <a:pt x="3855" y="446"/>
                    <a:pt x="3819" y="442"/>
                    <a:pt x="3784" y="442"/>
                  </a:cubicBezTo>
                  <a:cubicBezTo>
                    <a:pt x="3674" y="442"/>
                    <a:pt x="3568" y="478"/>
                    <a:pt x="3472" y="538"/>
                  </a:cubicBezTo>
                  <a:cubicBezTo>
                    <a:pt x="3113" y="759"/>
                    <a:pt x="2880" y="1201"/>
                    <a:pt x="2599" y="1508"/>
                  </a:cubicBezTo>
                  <a:cubicBezTo>
                    <a:pt x="2276" y="1861"/>
                    <a:pt x="1927" y="2190"/>
                    <a:pt x="1554" y="2492"/>
                  </a:cubicBezTo>
                  <a:cubicBezTo>
                    <a:pt x="1239" y="2745"/>
                    <a:pt x="909" y="2980"/>
                    <a:pt x="622" y="3263"/>
                  </a:cubicBezTo>
                  <a:cubicBezTo>
                    <a:pt x="443" y="3441"/>
                    <a:pt x="155" y="3761"/>
                    <a:pt x="62" y="4064"/>
                  </a:cubicBezTo>
                  <a:cubicBezTo>
                    <a:pt x="0" y="4260"/>
                    <a:pt x="22" y="4448"/>
                    <a:pt x="210" y="4588"/>
                  </a:cubicBezTo>
                  <a:cubicBezTo>
                    <a:pt x="222" y="4595"/>
                    <a:pt x="233" y="4604"/>
                    <a:pt x="246" y="4610"/>
                  </a:cubicBezTo>
                  <a:lnTo>
                    <a:pt x="8085" y="1939"/>
                  </a:lnTo>
                  <a:cubicBezTo>
                    <a:pt x="8072" y="1880"/>
                    <a:pt x="8059" y="1821"/>
                    <a:pt x="8045" y="1764"/>
                  </a:cubicBezTo>
                  <a:cubicBezTo>
                    <a:pt x="8012" y="1634"/>
                    <a:pt x="7972" y="1507"/>
                    <a:pt x="7927" y="1383"/>
                  </a:cubicBezTo>
                  <a:cubicBezTo>
                    <a:pt x="7749" y="907"/>
                    <a:pt x="7471" y="477"/>
                    <a:pt x="7080" y="135"/>
                  </a:cubicBezTo>
                  <a:cubicBezTo>
                    <a:pt x="7003" y="67"/>
                    <a:pt x="6911" y="0"/>
                    <a:pt x="68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4568205" y="4418233"/>
              <a:ext cx="228470" cy="91207"/>
            </a:xfrm>
            <a:custGeom>
              <a:rect b="b" l="l" r="r" t="t"/>
              <a:pathLst>
                <a:path extrusionOk="0" h="3228" w="8086">
                  <a:moveTo>
                    <a:pt x="7927" y="1"/>
                  </a:moveTo>
                  <a:lnTo>
                    <a:pt x="62" y="2680"/>
                  </a:lnTo>
                  <a:cubicBezTo>
                    <a:pt x="0" y="2878"/>
                    <a:pt x="22" y="3066"/>
                    <a:pt x="210" y="3206"/>
                  </a:cubicBezTo>
                  <a:cubicBezTo>
                    <a:pt x="222" y="3213"/>
                    <a:pt x="233" y="3222"/>
                    <a:pt x="246" y="3228"/>
                  </a:cubicBezTo>
                  <a:lnTo>
                    <a:pt x="8085" y="557"/>
                  </a:lnTo>
                  <a:cubicBezTo>
                    <a:pt x="8072" y="498"/>
                    <a:pt x="8059" y="439"/>
                    <a:pt x="8045" y="382"/>
                  </a:cubicBezTo>
                  <a:cubicBezTo>
                    <a:pt x="8012" y="252"/>
                    <a:pt x="7972" y="125"/>
                    <a:pt x="7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4612594" y="4400545"/>
              <a:ext cx="56906" cy="72107"/>
            </a:xfrm>
            <a:custGeom>
              <a:rect b="b" l="l" r="r" t="t"/>
              <a:pathLst>
                <a:path extrusionOk="0" h="2552" w="2014">
                  <a:moveTo>
                    <a:pt x="1929" y="1"/>
                  </a:moveTo>
                  <a:cubicBezTo>
                    <a:pt x="1882" y="2"/>
                    <a:pt x="1838" y="24"/>
                    <a:pt x="1809" y="62"/>
                  </a:cubicBezTo>
                  <a:cubicBezTo>
                    <a:pt x="1641" y="295"/>
                    <a:pt x="1462" y="521"/>
                    <a:pt x="1273" y="741"/>
                  </a:cubicBezTo>
                  <a:cubicBezTo>
                    <a:pt x="940" y="1128"/>
                    <a:pt x="577" y="1491"/>
                    <a:pt x="190" y="1826"/>
                  </a:cubicBezTo>
                  <a:cubicBezTo>
                    <a:pt x="120" y="1886"/>
                    <a:pt x="14" y="1951"/>
                    <a:pt x="7" y="2049"/>
                  </a:cubicBezTo>
                  <a:cubicBezTo>
                    <a:pt x="0" y="2150"/>
                    <a:pt x="104" y="2216"/>
                    <a:pt x="173" y="2270"/>
                  </a:cubicBezTo>
                  <a:cubicBezTo>
                    <a:pt x="220" y="2309"/>
                    <a:pt x="266" y="2350"/>
                    <a:pt x="307" y="2394"/>
                  </a:cubicBezTo>
                  <a:cubicBezTo>
                    <a:pt x="340" y="2429"/>
                    <a:pt x="483" y="2552"/>
                    <a:pt x="578" y="2552"/>
                  </a:cubicBezTo>
                  <a:cubicBezTo>
                    <a:pt x="614" y="2552"/>
                    <a:pt x="644" y="2533"/>
                    <a:pt x="657" y="2485"/>
                  </a:cubicBezTo>
                  <a:cubicBezTo>
                    <a:pt x="689" y="2372"/>
                    <a:pt x="350" y="2194"/>
                    <a:pt x="282" y="2137"/>
                  </a:cubicBezTo>
                  <a:cubicBezTo>
                    <a:pt x="239" y="2103"/>
                    <a:pt x="174" y="2050"/>
                    <a:pt x="199" y="1987"/>
                  </a:cubicBezTo>
                  <a:cubicBezTo>
                    <a:pt x="220" y="1936"/>
                    <a:pt x="293" y="1896"/>
                    <a:pt x="333" y="1860"/>
                  </a:cubicBezTo>
                  <a:cubicBezTo>
                    <a:pt x="537" y="1683"/>
                    <a:pt x="735" y="1500"/>
                    <a:pt x="925" y="1310"/>
                  </a:cubicBezTo>
                  <a:cubicBezTo>
                    <a:pt x="1311" y="920"/>
                    <a:pt x="1665" y="501"/>
                    <a:pt x="1985" y="56"/>
                  </a:cubicBezTo>
                  <a:cubicBezTo>
                    <a:pt x="2014" y="19"/>
                    <a:pt x="1958" y="1"/>
                    <a:pt x="1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4746890" y="4382405"/>
              <a:ext cx="18592" cy="47525"/>
            </a:xfrm>
            <a:custGeom>
              <a:rect b="b" l="l" r="r" t="t"/>
              <a:pathLst>
                <a:path extrusionOk="0" h="1682" w="658">
                  <a:moveTo>
                    <a:pt x="585" y="1"/>
                  </a:moveTo>
                  <a:cubicBezTo>
                    <a:pt x="546" y="1"/>
                    <a:pt x="507" y="17"/>
                    <a:pt x="478" y="47"/>
                  </a:cubicBezTo>
                  <a:cubicBezTo>
                    <a:pt x="88" y="494"/>
                    <a:pt x="0" y="1096"/>
                    <a:pt x="69" y="1652"/>
                  </a:cubicBezTo>
                  <a:cubicBezTo>
                    <a:pt x="72" y="1672"/>
                    <a:pt x="92" y="1681"/>
                    <a:pt x="118" y="1681"/>
                  </a:cubicBezTo>
                  <a:cubicBezTo>
                    <a:pt x="175" y="1681"/>
                    <a:pt x="260" y="1640"/>
                    <a:pt x="253" y="1589"/>
                  </a:cubicBezTo>
                  <a:cubicBezTo>
                    <a:pt x="189" y="1070"/>
                    <a:pt x="265" y="490"/>
                    <a:pt x="632" y="71"/>
                  </a:cubicBezTo>
                  <a:cubicBezTo>
                    <a:pt x="658" y="40"/>
                    <a:pt x="648" y="10"/>
                    <a:pt x="608" y="2"/>
                  </a:cubicBezTo>
                  <a:cubicBezTo>
                    <a:pt x="600" y="1"/>
                    <a:pt x="593" y="1"/>
                    <a:pt x="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4644974" y="4408824"/>
              <a:ext cx="17377" cy="8985"/>
            </a:xfrm>
            <a:custGeom>
              <a:rect b="b" l="l" r="r" t="t"/>
              <a:pathLst>
                <a:path extrusionOk="0" h="318" w="615">
                  <a:moveTo>
                    <a:pt x="143" y="1"/>
                  </a:moveTo>
                  <a:cubicBezTo>
                    <a:pt x="134" y="1"/>
                    <a:pt x="126" y="2"/>
                    <a:pt x="117" y="3"/>
                  </a:cubicBezTo>
                  <a:cubicBezTo>
                    <a:pt x="92" y="8"/>
                    <a:pt x="67" y="18"/>
                    <a:pt x="47" y="33"/>
                  </a:cubicBezTo>
                  <a:cubicBezTo>
                    <a:pt x="19" y="52"/>
                    <a:pt x="0" y="91"/>
                    <a:pt x="37" y="112"/>
                  </a:cubicBezTo>
                  <a:lnTo>
                    <a:pt x="433" y="311"/>
                  </a:lnTo>
                  <a:cubicBezTo>
                    <a:pt x="446" y="315"/>
                    <a:pt x="459" y="317"/>
                    <a:pt x="473" y="317"/>
                  </a:cubicBezTo>
                  <a:cubicBezTo>
                    <a:pt x="481" y="317"/>
                    <a:pt x="489" y="317"/>
                    <a:pt x="496" y="315"/>
                  </a:cubicBezTo>
                  <a:cubicBezTo>
                    <a:pt x="522" y="311"/>
                    <a:pt x="545" y="301"/>
                    <a:pt x="566" y="285"/>
                  </a:cubicBezTo>
                  <a:cubicBezTo>
                    <a:pt x="595" y="265"/>
                    <a:pt x="615" y="226"/>
                    <a:pt x="576" y="208"/>
                  </a:cubicBezTo>
                  <a:lnTo>
                    <a:pt x="180" y="8"/>
                  </a:lnTo>
                  <a:cubicBezTo>
                    <a:pt x="168" y="3"/>
                    <a:pt x="155" y="1"/>
                    <a:pt x="143" y="1"/>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4635678" y="4419617"/>
              <a:ext cx="15936" cy="8731"/>
            </a:xfrm>
            <a:custGeom>
              <a:rect b="b" l="l" r="r" t="t"/>
              <a:pathLst>
                <a:path extrusionOk="0" h="309" w="564">
                  <a:moveTo>
                    <a:pt x="145" y="0"/>
                  </a:moveTo>
                  <a:cubicBezTo>
                    <a:pt x="111" y="0"/>
                    <a:pt x="75" y="15"/>
                    <a:pt x="49" y="33"/>
                  </a:cubicBezTo>
                  <a:cubicBezTo>
                    <a:pt x="22" y="52"/>
                    <a:pt x="0" y="93"/>
                    <a:pt x="39" y="110"/>
                  </a:cubicBezTo>
                  <a:cubicBezTo>
                    <a:pt x="163" y="166"/>
                    <a:pt x="282" y="230"/>
                    <a:pt x="396" y="302"/>
                  </a:cubicBezTo>
                  <a:cubicBezTo>
                    <a:pt x="405" y="307"/>
                    <a:pt x="418" y="309"/>
                    <a:pt x="430" y="309"/>
                  </a:cubicBezTo>
                  <a:cubicBezTo>
                    <a:pt x="441" y="309"/>
                    <a:pt x="451" y="307"/>
                    <a:pt x="459" y="306"/>
                  </a:cubicBezTo>
                  <a:cubicBezTo>
                    <a:pt x="484" y="300"/>
                    <a:pt x="508" y="290"/>
                    <a:pt x="529" y="276"/>
                  </a:cubicBezTo>
                  <a:cubicBezTo>
                    <a:pt x="545" y="266"/>
                    <a:pt x="556" y="250"/>
                    <a:pt x="561" y="233"/>
                  </a:cubicBezTo>
                  <a:cubicBezTo>
                    <a:pt x="564" y="215"/>
                    <a:pt x="552" y="207"/>
                    <a:pt x="539" y="199"/>
                  </a:cubicBezTo>
                  <a:cubicBezTo>
                    <a:pt x="425" y="126"/>
                    <a:pt x="305" y="63"/>
                    <a:pt x="182" y="7"/>
                  </a:cubicBezTo>
                  <a:cubicBezTo>
                    <a:pt x="171" y="2"/>
                    <a:pt x="158"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4625534" y="4430100"/>
              <a:ext cx="13873" cy="8703"/>
            </a:xfrm>
            <a:custGeom>
              <a:rect b="b" l="l" r="r" t="t"/>
              <a:pathLst>
                <a:path extrusionOk="0" h="308" w="491">
                  <a:moveTo>
                    <a:pt x="137" y="0"/>
                  </a:moveTo>
                  <a:cubicBezTo>
                    <a:pt x="126" y="0"/>
                    <a:pt x="114" y="2"/>
                    <a:pt x="105" y="4"/>
                  </a:cubicBezTo>
                  <a:cubicBezTo>
                    <a:pt x="79" y="8"/>
                    <a:pt x="57" y="18"/>
                    <a:pt x="35" y="34"/>
                  </a:cubicBezTo>
                  <a:cubicBezTo>
                    <a:pt x="19" y="44"/>
                    <a:pt x="8" y="58"/>
                    <a:pt x="4" y="77"/>
                  </a:cubicBezTo>
                  <a:cubicBezTo>
                    <a:pt x="1" y="95"/>
                    <a:pt x="12" y="102"/>
                    <a:pt x="25" y="111"/>
                  </a:cubicBezTo>
                  <a:lnTo>
                    <a:pt x="324" y="301"/>
                  </a:lnTo>
                  <a:cubicBezTo>
                    <a:pt x="332" y="306"/>
                    <a:pt x="344" y="308"/>
                    <a:pt x="356" y="308"/>
                  </a:cubicBezTo>
                  <a:cubicBezTo>
                    <a:pt x="367" y="308"/>
                    <a:pt x="378" y="307"/>
                    <a:pt x="387" y="305"/>
                  </a:cubicBezTo>
                  <a:cubicBezTo>
                    <a:pt x="411" y="299"/>
                    <a:pt x="435" y="289"/>
                    <a:pt x="455" y="275"/>
                  </a:cubicBezTo>
                  <a:cubicBezTo>
                    <a:pt x="471" y="265"/>
                    <a:pt x="482" y="249"/>
                    <a:pt x="488" y="232"/>
                  </a:cubicBezTo>
                  <a:cubicBezTo>
                    <a:pt x="491" y="214"/>
                    <a:pt x="480" y="207"/>
                    <a:pt x="465" y="198"/>
                  </a:cubicBezTo>
                  <a:lnTo>
                    <a:pt x="168" y="8"/>
                  </a:lnTo>
                  <a:cubicBezTo>
                    <a:pt x="159" y="2"/>
                    <a:pt x="148" y="0"/>
                    <a:pt x="1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4612339" y="4440695"/>
              <a:ext cx="16105" cy="9494"/>
            </a:xfrm>
            <a:custGeom>
              <a:rect b="b" l="l" r="r" t="t"/>
              <a:pathLst>
                <a:path extrusionOk="0" h="336" w="570">
                  <a:moveTo>
                    <a:pt x="145" y="0"/>
                  </a:moveTo>
                  <a:cubicBezTo>
                    <a:pt x="112" y="0"/>
                    <a:pt x="76" y="15"/>
                    <a:pt x="50" y="33"/>
                  </a:cubicBezTo>
                  <a:cubicBezTo>
                    <a:pt x="25" y="52"/>
                    <a:pt x="0" y="95"/>
                    <a:pt x="40" y="110"/>
                  </a:cubicBezTo>
                  <a:cubicBezTo>
                    <a:pt x="105" y="137"/>
                    <a:pt x="168" y="169"/>
                    <a:pt x="228" y="205"/>
                  </a:cubicBezTo>
                  <a:lnTo>
                    <a:pt x="249" y="217"/>
                  </a:lnTo>
                  <a:lnTo>
                    <a:pt x="258" y="223"/>
                  </a:lnTo>
                  <a:cubicBezTo>
                    <a:pt x="261" y="225"/>
                    <a:pt x="265" y="227"/>
                    <a:pt x="265" y="227"/>
                  </a:cubicBezTo>
                  <a:cubicBezTo>
                    <a:pt x="279" y="237"/>
                    <a:pt x="293" y="247"/>
                    <a:pt x="308" y="257"/>
                  </a:cubicBezTo>
                  <a:cubicBezTo>
                    <a:pt x="335" y="276"/>
                    <a:pt x="362" y="297"/>
                    <a:pt x="389" y="319"/>
                  </a:cubicBezTo>
                  <a:cubicBezTo>
                    <a:pt x="403" y="331"/>
                    <a:pt x="420" y="335"/>
                    <a:pt x="438" y="335"/>
                  </a:cubicBezTo>
                  <a:cubicBezTo>
                    <a:pt x="464" y="335"/>
                    <a:pt x="492" y="326"/>
                    <a:pt x="514" y="315"/>
                  </a:cubicBezTo>
                  <a:cubicBezTo>
                    <a:pt x="534" y="306"/>
                    <a:pt x="551" y="292"/>
                    <a:pt x="562" y="273"/>
                  </a:cubicBezTo>
                  <a:cubicBezTo>
                    <a:pt x="569" y="260"/>
                    <a:pt x="568" y="243"/>
                    <a:pt x="558" y="233"/>
                  </a:cubicBezTo>
                  <a:cubicBezTo>
                    <a:pt x="445" y="140"/>
                    <a:pt x="318" y="63"/>
                    <a:pt x="183" y="7"/>
                  </a:cubicBezTo>
                  <a:cubicBezTo>
                    <a:pt x="171" y="3"/>
                    <a:pt x="159"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4375873" y="3632150"/>
              <a:ext cx="415998" cy="796706"/>
            </a:xfrm>
            <a:custGeom>
              <a:rect b="b" l="l" r="r" t="t"/>
              <a:pathLst>
                <a:path extrusionOk="0" h="28197" w="14723">
                  <a:moveTo>
                    <a:pt x="5232" y="1"/>
                  </a:moveTo>
                  <a:cubicBezTo>
                    <a:pt x="5159" y="1"/>
                    <a:pt x="5086" y="2"/>
                    <a:pt x="5014" y="6"/>
                  </a:cubicBezTo>
                  <a:cubicBezTo>
                    <a:pt x="3808" y="64"/>
                    <a:pt x="2657" y="535"/>
                    <a:pt x="1754" y="1338"/>
                  </a:cubicBezTo>
                  <a:cubicBezTo>
                    <a:pt x="1102" y="1922"/>
                    <a:pt x="573" y="2693"/>
                    <a:pt x="299" y="3529"/>
                  </a:cubicBezTo>
                  <a:cubicBezTo>
                    <a:pt x="0" y="4439"/>
                    <a:pt x="476" y="5121"/>
                    <a:pt x="796" y="5994"/>
                  </a:cubicBezTo>
                  <a:cubicBezTo>
                    <a:pt x="1515" y="7951"/>
                    <a:pt x="2200" y="9920"/>
                    <a:pt x="2813" y="11912"/>
                  </a:cubicBezTo>
                  <a:cubicBezTo>
                    <a:pt x="2880" y="12129"/>
                    <a:pt x="2949" y="12348"/>
                    <a:pt x="3017" y="12567"/>
                  </a:cubicBezTo>
                  <a:cubicBezTo>
                    <a:pt x="3590" y="14375"/>
                    <a:pt x="4223" y="16165"/>
                    <a:pt x="4862" y="17952"/>
                  </a:cubicBezTo>
                  <a:cubicBezTo>
                    <a:pt x="5387" y="19422"/>
                    <a:pt x="5537" y="21347"/>
                    <a:pt x="6657" y="22518"/>
                  </a:cubicBezTo>
                  <a:cubicBezTo>
                    <a:pt x="7115" y="22995"/>
                    <a:pt x="7773" y="23398"/>
                    <a:pt x="7836" y="24057"/>
                  </a:cubicBezTo>
                  <a:cubicBezTo>
                    <a:pt x="7868" y="24382"/>
                    <a:pt x="7738" y="24697"/>
                    <a:pt x="7669" y="25018"/>
                  </a:cubicBezTo>
                  <a:cubicBezTo>
                    <a:pt x="7440" y="26101"/>
                    <a:pt x="7928" y="27194"/>
                    <a:pt x="8402" y="28196"/>
                  </a:cubicBezTo>
                  <a:cubicBezTo>
                    <a:pt x="9644" y="27832"/>
                    <a:pt x="10899" y="27500"/>
                    <a:pt x="12162" y="27217"/>
                  </a:cubicBezTo>
                  <a:cubicBezTo>
                    <a:pt x="12860" y="27061"/>
                    <a:pt x="14216" y="27294"/>
                    <a:pt x="14609" y="26544"/>
                  </a:cubicBezTo>
                  <a:cubicBezTo>
                    <a:pt x="14706" y="26358"/>
                    <a:pt x="14722" y="26141"/>
                    <a:pt x="14719" y="25931"/>
                  </a:cubicBezTo>
                  <a:cubicBezTo>
                    <a:pt x="14711" y="25268"/>
                    <a:pt x="14543" y="24617"/>
                    <a:pt x="14362" y="23983"/>
                  </a:cubicBezTo>
                  <a:cubicBezTo>
                    <a:pt x="13340" y="20409"/>
                    <a:pt x="12307" y="16836"/>
                    <a:pt x="11262" y="13267"/>
                  </a:cubicBezTo>
                  <a:cubicBezTo>
                    <a:pt x="10766" y="11566"/>
                    <a:pt x="10407" y="9703"/>
                    <a:pt x="9700" y="8081"/>
                  </a:cubicBezTo>
                  <a:cubicBezTo>
                    <a:pt x="9071" y="6636"/>
                    <a:pt x="8598" y="5129"/>
                    <a:pt x="8158" y="3619"/>
                  </a:cubicBezTo>
                  <a:cubicBezTo>
                    <a:pt x="7812" y="2434"/>
                    <a:pt x="8051" y="1008"/>
                    <a:pt x="6746" y="332"/>
                  </a:cubicBezTo>
                  <a:cubicBezTo>
                    <a:pt x="6283" y="91"/>
                    <a:pt x="5756" y="1"/>
                    <a:pt x="52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4171025" y="1619038"/>
              <a:ext cx="337591" cy="360336"/>
            </a:xfrm>
            <a:custGeom>
              <a:rect b="b" l="l" r="r" t="t"/>
              <a:pathLst>
                <a:path extrusionOk="0" h="12753" w="11948">
                  <a:moveTo>
                    <a:pt x="6058" y="1"/>
                  </a:moveTo>
                  <a:cubicBezTo>
                    <a:pt x="5604" y="1"/>
                    <a:pt x="5154" y="94"/>
                    <a:pt x="4748" y="299"/>
                  </a:cubicBezTo>
                  <a:cubicBezTo>
                    <a:pt x="4542" y="402"/>
                    <a:pt x="4332" y="556"/>
                    <a:pt x="4286" y="783"/>
                  </a:cubicBezTo>
                  <a:cubicBezTo>
                    <a:pt x="3996" y="685"/>
                    <a:pt x="3707" y="639"/>
                    <a:pt x="3426" y="639"/>
                  </a:cubicBezTo>
                  <a:cubicBezTo>
                    <a:pt x="2468" y="639"/>
                    <a:pt x="1602" y="1178"/>
                    <a:pt x="1083" y="2047"/>
                  </a:cubicBezTo>
                  <a:cubicBezTo>
                    <a:pt x="400" y="3194"/>
                    <a:pt x="29" y="4500"/>
                    <a:pt x="7" y="5835"/>
                  </a:cubicBezTo>
                  <a:cubicBezTo>
                    <a:pt x="0" y="6353"/>
                    <a:pt x="176" y="6627"/>
                    <a:pt x="334" y="7074"/>
                  </a:cubicBezTo>
                  <a:cubicBezTo>
                    <a:pt x="602" y="7825"/>
                    <a:pt x="889" y="8398"/>
                    <a:pt x="1462" y="8951"/>
                  </a:cubicBezTo>
                  <a:cubicBezTo>
                    <a:pt x="1847" y="9322"/>
                    <a:pt x="2261" y="9664"/>
                    <a:pt x="2710" y="9953"/>
                  </a:cubicBezTo>
                  <a:cubicBezTo>
                    <a:pt x="2765" y="9988"/>
                    <a:pt x="2823" y="10024"/>
                    <a:pt x="2880" y="10058"/>
                  </a:cubicBezTo>
                  <a:cubicBezTo>
                    <a:pt x="3260" y="10286"/>
                    <a:pt x="3669" y="10476"/>
                    <a:pt x="4103" y="10570"/>
                  </a:cubicBezTo>
                  <a:cubicBezTo>
                    <a:pt x="4378" y="10629"/>
                    <a:pt x="4658" y="10649"/>
                    <a:pt x="4939" y="10652"/>
                  </a:cubicBezTo>
                  <a:cubicBezTo>
                    <a:pt x="4947" y="10652"/>
                    <a:pt x="4956" y="10652"/>
                    <a:pt x="4964" y="10652"/>
                  </a:cubicBezTo>
                  <a:cubicBezTo>
                    <a:pt x="5342" y="10652"/>
                    <a:pt x="5768" y="10533"/>
                    <a:pt x="6164" y="10533"/>
                  </a:cubicBezTo>
                  <a:cubicBezTo>
                    <a:pt x="6408" y="10533"/>
                    <a:pt x="6639" y="10578"/>
                    <a:pt x="6841" y="10723"/>
                  </a:cubicBezTo>
                  <a:cubicBezTo>
                    <a:pt x="7106" y="10913"/>
                    <a:pt x="7297" y="11186"/>
                    <a:pt x="7505" y="11438"/>
                  </a:cubicBezTo>
                  <a:cubicBezTo>
                    <a:pt x="7913" y="11935"/>
                    <a:pt x="8411" y="12377"/>
                    <a:pt x="9012" y="12604"/>
                  </a:cubicBezTo>
                  <a:cubicBezTo>
                    <a:pt x="9268" y="12700"/>
                    <a:pt x="9545" y="12752"/>
                    <a:pt x="9820" y="12752"/>
                  </a:cubicBezTo>
                  <a:cubicBezTo>
                    <a:pt x="10189" y="12752"/>
                    <a:pt x="10555" y="12658"/>
                    <a:pt x="10859" y="12449"/>
                  </a:cubicBezTo>
                  <a:cubicBezTo>
                    <a:pt x="11704" y="11872"/>
                    <a:pt x="11948" y="10610"/>
                    <a:pt x="11712" y="9668"/>
                  </a:cubicBezTo>
                  <a:cubicBezTo>
                    <a:pt x="11533" y="8969"/>
                    <a:pt x="11106" y="8362"/>
                    <a:pt x="10509" y="7959"/>
                  </a:cubicBezTo>
                  <a:cubicBezTo>
                    <a:pt x="11220" y="6993"/>
                    <a:pt x="11276" y="5661"/>
                    <a:pt x="10919" y="4515"/>
                  </a:cubicBezTo>
                  <a:cubicBezTo>
                    <a:pt x="10382" y="2787"/>
                    <a:pt x="9077" y="912"/>
                    <a:pt x="7346" y="246"/>
                  </a:cubicBezTo>
                  <a:cubicBezTo>
                    <a:pt x="6937" y="88"/>
                    <a:pt x="6496" y="1"/>
                    <a:pt x="6058"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4106716" y="1970869"/>
              <a:ext cx="548627" cy="954708"/>
            </a:xfrm>
            <a:custGeom>
              <a:rect b="b" l="l" r="r" t="t"/>
              <a:pathLst>
                <a:path extrusionOk="0" h="33789" w="19417">
                  <a:moveTo>
                    <a:pt x="9876" y="0"/>
                  </a:moveTo>
                  <a:cubicBezTo>
                    <a:pt x="9329" y="0"/>
                    <a:pt x="8804" y="39"/>
                    <a:pt x="8319" y="116"/>
                  </a:cubicBezTo>
                  <a:cubicBezTo>
                    <a:pt x="7464" y="250"/>
                    <a:pt x="6629" y="492"/>
                    <a:pt x="5835" y="833"/>
                  </a:cubicBezTo>
                  <a:cubicBezTo>
                    <a:pt x="4275" y="1508"/>
                    <a:pt x="2913" y="2590"/>
                    <a:pt x="2023" y="4089"/>
                  </a:cubicBezTo>
                  <a:cubicBezTo>
                    <a:pt x="1347" y="5225"/>
                    <a:pt x="1088" y="6557"/>
                    <a:pt x="900" y="7865"/>
                  </a:cubicBezTo>
                  <a:cubicBezTo>
                    <a:pt x="261" y="12317"/>
                    <a:pt x="321" y="16824"/>
                    <a:pt x="394" y="21309"/>
                  </a:cubicBezTo>
                  <a:cubicBezTo>
                    <a:pt x="461" y="25485"/>
                    <a:pt x="227" y="29620"/>
                    <a:pt x="1" y="33789"/>
                  </a:cubicBezTo>
                  <a:lnTo>
                    <a:pt x="19169" y="33789"/>
                  </a:lnTo>
                  <a:cubicBezTo>
                    <a:pt x="19297" y="32136"/>
                    <a:pt x="19342" y="30481"/>
                    <a:pt x="19370" y="28822"/>
                  </a:cubicBezTo>
                  <a:cubicBezTo>
                    <a:pt x="19416" y="26197"/>
                    <a:pt x="19275" y="23574"/>
                    <a:pt x="19209" y="20950"/>
                  </a:cubicBezTo>
                  <a:cubicBezTo>
                    <a:pt x="19105" y="16717"/>
                    <a:pt x="19002" y="12483"/>
                    <a:pt x="18897" y="8249"/>
                  </a:cubicBezTo>
                  <a:cubicBezTo>
                    <a:pt x="18869" y="7083"/>
                    <a:pt x="18837" y="5903"/>
                    <a:pt x="18507" y="4784"/>
                  </a:cubicBezTo>
                  <a:cubicBezTo>
                    <a:pt x="18166" y="3629"/>
                    <a:pt x="17417" y="2694"/>
                    <a:pt x="16442" y="1967"/>
                  </a:cubicBezTo>
                  <a:cubicBezTo>
                    <a:pt x="15429" y="1214"/>
                    <a:pt x="14171" y="683"/>
                    <a:pt x="12872" y="366"/>
                  </a:cubicBezTo>
                  <a:cubicBezTo>
                    <a:pt x="11867" y="120"/>
                    <a:pt x="10837" y="0"/>
                    <a:pt x="98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4271471" y="1970897"/>
              <a:ext cx="198943" cy="174475"/>
            </a:xfrm>
            <a:custGeom>
              <a:rect b="b" l="l" r="r" t="t"/>
              <a:pathLst>
                <a:path extrusionOk="0" h="6175" w="7041">
                  <a:moveTo>
                    <a:pt x="4050" y="0"/>
                  </a:moveTo>
                  <a:cubicBezTo>
                    <a:pt x="3501" y="0"/>
                    <a:pt x="2975" y="40"/>
                    <a:pt x="2489" y="116"/>
                  </a:cubicBezTo>
                  <a:cubicBezTo>
                    <a:pt x="1633" y="251"/>
                    <a:pt x="798" y="491"/>
                    <a:pt x="4" y="832"/>
                  </a:cubicBezTo>
                  <a:cubicBezTo>
                    <a:pt x="1" y="935"/>
                    <a:pt x="7" y="1041"/>
                    <a:pt x="12" y="1150"/>
                  </a:cubicBezTo>
                  <a:cubicBezTo>
                    <a:pt x="52" y="1861"/>
                    <a:pt x="131" y="2570"/>
                    <a:pt x="241" y="3273"/>
                  </a:cubicBezTo>
                  <a:cubicBezTo>
                    <a:pt x="360" y="4040"/>
                    <a:pt x="520" y="4800"/>
                    <a:pt x="718" y="5549"/>
                  </a:cubicBezTo>
                  <a:cubicBezTo>
                    <a:pt x="799" y="5858"/>
                    <a:pt x="972" y="6174"/>
                    <a:pt x="1285" y="6174"/>
                  </a:cubicBezTo>
                  <a:cubicBezTo>
                    <a:pt x="1347" y="6174"/>
                    <a:pt x="1414" y="6162"/>
                    <a:pt x="1487" y="6135"/>
                  </a:cubicBezTo>
                  <a:cubicBezTo>
                    <a:pt x="1610" y="6089"/>
                    <a:pt x="1710" y="6002"/>
                    <a:pt x="1807" y="5916"/>
                  </a:cubicBezTo>
                  <a:cubicBezTo>
                    <a:pt x="3511" y="4414"/>
                    <a:pt x="5107" y="2795"/>
                    <a:pt x="6585" y="1071"/>
                  </a:cubicBezTo>
                  <a:cubicBezTo>
                    <a:pt x="6754" y="875"/>
                    <a:pt x="6922" y="674"/>
                    <a:pt x="7017" y="434"/>
                  </a:cubicBezTo>
                  <a:cubicBezTo>
                    <a:pt x="7025" y="411"/>
                    <a:pt x="7034" y="388"/>
                    <a:pt x="7041" y="367"/>
                  </a:cubicBezTo>
                  <a:cubicBezTo>
                    <a:pt x="6038" y="120"/>
                    <a:pt x="5009" y="0"/>
                    <a:pt x="4050"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4171025" y="1943490"/>
              <a:ext cx="297610" cy="367682"/>
            </a:xfrm>
            <a:custGeom>
              <a:rect b="b" l="l" r="r" t="t"/>
              <a:pathLst>
                <a:path extrusionOk="0" h="13013" w="10533">
                  <a:moveTo>
                    <a:pt x="9358" y="6296"/>
                  </a:moveTo>
                  <a:cubicBezTo>
                    <a:pt x="9361" y="6297"/>
                    <a:pt x="9363" y="6301"/>
                    <a:pt x="9365" y="6304"/>
                  </a:cubicBezTo>
                  <a:cubicBezTo>
                    <a:pt x="9687" y="6696"/>
                    <a:pt x="9776" y="7223"/>
                    <a:pt x="9813" y="7715"/>
                  </a:cubicBezTo>
                  <a:cubicBezTo>
                    <a:pt x="9826" y="7862"/>
                    <a:pt x="9833" y="8009"/>
                    <a:pt x="9834" y="8157"/>
                  </a:cubicBezTo>
                  <a:cubicBezTo>
                    <a:pt x="9836" y="8255"/>
                    <a:pt x="9834" y="8354"/>
                    <a:pt x="9833" y="8452"/>
                  </a:cubicBezTo>
                  <a:cubicBezTo>
                    <a:pt x="9557" y="8122"/>
                    <a:pt x="9182" y="7889"/>
                    <a:pt x="8764" y="7791"/>
                  </a:cubicBezTo>
                  <a:cubicBezTo>
                    <a:pt x="8618" y="7758"/>
                    <a:pt x="8469" y="7742"/>
                    <a:pt x="8321" y="7742"/>
                  </a:cubicBezTo>
                  <a:cubicBezTo>
                    <a:pt x="8025" y="7742"/>
                    <a:pt x="7729" y="7807"/>
                    <a:pt x="7457" y="7934"/>
                  </a:cubicBezTo>
                  <a:cubicBezTo>
                    <a:pt x="7520" y="7819"/>
                    <a:pt x="7589" y="7702"/>
                    <a:pt x="7662" y="7588"/>
                  </a:cubicBezTo>
                  <a:cubicBezTo>
                    <a:pt x="8056" y="6967"/>
                    <a:pt x="8606" y="6400"/>
                    <a:pt x="9358" y="6296"/>
                  </a:cubicBezTo>
                  <a:close/>
                  <a:moveTo>
                    <a:pt x="8790" y="0"/>
                  </a:moveTo>
                  <a:cubicBezTo>
                    <a:pt x="8767" y="0"/>
                    <a:pt x="8746" y="2"/>
                    <a:pt x="8728" y="5"/>
                  </a:cubicBezTo>
                  <a:cubicBezTo>
                    <a:pt x="8718" y="4"/>
                    <a:pt x="8707" y="3"/>
                    <a:pt x="8697" y="3"/>
                  </a:cubicBezTo>
                  <a:cubicBezTo>
                    <a:pt x="8659" y="3"/>
                    <a:pt x="8622" y="9"/>
                    <a:pt x="8586" y="22"/>
                  </a:cubicBezTo>
                  <a:cubicBezTo>
                    <a:pt x="7592" y="155"/>
                    <a:pt x="6596" y="285"/>
                    <a:pt x="5601" y="423"/>
                  </a:cubicBezTo>
                  <a:cubicBezTo>
                    <a:pt x="4875" y="523"/>
                    <a:pt x="4113" y="655"/>
                    <a:pt x="3479" y="1044"/>
                  </a:cubicBezTo>
                  <a:cubicBezTo>
                    <a:pt x="2780" y="1472"/>
                    <a:pt x="2397" y="2230"/>
                    <a:pt x="2019" y="2931"/>
                  </a:cubicBezTo>
                  <a:cubicBezTo>
                    <a:pt x="1616" y="3683"/>
                    <a:pt x="1272" y="4468"/>
                    <a:pt x="1025" y="5285"/>
                  </a:cubicBezTo>
                  <a:cubicBezTo>
                    <a:pt x="906" y="5680"/>
                    <a:pt x="812" y="6081"/>
                    <a:pt x="742" y="6487"/>
                  </a:cubicBezTo>
                  <a:cubicBezTo>
                    <a:pt x="706" y="6699"/>
                    <a:pt x="679" y="6910"/>
                    <a:pt x="660" y="7123"/>
                  </a:cubicBezTo>
                  <a:cubicBezTo>
                    <a:pt x="656" y="7183"/>
                    <a:pt x="656" y="7258"/>
                    <a:pt x="650" y="7332"/>
                  </a:cubicBezTo>
                  <a:cubicBezTo>
                    <a:pt x="649" y="7366"/>
                    <a:pt x="646" y="7402"/>
                    <a:pt x="640" y="7436"/>
                  </a:cubicBezTo>
                  <a:cubicBezTo>
                    <a:pt x="603" y="7442"/>
                    <a:pt x="569" y="7452"/>
                    <a:pt x="535" y="7468"/>
                  </a:cubicBezTo>
                  <a:cubicBezTo>
                    <a:pt x="227" y="7603"/>
                    <a:pt x="1" y="7916"/>
                    <a:pt x="0" y="8259"/>
                  </a:cubicBezTo>
                  <a:cubicBezTo>
                    <a:pt x="0" y="8432"/>
                    <a:pt x="51" y="8602"/>
                    <a:pt x="149" y="8747"/>
                  </a:cubicBezTo>
                  <a:cubicBezTo>
                    <a:pt x="199" y="8820"/>
                    <a:pt x="254" y="8890"/>
                    <a:pt x="334" y="8930"/>
                  </a:cubicBezTo>
                  <a:cubicBezTo>
                    <a:pt x="380" y="8951"/>
                    <a:pt x="430" y="8965"/>
                    <a:pt x="480" y="8971"/>
                  </a:cubicBezTo>
                  <a:cubicBezTo>
                    <a:pt x="558" y="9023"/>
                    <a:pt x="649" y="9045"/>
                    <a:pt x="741" y="9045"/>
                  </a:cubicBezTo>
                  <a:cubicBezTo>
                    <a:pt x="888" y="9045"/>
                    <a:pt x="1039" y="8989"/>
                    <a:pt x="1149" y="8905"/>
                  </a:cubicBezTo>
                  <a:cubicBezTo>
                    <a:pt x="1478" y="8647"/>
                    <a:pt x="1588" y="8198"/>
                    <a:pt x="1416" y="7816"/>
                  </a:cubicBezTo>
                  <a:cubicBezTo>
                    <a:pt x="1373" y="7722"/>
                    <a:pt x="1308" y="7606"/>
                    <a:pt x="1215" y="7556"/>
                  </a:cubicBezTo>
                  <a:cubicBezTo>
                    <a:pt x="1183" y="7541"/>
                    <a:pt x="1150" y="7531"/>
                    <a:pt x="1118" y="7525"/>
                  </a:cubicBezTo>
                  <a:cubicBezTo>
                    <a:pt x="1100" y="7516"/>
                    <a:pt x="1085" y="7508"/>
                    <a:pt x="1066" y="7499"/>
                  </a:cubicBezTo>
                  <a:cubicBezTo>
                    <a:pt x="1075" y="7459"/>
                    <a:pt x="1080" y="7419"/>
                    <a:pt x="1083" y="7379"/>
                  </a:cubicBezTo>
                  <a:cubicBezTo>
                    <a:pt x="1089" y="7319"/>
                    <a:pt x="1092" y="7259"/>
                    <a:pt x="1096" y="7202"/>
                  </a:cubicBezTo>
                  <a:cubicBezTo>
                    <a:pt x="1113" y="6976"/>
                    <a:pt x="1142" y="6750"/>
                    <a:pt x="1178" y="6527"/>
                  </a:cubicBezTo>
                  <a:cubicBezTo>
                    <a:pt x="1255" y="6066"/>
                    <a:pt x="1365" y="5610"/>
                    <a:pt x="1509" y="5165"/>
                  </a:cubicBezTo>
                  <a:cubicBezTo>
                    <a:pt x="1765" y="4371"/>
                    <a:pt x="2111" y="3607"/>
                    <a:pt x="2511" y="2876"/>
                  </a:cubicBezTo>
                  <a:cubicBezTo>
                    <a:pt x="2710" y="2513"/>
                    <a:pt x="2911" y="2143"/>
                    <a:pt x="3154" y="1808"/>
                  </a:cubicBezTo>
                  <a:cubicBezTo>
                    <a:pt x="3370" y="1514"/>
                    <a:pt x="3652" y="1274"/>
                    <a:pt x="3976" y="1111"/>
                  </a:cubicBezTo>
                  <a:cubicBezTo>
                    <a:pt x="4625" y="779"/>
                    <a:pt x="5374" y="702"/>
                    <a:pt x="6084" y="606"/>
                  </a:cubicBezTo>
                  <a:cubicBezTo>
                    <a:pt x="6947" y="492"/>
                    <a:pt x="7809" y="376"/>
                    <a:pt x="8671" y="260"/>
                  </a:cubicBezTo>
                  <a:cubicBezTo>
                    <a:pt x="9035" y="419"/>
                    <a:pt x="9351" y="669"/>
                    <a:pt x="9588" y="989"/>
                  </a:cubicBezTo>
                  <a:cubicBezTo>
                    <a:pt x="10123" y="1708"/>
                    <a:pt x="10124" y="2641"/>
                    <a:pt x="10039" y="3497"/>
                  </a:cubicBezTo>
                  <a:cubicBezTo>
                    <a:pt x="9948" y="4384"/>
                    <a:pt x="9710" y="5248"/>
                    <a:pt x="9334" y="6057"/>
                  </a:cubicBezTo>
                  <a:cubicBezTo>
                    <a:pt x="9323" y="6057"/>
                    <a:pt x="9312" y="6056"/>
                    <a:pt x="9301" y="6056"/>
                  </a:cubicBezTo>
                  <a:cubicBezTo>
                    <a:pt x="9282" y="6056"/>
                    <a:pt x="9263" y="6057"/>
                    <a:pt x="9244" y="6060"/>
                  </a:cubicBezTo>
                  <a:cubicBezTo>
                    <a:pt x="8668" y="6139"/>
                    <a:pt x="8145" y="6443"/>
                    <a:pt x="7743" y="6859"/>
                  </a:cubicBezTo>
                  <a:cubicBezTo>
                    <a:pt x="7479" y="7135"/>
                    <a:pt x="7264" y="7453"/>
                    <a:pt x="7077" y="7786"/>
                  </a:cubicBezTo>
                  <a:cubicBezTo>
                    <a:pt x="7000" y="7922"/>
                    <a:pt x="6929" y="8061"/>
                    <a:pt x="6860" y="8199"/>
                  </a:cubicBezTo>
                  <a:cubicBezTo>
                    <a:pt x="6607" y="8704"/>
                    <a:pt x="6386" y="9224"/>
                    <a:pt x="6195" y="9756"/>
                  </a:cubicBezTo>
                  <a:cubicBezTo>
                    <a:pt x="6008" y="10295"/>
                    <a:pt x="5862" y="10849"/>
                    <a:pt x="5782" y="11412"/>
                  </a:cubicBezTo>
                  <a:cubicBezTo>
                    <a:pt x="5750" y="11638"/>
                    <a:pt x="5712" y="11918"/>
                    <a:pt x="5908" y="12082"/>
                  </a:cubicBezTo>
                  <a:cubicBezTo>
                    <a:pt x="5981" y="12140"/>
                    <a:pt x="6065" y="12178"/>
                    <a:pt x="6154" y="12195"/>
                  </a:cubicBezTo>
                  <a:cubicBezTo>
                    <a:pt x="6165" y="12271"/>
                    <a:pt x="6270" y="12303"/>
                    <a:pt x="6370" y="12303"/>
                  </a:cubicBezTo>
                  <a:cubicBezTo>
                    <a:pt x="6432" y="12303"/>
                    <a:pt x="6493" y="12290"/>
                    <a:pt x="6524" y="12268"/>
                  </a:cubicBezTo>
                  <a:cubicBezTo>
                    <a:pt x="6590" y="12224"/>
                    <a:pt x="6671" y="12170"/>
                    <a:pt x="6674" y="12081"/>
                  </a:cubicBezTo>
                  <a:cubicBezTo>
                    <a:pt x="6677" y="11992"/>
                    <a:pt x="6600" y="11932"/>
                    <a:pt x="6521" y="11907"/>
                  </a:cubicBezTo>
                  <a:cubicBezTo>
                    <a:pt x="6483" y="11895"/>
                    <a:pt x="6444" y="11889"/>
                    <a:pt x="6405" y="11889"/>
                  </a:cubicBezTo>
                  <a:cubicBezTo>
                    <a:pt x="6353" y="11889"/>
                    <a:pt x="6300" y="11900"/>
                    <a:pt x="6251" y="11921"/>
                  </a:cubicBezTo>
                  <a:cubicBezTo>
                    <a:pt x="6247" y="11917"/>
                    <a:pt x="6243" y="11911"/>
                    <a:pt x="6240" y="11905"/>
                  </a:cubicBezTo>
                  <a:cubicBezTo>
                    <a:pt x="6224" y="11881"/>
                    <a:pt x="6214" y="11854"/>
                    <a:pt x="6207" y="11827"/>
                  </a:cubicBezTo>
                  <a:cubicBezTo>
                    <a:pt x="6177" y="11714"/>
                    <a:pt x="6198" y="11587"/>
                    <a:pt x="6213" y="11474"/>
                  </a:cubicBezTo>
                  <a:cubicBezTo>
                    <a:pt x="6248" y="11203"/>
                    <a:pt x="6300" y="10936"/>
                    <a:pt x="6366" y="10673"/>
                  </a:cubicBezTo>
                  <a:cubicBezTo>
                    <a:pt x="6544" y="9940"/>
                    <a:pt x="6817" y="9223"/>
                    <a:pt x="7144" y="8540"/>
                  </a:cubicBezTo>
                  <a:cubicBezTo>
                    <a:pt x="7196" y="8532"/>
                    <a:pt x="7239" y="8515"/>
                    <a:pt x="7262" y="8487"/>
                  </a:cubicBezTo>
                  <a:cubicBezTo>
                    <a:pt x="7524" y="8178"/>
                    <a:pt x="7918" y="7980"/>
                    <a:pt x="8321" y="7980"/>
                  </a:cubicBezTo>
                  <a:cubicBezTo>
                    <a:pt x="8430" y="7980"/>
                    <a:pt x="8539" y="7995"/>
                    <a:pt x="8647" y="8025"/>
                  </a:cubicBezTo>
                  <a:cubicBezTo>
                    <a:pt x="9178" y="8175"/>
                    <a:pt x="9583" y="8620"/>
                    <a:pt x="9758" y="9134"/>
                  </a:cubicBezTo>
                  <a:cubicBezTo>
                    <a:pt x="9764" y="9147"/>
                    <a:pt x="9771" y="9160"/>
                    <a:pt x="9781" y="9170"/>
                  </a:cubicBezTo>
                  <a:cubicBezTo>
                    <a:pt x="9720" y="9707"/>
                    <a:pt x="9610" y="10237"/>
                    <a:pt x="9454" y="10755"/>
                  </a:cubicBezTo>
                  <a:cubicBezTo>
                    <a:pt x="9315" y="11226"/>
                    <a:pt x="9155" y="11709"/>
                    <a:pt x="8929" y="12147"/>
                  </a:cubicBezTo>
                  <a:cubicBezTo>
                    <a:pt x="8827" y="12344"/>
                    <a:pt x="8702" y="12543"/>
                    <a:pt x="8531" y="12688"/>
                  </a:cubicBezTo>
                  <a:cubicBezTo>
                    <a:pt x="8492" y="12717"/>
                    <a:pt x="8451" y="12743"/>
                    <a:pt x="8408" y="12766"/>
                  </a:cubicBezTo>
                  <a:cubicBezTo>
                    <a:pt x="8406" y="12766"/>
                    <a:pt x="8405" y="12767"/>
                    <a:pt x="8405" y="12767"/>
                  </a:cubicBezTo>
                  <a:cubicBezTo>
                    <a:pt x="8402" y="12766"/>
                    <a:pt x="8399" y="12763"/>
                    <a:pt x="8396" y="12760"/>
                  </a:cubicBezTo>
                  <a:cubicBezTo>
                    <a:pt x="8378" y="12724"/>
                    <a:pt x="8355" y="12698"/>
                    <a:pt x="8344" y="12670"/>
                  </a:cubicBezTo>
                  <a:cubicBezTo>
                    <a:pt x="8359" y="12626"/>
                    <a:pt x="8365" y="12580"/>
                    <a:pt x="8362" y="12534"/>
                  </a:cubicBezTo>
                  <a:cubicBezTo>
                    <a:pt x="8358" y="12447"/>
                    <a:pt x="8264" y="12411"/>
                    <a:pt x="8164" y="12411"/>
                  </a:cubicBezTo>
                  <a:cubicBezTo>
                    <a:pt x="8069" y="12411"/>
                    <a:pt x="7969" y="12443"/>
                    <a:pt x="7933" y="12497"/>
                  </a:cubicBezTo>
                  <a:cubicBezTo>
                    <a:pt x="7789" y="12557"/>
                    <a:pt x="7669" y="12664"/>
                    <a:pt x="7682" y="12833"/>
                  </a:cubicBezTo>
                  <a:cubicBezTo>
                    <a:pt x="7688" y="12927"/>
                    <a:pt x="7814" y="12954"/>
                    <a:pt x="7904" y="12954"/>
                  </a:cubicBezTo>
                  <a:cubicBezTo>
                    <a:pt x="7925" y="12954"/>
                    <a:pt x="7944" y="12952"/>
                    <a:pt x="7959" y="12950"/>
                  </a:cubicBezTo>
                  <a:cubicBezTo>
                    <a:pt x="7999" y="12943"/>
                    <a:pt x="8038" y="12933"/>
                    <a:pt x="8076" y="12918"/>
                  </a:cubicBezTo>
                  <a:cubicBezTo>
                    <a:pt x="8161" y="12973"/>
                    <a:pt x="8256" y="13004"/>
                    <a:pt x="8356" y="13011"/>
                  </a:cubicBezTo>
                  <a:cubicBezTo>
                    <a:pt x="8367" y="13012"/>
                    <a:pt x="8377" y="13012"/>
                    <a:pt x="8387" y="13012"/>
                  </a:cubicBezTo>
                  <a:cubicBezTo>
                    <a:pt x="8688" y="13012"/>
                    <a:pt x="8923" y="12831"/>
                    <a:pt x="9104" y="12600"/>
                  </a:cubicBezTo>
                  <a:cubicBezTo>
                    <a:pt x="9444" y="12168"/>
                    <a:pt x="9624" y="11611"/>
                    <a:pt x="9793" y="11093"/>
                  </a:cubicBezTo>
                  <a:cubicBezTo>
                    <a:pt x="9976" y="10538"/>
                    <a:pt x="10110" y="9966"/>
                    <a:pt x="10193" y="9387"/>
                  </a:cubicBezTo>
                  <a:cubicBezTo>
                    <a:pt x="10223" y="9174"/>
                    <a:pt x="10244" y="8961"/>
                    <a:pt x="10257" y="8748"/>
                  </a:cubicBezTo>
                  <a:cubicBezTo>
                    <a:pt x="10281" y="8369"/>
                    <a:pt x="10277" y="7991"/>
                    <a:pt x="10243" y="7615"/>
                  </a:cubicBezTo>
                  <a:cubicBezTo>
                    <a:pt x="10196" y="7100"/>
                    <a:pt x="10077" y="6589"/>
                    <a:pt x="9743" y="6181"/>
                  </a:cubicBezTo>
                  <a:cubicBezTo>
                    <a:pt x="9740" y="6179"/>
                    <a:pt x="9736" y="6176"/>
                    <a:pt x="9733" y="6173"/>
                  </a:cubicBezTo>
                  <a:cubicBezTo>
                    <a:pt x="9961" y="5691"/>
                    <a:pt x="10141" y="5188"/>
                    <a:pt x="10271" y="4672"/>
                  </a:cubicBezTo>
                  <a:cubicBezTo>
                    <a:pt x="10387" y="4208"/>
                    <a:pt x="10464" y="3733"/>
                    <a:pt x="10499" y="3256"/>
                  </a:cubicBezTo>
                  <a:cubicBezTo>
                    <a:pt x="10533" y="2767"/>
                    <a:pt x="10532" y="2268"/>
                    <a:pt x="10413" y="1791"/>
                  </a:cubicBezTo>
                  <a:cubicBezTo>
                    <a:pt x="10226" y="1035"/>
                    <a:pt x="9693" y="423"/>
                    <a:pt x="8995" y="97"/>
                  </a:cubicBezTo>
                  <a:cubicBezTo>
                    <a:pt x="8995" y="93"/>
                    <a:pt x="8995" y="92"/>
                    <a:pt x="8994" y="89"/>
                  </a:cubicBezTo>
                  <a:cubicBezTo>
                    <a:pt x="8964" y="20"/>
                    <a:pt x="8868" y="0"/>
                    <a:pt x="8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4332445" y="2157861"/>
              <a:ext cx="128447" cy="153312"/>
            </a:xfrm>
            <a:custGeom>
              <a:rect b="b" l="l" r="r" t="t"/>
              <a:pathLst>
                <a:path extrusionOk="0" h="5426" w="4546">
                  <a:moveTo>
                    <a:pt x="1949" y="1"/>
                  </a:moveTo>
                  <a:lnTo>
                    <a:pt x="1949" y="1"/>
                  </a:lnTo>
                  <a:cubicBezTo>
                    <a:pt x="1869" y="11"/>
                    <a:pt x="1789" y="26"/>
                    <a:pt x="1712" y="48"/>
                  </a:cubicBezTo>
                  <a:cubicBezTo>
                    <a:pt x="1590" y="84"/>
                    <a:pt x="1474" y="135"/>
                    <a:pt x="1366" y="201"/>
                  </a:cubicBezTo>
                  <a:cubicBezTo>
                    <a:pt x="1289" y="337"/>
                    <a:pt x="1217" y="474"/>
                    <a:pt x="1148" y="612"/>
                  </a:cubicBezTo>
                  <a:cubicBezTo>
                    <a:pt x="896" y="1118"/>
                    <a:pt x="673" y="1639"/>
                    <a:pt x="484" y="2170"/>
                  </a:cubicBezTo>
                  <a:cubicBezTo>
                    <a:pt x="295" y="2708"/>
                    <a:pt x="149" y="3262"/>
                    <a:pt x="69" y="3827"/>
                  </a:cubicBezTo>
                  <a:cubicBezTo>
                    <a:pt x="38" y="4052"/>
                    <a:pt x="1" y="4331"/>
                    <a:pt x="197" y="4497"/>
                  </a:cubicBezTo>
                  <a:cubicBezTo>
                    <a:pt x="268" y="4553"/>
                    <a:pt x="352" y="4591"/>
                    <a:pt x="442" y="4608"/>
                  </a:cubicBezTo>
                  <a:cubicBezTo>
                    <a:pt x="453" y="4685"/>
                    <a:pt x="559" y="4717"/>
                    <a:pt x="658" y="4717"/>
                  </a:cubicBezTo>
                  <a:cubicBezTo>
                    <a:pt x="721" y="4717"/>
                    <a:pt x="781" y="4704"/>
                    <a:pt x="813" y="4683"/>
                  </a:cubicBezTo>
                  <a:cubicBezTo>
                    <a:pt x="878" y="4638"/>
                    <a:pt x="960" y="4583"/>
                    <a:pt x="963" y="4494"/>
                  </a:cubicBezTo>
                  <a:cubicBezTo>
                    <a:pt x="966" y="4405"/>
                    <a:pt x="888" y="4347"/>
                    <a:pt x="810" y="4321"/>
                  </a:cubicBezTo>
                  <a:cubicBezTo>
                    <a:pt x="772" y="4309"/>
                    <a:pt x="733" y="4304"/>
                    <a:pt x="693" y="4304"/>
                  </a:cubicBezTo>
                  <a:cubicBezTo>
                    <a:pt x="641" y="4304"/>
                    <a:pt x="589" y="4314"/>
                    <a:pt x="540" y="4335"/>
                  </a:cubicBezTo>
                  <a:cubicBezTo>
                    <a:pt x="535" y="4330"/>
                    <a:pt x="531" y="4325"/>
                    <a:pt x="527" y="4320"/>
                  </a:cubicBezTo>
                  <a:cubicBezTo>
                    <a:pt x="512" y="4295"/>
                    <a:pt x="502" y="4268"/>
                    <a:pt x="495" y="4241"/>
                  </a:cubicBezTo>
                  <a:cubicBezTo>
                    <a:pt x="465" y="4128"/>
                    <a:pt x="485" y="4001"/>
                    <a:pt x="501" y="3888"/>
                  </a:cubicBezTo>
                  <a:cubicBezTo>
                    <a:pt x="537" y="3618"/>
                    <a:pt x="588" y="3351"/>
                    <a:pt x="653" y="3086"/>
                  </a:cubicBezTo>
                  <a:cubicBezTo>
                    <a:pt x="831" y="2355"/>
                    <a:pt x="1106" y="1637"/>
                    <a:pt x="1433" y="953"/>
                  </a:cubicBezTo>
                  <a:cubicBezTo>
                    <a:pt x="1483" y="945"/>
                    <a:pt x="1527" y="930"/>
                    <a:pt x="1550" y="901"/>
                  </a:cubicBezTo>
                  <a:cubicBezTo>
                    <a:pt x="1812" y="593"/>
                    <a:pt x="2206" y="394"/>
                    <a:pt x="2608" y="394"/>
                  </a:cubicBezTo>
                  <a:cubicBezTo>
                    <a:pt x="2717" y="394"/>
                    <a:pt x="2826" y="409"/>
                    <a:pt x="2934" y="439"/>
                  </a:cubicBezTo>
                  <a:cubicBezTo>
                    <a:pt x="3467" y="590"/>
                    <a:pt x="3871" y="1033"/>
                    <a:pt x="4047" y="1548"/>
                  </a:cubicBezTo>
                  <a:cubicBezTo>
                    <a:pt x="4051" y="1561"/>
                    <a:pt x="4060" y="1574"/>
                    <a:pt x="4070" y="1584"/>
                  </a:cubicBezTo>
                  <a:cubicBezTo>
                    <a:pt x="4008" y="2120"/>
                    <a:pt x="3898" y="2652"/>
                    <a:pt x="3742" y="3169"/>
                  </a:cubicBezTo>
                  <a:cubicBezTo>
                    <a:pt x="3602" y="3641"/>
                    <a:pt x="3444" y="4124"/>
                    <a:pt x="3218" y="4561"/>
                  </a:cubicBezTo>
                  <a:cubicBezTo>
                    <a:pt x="3115" y="4758"/>
                    <a:pt x="2991" y="4957"/>
                    <a:pt x="2818" y="5103"/>
                  </a:cubicBezTo>
                  <a:cubicBezTo>
                    <a:pt x="2779" y="5131"/>
                    <a:pt x="2739" y="5157"/>
                    <a:pt x="2696" y="5180"/>
                  </a:cubicBezTo>
                  <a:lnTo>
                    <a:pt x="2692" y="5180"/>
                  </a:lnTo>
                  <a:cubicBezTo>
                    <a:pt x="2689" y="5179"/>
                    <a:pt x="2686" y="5177"/>
                    <a:pt x="2685" y="5174"/>
                  </a:cubicBezTo>
                  <a:cubicBezTo>
                    <a:pt x="2665" y="5139"/>
                    <a:pt x="2643" y="5111"/>
                    <a:pt x="2631" y="5084"/>
                  </a:cubicBezTo>
                  <a:cubicBezTo>
                    <a:pt x="2646" y="5040"/>
                    <a:pt x="2653" y="4994"/>
                    <a:pt x="2651" y="4947"/>
                  </a:cubicBezTo>
                  <a:cubicBezTo>
                    <a:pt x="2646" y="4861"/>
                    <a:pt x="2553" y="4825"/>
                    <a:pt x="2454" y="4825"/>
                  </a:cubicBezTo>
                  <a:cubicBezTo>
                    <a:pt x="2358" y="4825"/>
                    <a:pt x="2257" y="4858"/>
                    <a:pt x="2222" y="4911"/>
                  </a:cubicBezTo>
                  <a:cubicBezTo>
                    <a:pt x="2076" y="4970"/>
                    <a:pt x="1957" y="5077"/>
                    <a:pt x="1969" y="5247"/>
                  </a:cubicBezTo>
                  <a:cubicBezTo>
                    <a:pt x="1976" y="5341"/>
                    <a:pt x="2102" y="5368"/>
                    <a:pt x="2193" y="5368"/>
                  </a:cubicBezTo>
                  <a:cubicBezTo>
                    <a:pt x="2213" y="5368"/>
                    <a:pt x="2232" y="5367"/>
                    <a:pt x="2248" y="5364"/>
                  </a:cubicBezTo>
                  <a:cubicBezTo>
                    <a:pt x="2288" y="5357"/>
                    <a:pt x="2326" y="5346"/>
                    <a:pt x="2365" y="5333"/>
                  </a:cubicBezTo>
                  <a:cubicBezTo>
                    <a:pt x="2449" y="5386"/>
                    <a:pt x="2545" y="5419"/>
                    <a:pt x="2645" y="5424"/>
                  </a:cubicBezTo>
                  <a:cubicBezTo>
                    <a:pt x="2655" y="5425"/>
                    <a:pt x="2665" y="5425"/>
                    <a:pt x="2676" y="5425"/>
                  </a:cubicBezTo>
                  <a:cubicBezTo>
                    <a:pt x="2977" y="5425"/>
                    <a:pt x="3211" y="5244"/>
                    <a:pt x="3392" y="5014"/>
                  </a:cubicBezTo>
                  <a:cubicBezTo>
                    <a:pt x="3731" y="4581"/>
                    <a:pt x="3912" y="4024"/>
                    <a:pt x="4080" y="3508"/>
                  </a:cubicBezTo>
                  <a:cubicBezTo>
                    <a:pt x="4264" y="2952"/>
                    <a:pt x="4398" y="2380"/>
                    <a:pt x="4481" y="1800"/>
                  </a:cubicBezTo>
                  <a:cubicBezTo>
                    <a:pt x="4511" y="1589"/>
                    <a:pt x="4531" y="1376"/>
                    <a:pt x="4546" y="1161"/>
                  </a:cubicBezTo>
                  <a:cubicBezTo>
                    <a:pt x="4438" y="940"/>
                    <a:pt x="4304" y="732"/>
                    <a:pt x="4120" y="570"/>
                  </a:cubicBezTo>
                  <a:lnTo>
                    <a:pt x="4120" y="570"/>
                  </a:lnTo>
                  <a:cubicBezTo>
                    <a:pt x="4121" y="668"/>
                    <a:pt x="4120" y="767"/>
                    <a:pt x="4120" y="865"/>
                  </a:cubicBezTo>
                  <a:cubicBezTo>
                    <a:pt x="3844" y="535"/>
                    <a:pt x="3469" y="302"/>
                    <a:pt x="3051" y="204"/>
                  </a:cubicBezTo>
                  <a:cubicBezTo>
                    <a:pt x="2904" y="171"/>
                    <a:pt x="2756" y="155"/>
                    <a:pt x="2608" y="155"/>
                  </a:cubicBezTo>
                  <a:cubicBezTo>
                    <a:pt x="2311" y="155"/>
                    <a:pt x="2016" y="220"/>
                    <a:pt x="1744" y="347"/>
                  </a:cubicBezTo>
                  <a:cubicBezTo>
                    <a:pt x="1807" y="232"/>
                    <a:pt x="1874" y="115"/>
                    <a:pt x="1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4171025" y="2150486"/>
              <a:ext cx="44869" cy="48570"/>
            </a:xfrm>
            <a:custGeom>
              <a:rect b="b" l="l" r="r" t="t"/>
              <a:pathLst>
                <a:path extrusionOk="0" h="1719" w="1588">
                  <a:moveTo>
                    <a:pt x="761" y="0"/>
                  </a:moveTo>
                  <a:cubicBezTo>
                    <a:pt x="725" y="0"/>
                    <a:pt x="689" y="2"/>
                    <a:pt x="653" y="6"/>
                  </a:cubicBezTo>
                  <a:cubicBezTo>
                    <a:pt x="652" y="42"/>
                    <a:pt x="647" y="76"/>
                    <a:pt x="642" y="112"/>
                  </a:cubicBezTo>
                  <a:cubicBezTo>
                    <a:pt x="606" y="116"/>
                    <a:pt x="570" y="127"/>
                    <a:pt x="537" y="142"/>
                  </a:cubicBezTo>
                  <a:cubicBezTo>
                    <a:pt x="227" y="277"/>
                    <a:pt x="1" y="590"/>
                    <a:pt x="0" y="933"/>
                  </a:cubicBezTo>
                  <a:cubicBezTo>
                    <a:pt x="0" y="1106"/>
                    <a:pt x="51" y="1276"/>
                    <a:pt x="149" y="1421"/>
                  </a:cubicBezTo>
                  <a:cubicBezTo>
                    <a:pt x="199" y="1494"/>
                    <a:pt x="254" y="1564"/>
                    <a:pt x="334" y="1604"/>
                  </a:cubicBezTo>
                  <a:cubicBezTo>
                    <a:pt x="380" y="1625"/>
                    <a:pt x="430" y="1639"/>
                    <a:pt x="480" y="1645"/>
                  </a:cubicBezTo>
                  <a:cubicBezTo>
                    <a:pt x="558" y="1697"/>
                    <a:pt x="649" y="1719"/>
                    <a:pt x="741" y="1719"/>
                  </a:cubicBezTo>
                  <a:cubicBezTo>
                    <a:pt x="888" y="1719"/>
                    <a:pt x="1039" y="1663"/>
                    <a:pt x="1149" y="1579"/>
                  </a:cubicBezTo>
                  <a:cubicBezTo>
                    <a:pt x="1478" y="1321"/>
                    <a:pt x="1588" y="872"/>
                    <a:pt x="1416" y="490"/>
                  </a:cubicBezTo>
                  <a:cubicBezTo>
                    <a:pt x="1373" y="396"/>
                    <a:pt x="1308" y="280"/>
                    <a:pt x="1215" y="230"/>
                  </a:cubicBezTo>
                  <a:cubicBezTo>
                    <a:pt x="1183" y="215"/>
                    <a:pt x="1150" y="205"/>
                    <a:pt x="1118" y="199"/>
                  </a:cubicBezTo>
                  <a:cubicBezTo>
                    <a:pt x="1100" y="190"/>
                    <a:pt x="1085" y="182"/>
                    <a:pt x="1066" y="173"/>
                  </a:cubicBezTo>
                  <a:cubicBezTo>
                    <a:pt x="1075" y="133"/>
                    <a:pt x="1080" y="93"/>
                    <a:pt x="1083" y="53"/>
                  </a:cubicBezTo>
                  <a:cubicBezTo>
                    <a:pt x="1076" y="52"/>
                    <a:pt x="1068" y="49"/>
                    <a:pt x="1060" y="46"/>
                  </a:cubicBezTo>
                  <a:cubicBezTo>
                    <a:pt x="963" y="15"/>
                    <a:pt x="862"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4587418" y="2517801"/>
              <a:ext cx="153792" cy="566513"/>
            </a:xfrm>
            <a:custGeom>
              <a:rect b="b" l="l" r="r" t="t"/>
              <a:pathLst>
                <a:path extrusionOk="0" h="20050" w="5443">
                  <a:moveTo>
                    <a:pt x="3127" y="1"/>
                  </a:moveTo>
                  <a:cubicBezTo>
                    <a:pt x="905" y="1"/>
                    <a:pt x="514" y="3281"/>
                    <a:pt x="428" y="5118"/>
                  </a:cubicBezTo>
                  <a:cubicBezTo>
                    <a:pt x="367" y="6444"/>
                    <a:pt x="329" y="7772"/>
                    <a:pt x="292" y="9098"/>
                  </a:cubicBezTo>
                  <a:cubicBezTo>
                    <a:pt x="198" y="12512"/>
                    <a:pt x="104" y="15926"/>
                    <a:pt x="8" y="19341"/>
                  </a:cubicBezTo>
                  <a:cubicBezTo>
                    <a:pt x="3" y="19508"/>
                    <a:pt x="1" y="19684"/>
                    <a:pt x="76" y="19832"/>
                  </a:cubicBezTo>
                  <a:cubicBezTo>
                    <a:pt x="162" y="20004"/>
                    <a:pt x="347" y="20049"/>
                    <a:pt x="542" y="20049"/>
                  </a:cubicBezTo>
                  <a:cubicBezTo>
                    <a:pt x="707" y="20049"/>
                    <a:pt x="879" y="20017"/>
                    <a:pt x="1005" y="20000"/>
                  </a:cubicBezTo>
                  <a:cubicBezTo>
                    <a:pt x="1674" y="19908"/>
                    <a:pt x="1934" y="19092"/>
                    <a:pt x="2204" y="18519"/>
                  </a:cubicBezTo>
                  <a:lnTo>
                    <a:pt x="2222" y="18482"/>
                  </a:lnTo>
                  <a:cubicBezTo>
                    <a:pt x="2572" y="17752"/>
                    <a:pt x="2799" y="16968"/>
                    <a:pt x="3020" y="16192"/>
                  </a:cubicBezTo>
                  <a:cubicBezTo>
                    <a:pt x="3348" y="15055"/>
                    <a:pt x="3669" y="13916"/>
                    <a:pt x="3988" y="12777"/>
                  </a:cubicBezTo>
                  <a:cubicBezTo>
                    <a:pt x="4252" y="11832"/>
                    <a:pt x="4377" y="10936"/>
                    <a:pt x="4553" y="9993"/>
                  </a:cubicBezTo>
                  <a:cubicBezTo>
                    <a:pt x="4953" y="7852"/>
                    <a:pt x="5409" y="5789"/>
                    <a:pt x="5333" y="3591"/>
                  </a:cubicBezTo>
                  <a:cubicBezTo>
                    <a:pt x="5291" y="2358"/>
                    <a:pt x="5443" y="622"/>
                    <a:pt x="4042" y="161"/>
                  </a:cubicBezTo>
                  <a:cubicBezTo>
                    <a:pt x="3707" y="51"/>
                    <a:pt x="3403" y="1"/>
                    <a:pt x="3127"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4532971" y="3012716"/>
              <a:ext cx="135935" cy="193405"/>
            </a:xfrm>
            <a:custGeom>
              <a:rect b="b" l="l" r="r" t="t"/>
              <a:pathLst>
                <a:path extrusionOk="0" h="6845" w="4811">
                  <a:moveTo>
                    <a:pt x="2853" y="1"/>
                  </a:moveTo>
                  <a:cubicBezTo>
                    <a:pt x="2532" y="1"/>
                    <a:pt x="2282" y="84"/>
                    <a:pt x="2022" y="300"/>
                  </a:cubicBezTo>
                  <a:cubicBezTo>
                    <a:pt x="1963" y="350"/>
                    <a:pt x="1908" y="403"/>
                    <a:pt x="1853" y="458"/>
                  </a:cubicBezTo>
                  <a:cubicBezTo>
                    <a:pt x="1449" y="874"/>
                    <a:pt x="1182" y="1407"/>
                    <a:pt x="942" y="1929"/>
                  </a:cubicBezTo>
                  <a:cubicBezTo>
                    <a:pt x="784" y="2268"/>
                    <a:pt x="619" y="2601"/>
                    <a:pt x="473" y="2944"/>
                  </a:cubicBezTo>
                  <a:cubicBezTo>
                    <a:pt x="411" y="3090"/>
                    <a:pt x="0" y="4044"/>
                    <a:pt x="265" y="4044"/>
                  </a:cubicBezTo>
                  <a:cubicBezTo>
                    <a:pt x="287" y="4044"/>
                    <a:pt x="313" y="4038"/>
                    <a:pt x="344" y="4024"/>
                  </a:cubicBezTo>
                  <a:cubicBezTo>
                    <a:pt x="806" y="3821"/>
                    <a:pt x="1059" y="3170"/>
                    <a:pt x="1320" y="2761"/>
                  </a:cubicBezTo>
                  <a:cubicBezTo>
                    <a:pt x="1352" y="2710"/>
                    <a:pt x="1405" y="2654"/>
                    <a:pt x="1457" y="2654"/>
                  </a:cubicBezTo>
                  <a:cubicBezTo>
                    <a:pt x="1469" y="2654"/>
                    <a:pt x="1481" y="2657"/>
                    <a:pt x="1493" y="2664"/>
                  </a:cubicBezTo>
                  <a:cubicBezTo>
                    <a:pt x="1547" y="2695"/>
                    <a:pt x="1540" y="2774"/>
                    <a:pt x="1526" y="2834"/>
                  </a:cubicBezTo>
                  <a:cubicBezTo>
                    <a:pt x="1453" y="3147"/>
                    <a:pt x="1360" y="3463"/>
                    <a:pt x="1309" y="3780"/>
                  </a:cubicBezTo>
                  <a:cubicBezTo>
                    <a:pt x="1279" y="3971"/>
                    <a:pt x="1330" y="4454"/>
                    <a:pt x="1219" y="4604"/>
                  </a:cubicBezTo>
                  <a:cubicBezTo>
                    <a:pt x="1183" y="5145"/>
                    <a:pt x="1183" y="5686"/>
                    <a:pt x="1219" y="6228"/>
                  </a:cubicBezTo>
                  <a:cubicBezTo>
                    <a:pt x="1224" y="6305"/>
                    <a:pt x="1340" y="6335"/>
                    <a:pt x="1430" y="6335"/>
                  </a:cubicBezTo>
                  <a:cubicBezTo>
                    <a:pt x="1461" y="6335"/>
                    <a:pt x="1489" y="6331"/>
                    <a:pt x="1509" y="6325"/>
                  </a:cubicBezTo>
                  <a:cubicBezTo>
                    <a:pt x="1679" y="6271"/>
                    <a:pt x="1758" y="6184"/>
                    <a:pt x="1809" y="6025"/>
                  </a:cubicBezTo>
                  <a:cubicBezTo>
                    <a:pt x="1906" y="5732"/>
                    <a:pt x="1920" y="5399"/>
                    <a:pt x="1971" y="5099"/>
                  </a:cubicBezTo>
                  <a:cubicBezTo>
                    <a:pt x="2029" y="4750"/>
                    <a:pt x="2111" y="4393"/>
                    <a:pt x="2168" y="4036"/>
                  </a:cubicBezTo>
                  <a:cubicBezTo>
                    <a:pt x="2193" y="4039"/>
                    <a:pt x="2219" y="4040"/>
                    <a:pt x="2243" y="4043"/>
                  </a:cubicBezTo>
                  <a:cubicBezTo>
                    <a:pt x="2203" y="4507"/>
                    <a:pt x="2163" y="4972"/>
                    <a:pt x="2126" y="5436"/>
                  </a:cubicBezTo>
                  <a:cubicBezTo>
                    <a:pt x="2098" y="5784"/>
                    <a:pt x="2018" y="6132"/>
                    <a:pt x="2019" y="6478"/>
                  </a:cubicBezTo>
                  <a:cubicBezTo>
                    <a:pt x="2019" y="6555"/>
                    <a:pt x="2025" y="6632"/>
                    <a:pt x="2055" y="6702"/>
                  </a:cubicBezTo>
                  <a:cubicBezTo>
                    <a:pt x="2085" y="6775"/>
                    <a:pt x="2151" y="6828"/>
                    <a:pt x="2229" y="6843"/>
                  </a:cubicBezTo>
                  <a:cubicBezTo>
                    <a:pt x="2240" y="6844"/>
                    <a:pt x="2250" y="6845"/>
                    <a:pt x="2261" y="6845"/>
                  </a:cubicBezTo>
                  <a:cubicBezTo>
                    <a:pt x="2341" y="6845"/>
                    <a:pt x="2424" y="6799"/>
                    <a:pt x="2479" y="6740"/>
                  </a:cubicBezTo>
                  <a:cubicBezTo>
                    <a:pt x="2542" y="6671"/>
                    <a:pt x="2578" y="6587"/>
                    <a:pt x="2611" y="6504"/>
                  </a:cubicBezTo>
                  <a:cubicBezTo>
                    <a:pt x="2772" y="6088"/>
                    <a:pt x="2875" y="5652"/>
                    <a:pt x="2918" y="5208"/>
                  </a:cubicBezTo>
                  <a:cubicBezTo>
                    <a:pt x="2927" y="5109"/>
                    <a:pt x="3045" y="4101"/>
                    <a:pt x="3054" y="4101"/>
                  </a:cubicBezTo>
                  <a:cubicBezTo>
                    <a:pt x="3085" y="4103"/>
                    <a:pt x="3117" y="4106"/>
                    <a:pt x="3147" y="4107"/>
                  </a:cubicBezTo>
                  <a:cubicBezTo>
                    <a:pt x="3125" y="4414"/>
                    <a:pt x="3102" y="4720"/>
                    <a:pt x="3081" y="5027"/>
                  </a:cubicBezTo>
                  <a:cubicBezTo>
                    <a:pt x="3047" y="5488"/>
                    <a:pt x="2954" y="5936"/>
                    <a:pt x="2942" y="6397"/>
                  </a:cubicBezTo>
                  <a:cubicBezTo>
                    <a:pt x="2941" y="6511"/>
                    <a:pt x="2951" y="6641"/>
                    <a:pt x="3050" y="6701"/>
                  </a:cubicBezTo>
                  <a:cubicBezTo>
                    <a:pt x="3081" y="6720"/>
                    <a:pt x="3117" y="6728"/>
                    <a:pt x="3153" y="6728"/>
                  </a:cubicBezTo>
                  <a:cubicBezTo>
                    <a:pt x="3268" y="6728"/>
                    <a:pt x="3395" y="6647"/>
                    <a:pt x="3470" y="6552"/>
                  </a:cubicBezTo>
                  <a:cubicBezTo>
                    <a:pt x="3627" y="6355"/>
                    <a:pt x="3671" y="6108"/>
                    <a:pt x="3711" y="5874"/>
                  </a:cubicBezTo>
                  <a:cubicBezTo>
                    <a:pt x="3733" y="5748"/>
                    <a:pt x="3979" y="4113"/>
                    <a:pt x="3939" y="4113"/>
                  </a:cubicBezTo>
                  <a:cubicBezTo>
                    <a:pt x="3939" y="4113"/>
                    <a:pt x="3939" y="4113"/>
                    <a:pt x="3938" y="4113"/>
                  </a:cubicBezTo>
                  <a:lnTo>
                    <a:pt x="3938" y="4113"/>
                  </a:lnTo>
                  <a:cubicBezTo>
                    <a:pt x="3967" y="4110"/>
                    <a:pt x="3993" y="4107"/>
                    <a:pt x="4020" y="4104"/>
                  </a:cubicBezTo>
                  <a:cubicBezTo>
                    <a:pt x="4020" y="4104"/>
                    <a:pt x="4020" y="4104"/>
                    <a:pt x="4020" y="4104"/>
                  </a:cubicBezTo>
                  <a:cubicBezTo>
                    <a:pt x="4062" y="4104"/>
                    <a:pt x="3988" y="5532"/>
                    <a:pt x="3961" y="5663"/>
                  </a:cubicBezTo>
                  <a:cubicBezTo>
                    <a:pt x="3946" y="5739"/>
                    <a:pt x="3927" y="5818"/>
                    <a:pt x="3947" y="5891"/>
                  </a:cubicBezTo>
                  <a:cubicBezTo>
                    <a:pt x="3965" y="5956"/>
                    <a:pt x="4025" y="6015"/>
                    <a:pt x="4099" y="6015"/>
                  </a:cubicBezTo>
                  <a:cubicBezTo>
                    <a:pt x="4106" y="6015"/>
                    <a:pt x="4113" y="6015"/>
                    <a:pt x="4120" y="6014"/>
                  </a:cubicBezTo>
                  <a:cubicBezTo>
                    <a:pt x="4163" y="6005"/>
                    <a:pt x="4201" y="5985"/>
                    <a:pt x="4233" y="5955"/>
                  </a:cubicBezTo>
                  <a:cubicBezTo>
                    <a:pt x="4340" y="5868"/>
                    <a:pt x="4409" y="5749"/>
                    <a:pt x="4463" y="5629"/>
                  </a:cubicBezTo>
                  <a:cubicBezTo>
                    <a:pt x="4810" y="4877"/>
                    <a:pt x="4733" y="4054"/>
                    <a:pt x="4726" y="3281"/>
                  </a:cubicBezTo>
                  <a:cubicBezTo>
                    <a:pt x="4719" y="2456"/>
                    <a:pt x="4776" y="1513"/>
                    <a:pt x="4567" y="730"/>
                  </a:cubicBezTo>
                  <a:cubicBezTo>
                    <a:pt x="4449" y="286"/>
                    <a:pt x="4220" y="218"/>
                    <a:pt x="3816" y="133"/>
                  </a:cubicBezTo>
                  <a:cubicBezTo>
                    <a:pt x="3610" y="88"/>
                    <a:pt x="3401" y="53"/>
                    <a:pt x="3190" y="25"/>
                  </a:cubicBezTo>
                  <a:cubicBezTo>
                    <a:pt x="3068" y="10"/>
                    <a:pt x="2957" y="1"/>
                    <a:pt x="2853"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4489854" y="2031109"/>
              <a:ext cx="248870" cy="571062"/>
            </a:xfrm>
            <a:custGeom>
              <a:rect b="b" l="l" r="r" t="t"/>
              <a:pathLst>
                <a:path extrusionOk="0" h="20211" w="8808">
                  <a:moveTo>
                    <a:pt x="1814" y="1"/>
                  </a:moveTo>
                  <a:cubicBezTo>
                    <a:pt x="1261" y="1"/>
                    <a:pt x="685" y="202"/>
                    <a:pt x="357" y="644"/>
                  </a:cubicBezTo>
                  <a:cubicBezTo>
                    <a:pt x="38" y="1074"/>
                    <a:pt x="1" y="1648"/>
                    <a:pt x="22" y="2184"/>
                  </a:cubicBezTo>
                  <a:cubicBezTo>
                    <a:pt x="64" y="3258"/>
                    <a:pt x="282" y="4317"/>
                    <a:pt x="530" y="5361"/>
                  </a:cubicBezTo>
                  <a:cubicBezTo>
                    <a:pt x="1085" y="7711"/>
                    <a:pt x="1786" y="10022"/>
                    <a:pt x="2445" y="12343"/>
                  </a:cubicBezTo>
                  <a:cubicBezTo>
                    <a:pt x="2778" y="13520"/>
                    <a:pt x="3102" y="14701"/>
                    <a:pt x="3389" y="15890"/>
                  </a:cubicBezTo>
                  <a:cubicBezTo>
                    <a:pt x="3534" y="16485"/>
                    <a:pt x="3667" y="17082"/>
                    <a:pt x="3791" y="17681"/>
                  </a:cubicBezTo>
                  <a:cubicBezTo>
                    <a:pt x="3924" y="18325"/>
                    <a:pt x="3964" y="18997"/>
                    <a:pt x="4112" y="19652"/>
                  </a:cubicBezTo>
                  <a:cubicBezTo>
                    <a:pt x="4135" y="19756"/>
                    <a:pt x="4161" y="19865"/>
                    <a:pt x="4228" y="19949"/>
                  </a:cubicBezTo>
                  <a:cubicBezTo>
                    <a:pt x="4344" y="20096"/>
                    <a:pt x="4550" y="20133"/>
                    <a:pt x="4737" y="20153"/>
                  </a:cubicBezTo>
                  <a:cubicBezTo>
                    <a:pt x="5088" y="20191"/>
                    <a:pt x="5440" y="20210"/>
                    <a:pt x="5792" y="20210"/>
                  </a:cubicBezTo>
                  <a:cubicBezTo>
                    <a:pt x="6364" y="20210"/>
                    <a:pt x="6935" y="20160"/>
                    <a:pt x="7500" y="20060"/>
                  </a:cubicBezTo>
                  <a:cubicBezTo>
                    <a:pt x="7930" y="19983"/>
                    <a:pt x="8404" y="19842"/>
                    <a:pt x="8612" y="19457"/>
                  </a:cubicBezTo>
                  <a:cubicBezTo>
                    <a:pt x="8807" y="19096"/>
                    <a:pt x="8719" y="18644"/>
                    <a:pt x="8660" y="18258"/>
                  </a:cubicBezTo>
                  <a:cubicBezTo>
                    <a:pt x="7940" y="13512"/>
                    <a:pt x="7212" y="8738"/>
                    <a:pt x="5780" y="4164"/>
                  </a:cubicBezTo>
                  <a:cubicBezTo>
                    <a:pt x="5663" y="3788"/>
                    <a:pt x="5540" y="3413"/>
                    <a:pt x="5413" y="3040"/>
                  </a:cubicBezTo>
                  <a:cubicBezTo>
                    <a:pt x="5174" y="2342"/>
                    <a:pt x="4937" y="1581"/>
                    <a:pt x="4457" y="1005"/>
                  </a:cubicBezTo>
                  <a:cubicBezTo>
                    <a:pt x="3900" y="338"/>
                    <a:pt x="2736" y="32"/>
                    <a:pt x="1893" y="2"/>
                  </a:cubicBezTo>
                  <a:cubicBezTo>
                    <a:pt x="1867" y="1"/>
                    <a:pt x="1840" y="1"/>
                    <a:pt x="181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4468634" y="2024356"/>
              <a:ext cx="285630" cy="469400"/>
            </a:xfrm>
            <a:custGeom>
              <a:rect b="b" l="l" r="r" t="t"/>
              <a:pathLst>
                <a:path extrusionOk="0" h="16613" w="10109">
                  <a:moveTo>
                    <a:pt x="2771" y="1"/>
                  </a:moveTo>
                  <a:cubicBezTo>
                    <a:pt x="2009" y="1"/>
                    <a:pt x="1262" y="250"/>
                    <a:pt x="730" y="811"/>
                  </a:cubicBezTo>
                  <a:cubicBezTo>
                    <a:pt x="0" y="1580"/>
                    <a:pt x="91" y="2793"/>
                    <a:pt x="279" y="3837"/>
                  </a:cubicBezTo>
                  <a:cubicBezTo>
                    <a:pt x="580" y="5505"/>
                    <a:pt x="1008" y="7148"/>
                    <a:pt x="1435" y="8790"/>
                  </a:cubicBezTo>
                  <a:lnTo>
                    <a:pt x="3470" y="16608"/>
                  </a:lnTo>
                  <a:cubicBezTo>
                    <a:pt x="3470" y="16609"/>
                    <a:pt x="3470" y="16611"/>
                    <a:pt x="3471" y="16612"/>
                  </a:cubicBezTo>
                  <a:lnTo>
                    <a:pt x="7813" y="16352"/>
                  </a:lnTo>
                  <a:cubicBezTo>
                    <a:pt x="7902" y="16347"/>
                    <a:pt x="7994" y="16345"/>
                    <a:pt x="8088" y="16345"/>
                  </a:cubicBezTo>
                  <a:cubicBezTo>
                    <a:pt x="8260" y="16345"/>
                    <a:pt x="8439" y="16351"/>
                    <a:pt x="8615" y="16351"/>
                  </a:cubicBezTo>
                  <a:cubicBezTo>
                    <a:pt x="9265" y="16351"/>
                    <a:pt x="9878" y="16271"/>
                    <a:pt x="9981" y="15524"/>
                  </a:cubicBezTo>
                  <a:cubicBezTo>
                    <a:pt x="10109" y="14621"/>
                    <a:pt x="9674" y="13711"/>
                    <a:pt x="9490" y="12843"/>
                  </a:cubicBezTo>
                  <a:cubicBezTo>
                    <a:pt x="9225" y="11594"/>
                    <a:pt x="8924" y="10354"/>
                    <a:pt x="8586" y="9122"/>
                  </a:cubicBezTo>
                  <a:cubicBezTo>
                    <a:pt x="8005" y="7005"/>
                    <a:pt x="7399" y="4851"/>
                    <a:pt x="6387" y="2896"/>
                  </a:cubicBezTo>
                  <a:cubicBezTo>
                    <a:pt x="6314" y="2756"/>
                    <a:pt x="6240" y="2606"/>
                    <a:pt x="6163" y="2452"/>
                  </a:cubicBezTo>
                  <a:cubicBezTo>
                    <a:pt x="5851" y="1829"/>
                    <a:pt x="5487" y="1133"/>
                    <a:pt x="4984" y="741"/>
                  </a:cubicBezTo>
                  <a:cubicBezTo>
                    <a:pt x="4378" y="271"/>
                    <a:pt x="3566" y="1"/>
                    <a:pt x="2771" y="1"/>
                  </a:cubicBez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4505253" y="2208466"/>
              <a:ext cx="64365" cy="283285"/>
            </a:xfrm>
            <a:custGeom>
              <a:rect b="b" l="l" r="r" t="t"/>
              <a:pathLst>
                <a:path extrusionOk="0" h="10026" w="2278">
                  <a:moveTo>
                    <a:pt x="89" y="0"/>
                  </a:moveTo>
                  <a:cubicBezTo>
                    <a:pt x="45" y="0"/>
                    <a:pt x="1" y="17"/>
                    <a:pt x="5" y="49"/>
                  </a:cubicBezTo>
                  <a:cubicBezTo>
                    <a:pt x="288" y="2682"/>
                    <a:pt x="776" y="5288"/>
                    <a:pt x="1465" y="7845"/>
                  </a:cubicBezTo>
                  <a:cubicBezTo>
                    <a:pt x="1660" y="8564"/>
                    <a:pt x="1870" y="9279"/>
                    <a:pt x="2095" y="9989"/>
                  </a:cubicBezTo>
                  <a:cubicBezTo>
                    <a:pt x="2103" y="10014"/>
                    <a:pt x="2139" y="10026"/>
                    <a:pt x="2176" y="10026"/>
                  </a:cubicBezTo>
                  <a:cubicBezTo>
                    <a:pt x="2226" y="10026"/>
                    <a:pt x="2277" y="10004"/>
                    <a:pt x="2264" y="9962"/>
                  </a:cubicBezTo>
                  <a:cubicBezTo>
                    <a:pt x="1465" y="7448"/>
                    <a:pt x="865" y="4874"/>
                    <a:pt x="468" y="2264"/>
                  </a:cubicBezTo>
                  <a:cubicBezTo>
                    <a:pt x="356" y="1528"/>
                    <a:pt x="260" y="791"/>
                    <a:pt x="180" y="49"/>
                  </a:cubicBezTo>
                  <a:cubicBezTo>
                    <a:pt x="177" y="16"/>
                    <a:pt x="133" y="0"/>
                    <a:pt x="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4109316" y="2157776"/>
              <a:ext cx="33849" cy="320977"/>
            </a:xfrm>
            <a:custGeom>
              <a:rect b="b" l="l" r="r" t="t"/>
              <a:pathLst>
                <a:path extrusionOk="0" h="11360" w="1198">
                  <a:moveTo>
                    <a:pt x="1109" y="0"/>
                  </a:moveTo>
                  <a:cubicBezTo>
                    <a:pt x="1067" y="0"/>
                    <a:pt x="1023" y="15"/>
                    <a:pt x="1016" y="48"/>
                  </a:cubicBezTo>
                  <a:cubicBezTo>
                    <a:pt x="378" y="2928"/>
                    <a:pt x="40" y="5868"/>
                    <a:pt x="9" y="8817"/>
                  </a:cubicBezTo>
                  <a:cubicBezTo>
                    <a:pt x="0" y="9648"/>
                    <a:pt x="15" y="10479"/>
                    <a:pt x="55" y="11310"/>
                  </a:cubicBezTo>
                  <a:cubicBezTo>
                    <a:pt x="56" y="11343"/>
                    <a:pt x="100" y="11360"/>
                    <a:pt x="144" y="11360"/>
                  </a:cubicBezTo>
                  <a:cubicBezTo>
                    <a:pt x="188" y="11360"/>
                    <a:pt x="232" y="11343"/>
                    <a:pt x="230" y="11310"/>
                  </a:cubicBezTo>
                  <a:cubicBezTo>
                    <a:pt x="90" y="8363"/>
                    <a:pt x="256" y="5409"/>
                    <a:pt x="723" y="2496"/>
                  </a:cubicBezTo>
                  <a:cubicBezTo>
                    <a:pt x="856" y="1676"/>
                    <a:pt x="1012" y="860"/>
                    <a:pt x="1191" y="48"/>
                  </a:cubicBezTo>
                  <a:cubicBezTo>
                    <a:pt x="1197" y="18"/>
                    <a:pt x="1154" y="0"/>
                    <a:pt x="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4542097" y="2071937"/>
              <a:ext cx="77051" cy="63348"/>
            </a:xfrm>
            <a:custGeom>
              <a:rect b="b" l="l" r="r" t="t"/>
              <a:pathLst>
                <a:path extrusionOk="0" h="2242" w="2727">
                  <a:moveTo>
                    <a:pt x="2630" y="0"/>
                  </a:moveTo>
                  <a:cubicBezTo>
                    <a:pt x="2627" y="0"/>
                    <a:pt x="2623" y="0"/>
                    <a:pt x="2619" y="0"/>
                  </a:cubicBezTo>
                  <a:cubicBezTo>
                    <a:pt x="1362" y="92"/>
                    <a:pt x="493" y="1092"/>
                    <a:pt x="18" y="2180"/>
                  </a:cubicBezTo>
                  <a:cubicBezTo>
                    <a:pt x="1" y="2219"/>
                    <a:pt x="52" y="2241"/>
                    <a:pt x="104" y="2241"/>
                  </a:cubicBezTo>
                  <a:cubicBezTo>
                    <a:pt x="140" y="2241"/>
                    <a:pt x="176" y="2230"/>
                    <a:pt x="187" y="2206"/>
                  </a:cubicBezTo>
                  <a:cubicBezTo>
                    <a:pt x="627" y="1198"/>
                    <a:pt x="1437" y="183"/>
                    <a:pt x="2619" y="98"/>
                  </a:cubicBezTo>
                  <a:cubicBezTo>
                    <a:pt x="2720" y="91"/>
                    <a:pt x="2726" y="0"/>
                    <a:pt x="26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4262401" y="1840529"/>
              <a:ext cx="175407" cy="181877"/>
            </a:xfrm>
            <a:custGeom>
              <a:rect b="b" l="l" r="r" t="t"/>
              <a:pathLst>
                <a:path extrusionOk="0" h="6437" w="6208">
                  <a:moveTo>
                    <a:pt x="3916" y="1"/>
                  </a:moveTo>
                  <a:cubicBezTo>
                    <a:pt x="3486" y="1"/>
                    <a:pt x="3002" y="176"/>
                    <a:pt x="2681" y="287"/>
                  </a:cubicBezTo>
                  <a:cubicBezTo>
                    <a:pt x="2448" y="367"/>
                    <a:pt x="2254" y="494"/>
                    <a:pt x="2024" y="577"/>
                  </a:cubicBezTo>
                  <a:cubicBezTo>
                    <a:pt x="1629" y="719"/>
                    <a:pt x="1231" y="860"/>
                    <a:pt x="833" y="1002"/>
                  </a:cubicBezTo>
                  <a:cubicBezTo>
                    <a:pt x="689" y="1053"/>
                    <a:pt x="229" y="1067"/>
                    <a:pt x="163" y="1186"/>
                  </a:cubicBezTo>
                  <a:cubicBezTo>
                    <a:pt x="6" y="1465"/>
                    <a:pt x="0" y="1784"/>
                    <a:pt x="50" y="2105"/>
                  </a:cubicBezTo>
                  <a:cubicBezTo>
                    <a:pt x="86" y="2334"/>
                    <a:pt x="150" y="2561"/>
                    <a:pt x="212" y="2780"/>
                  </a:cubicBezTo>
                  <a:cubicBezTo>
                    <a:pt x="322" y="3173"/>
                    <a:pt x="418" y="3570"/>
                    <a:pt x="498" y="3970"/>
                  </a:cubicBezTo>
                  <a:cubicBezTo>
                    <a:pt x="619" y="4579"/>
                    <a:pt x="708" y="5193"/>
                    <a:pt x="759" y="5812"/>
                  </a:cubicBezTo>
                  <a:cubicBezTo>
                    <a:pt x="803" y="6329"/>
                    <a:pt x="1284" y="6436"/>
                    <a:pt x="1736" y="6436"/>
                  </a:cubicBezTo>
                  <a:cubicBezTo>
                    <a:pt x="1788" y="6436"/>
                    <a:pt x="1839" y="6435"/>
                    <a:pt x="1890" y="6433"/>
                  </a:cubicBezTo>
                  <a:cubicBezTo>
                    <a:pt x="2398" y="6407"/>
                    <a:pt x="2903" y="6328"/>
                    <a:pt x="3395" y="6198"/>
                  </a:cubicBezTo>
                  <a:cubicBezTo>
                    <a:pt x="3657" y="6128"/>
                    <a:pt x="3915" y="6044"/>
                    <a:pt x="4168" y="5945"/>
                  </a:cubicBezTo>
                  <a:cubicBezTo>
                    <a:pt x="4278" y="5901"/>
                    <a:pt x="4454" y="5861"/>
                    <a:pt x="4544" y="5785"/>
                  </a:cubicBezTo>
                  <a:cubicBezTo>
                    <a:pt x="4605" y="5734"/>
                    <a:pt x="4602" y="5668"/>
                    <a:pt x="4658" y="5625"/>
                  </a:cubicBezTo>
                  <a:cubicBezTo>
                    <a:pt x="4696" y="5594"/>
                    <a:pt x="4749" y="5589"/>
                    <a:pt x="4799" y="5584"/>
                  </a:cubicBezTo>
                  <a:cubicBezTo>
                    <a:pt x="5090" y="5557"/>
                    <a:pt x="5371" y="5475"/>
                    <a:pt x="5631" y="5345"/>
                  </a:cubicBezTo>
                  <a:cubicBezTo>
                    <a:pt x="5773" y="5274"/>
                    <a:pt x="5911" y="5183"/>
                    <a:pt x="5998" y="5052"/>
                  </a:cubicBezTo>
                  <a:cubicBezTo>
                    <a:pt x="6207" y="4733"/>
                    <a:pt x="6050" y="4313"/>
                    <a:pt x="5900" y="3963"/>
                  </a:cubicBezTo>
                  <a:cubicBezTo>
                    <a:pt x="5471" y="2971"/>
                    <a:pt x="5127" y="1944"/>
                    <a:pt x="4869" y="893"/>
                  </a:cubicBezTo>
                  <a:cubicBezTo>
                    <a:pt x="4827" y="719"/>
                    <a:pt x="4785" y="542"/>
                    <a:pt x="4694" y="387"/>
                  </a:cubicBezTo>
                  <a:cubicBezTo>
                    <a:pt x="4523" y="97"/>
                    <a:pt x="4234" y="1"/>
                    <a:pt x="3916"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4263842" y="1871977"/>
              <a:ext cx="129295" cy="101294"/>
            </a:xfrm>
            <a:custGeom>
              <a:rect b="b" l="l" r="r" t="t"/>
              <a:pathLst>
                <a:path extrusionOk="0" h="3585" w="4576">
                  <a:moveTo>
                    <a:pt x="3204" y="1"/>
                  </a:moveTo>
                  <a:cubicBezTo>
                    <a:pt x="2854" y="1"/>
                    <a:pt x="2504" y="92"/>
                    <a:pt x="2170" y="205"/>
                  </a:cubicBezTo>
                  <a:cubicBezTo>
                    <a:pt x="1766" y="340"/>
                    <a:pt x="1353" y="539"/>
                    <a:pt x="935" y="623"/>
                  </a:cubicBezTo>
                  <a:cubicBezTo>
                    <a:pt x="617" y="689"/>
                    <a:pt x="282" y="602"/>
                    <a:pt x="54" y="908"/>
                  </a:cubicBezTo>
                  <a:cubicBezTo>
                    <a:pt x="34" y="933"/>
                    <a:pt x="16" y="962"/>
                    <a:pt x="1" y="992"/>
                  </a:cubicBezTo>
                  <a:cubicBezTo>
                    <a:pt x="36" y="1221"/>
                    <a:pt x="101" y="1448"/>
                    <a:pt x="161" y="1667"/>
                  </a:cubicBezTo>
                  <a:cubicBezTo>
                    <a:pt x="272" y="2060"/>
                    <a:pt x="367" y="2457"/>
                    <a:pt x="447" y="2857"/>
                  </a:cubicBezTo>
                  <a:cubicBezTo>
                    <a:pt x="778" y="3230"/>
                    <a:pt x="1195" y="3480"/>
                    <a:pt x="1701" y="3562"/>
                  </a:cubicBezTo>
                  <a:cubicBezTo>
                    <a:pt x="1795" y="3577"/>
                    <a:pt x="1891" y="3584"/>
                    <a:pt x="1987" y="3584"/>
                  </a:cubicBezTo>
                  <a:cubicBezTo>
                    <a:pt x="3063" y="3584"/>
                    <a:pt x="4275" y="2671"/>
                    <a:pt x="4493" y="1631"/>
                  </a:cubicBezTo>
                  <a:cubicBezTo>
                    <a:pt x="4547" y="1381"/>
                    <a:pt x="4575" y="952"/>
                    <a:pt x="4473" y="713"/>
                  </a:cubicBezTo>
                  <a:cubicBezTo>
                    <a:pt x="4300" y="316"/>
                    <a:pt x="3874" y="72"/>
                    <a:pt x="3445" y="16"/>
                  </a:cubicBezTo>
                  <a:cubicBezTo>
                    <a:pt x="3365" y="6"/>
                    <a:pt x="3284" y="1"/>
                    <a:pt x="3204" y="1"/>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4198743" y="1680436"/>
              <a:ext cx="229854" cy="275628"/>
            </a:xfrm>
            <a:custGeom>
              <a:rect b="b" l="l" r="r" t="t"/>
              <a:pathLst>
                <a:path extrusionOk="0" h="9755" w="8135">
                  <a:moveTo>
                    <a:pt x="3001" y="0"/>
                  </a:moveTo>
                  <a:cubicBezTo>
                    <a:pt x="2955" y="0"/>
                    <a:pt x="2910" y="7"/>
                    <a:pt x="2866" y="22"/>
                  </a:cubicBezTo>
                  <a:cubicBezTo>
                    <a:pt x="2779" y="52"/>
                    <a:pt x="2708" y="114"/>
                    <a:pt x="2638" y="174"/>
                  </a:cubicBezTo>
                  <a:cubicBezTo>
                    <a:pt x="1939" y="781"/>
                    <a:pt x="1291" y="1498"/>
                    <a:pt x="857" y="2325"/>
                  </a:cubicBezTo>
                  <a:cubicBezTo>
                    <a:pt x="1" y="3951"/>
                    <a:pt x="455" y="5799"/>
                    <a:pt x="1188" y="7384"/>
                  </a:cubicBezTo>
                  <a:cubicBezTo>
                    <a:pt x="1300" y="7625"/>
                    <a:pt x="1414" y="7865"/>
                    <a:pt x="1552" y="8093"/>
                  </a:cubicBezTo>
                  <a:cubicBezTo>
                    <a:pt x="1945" y="8743"/>
                    <a:pt x="2458" y="9177"/>
                    <a:pt x="3115" y="9532"/>
                  </a:cubicBezTo>
                  <a:cubicBezTo>
                    <a:pt x="3402" y="9687"/>
                    <a:pt x="3731" y="9755"/>
                    <a:pt x="4071" y="9755"/>
                  </a:cubicBezTo>
                  <a:cubicBezTo>
                    <a:pt x="4835" y="9755"/>
                    <a:pt x="5650" y="9411"/>
                    <a:pt x="6145" y="8943"/>
                  </a:cubicBezTo>
                  <a:cubicBezTo>
                    <a:pt x="6854" y="8270"/>
                    <a:pt x="7348" y="7407"/>
                    <a:pt x="7666" y="6499"/>
                  </a:cubicBezTo>
                  <a:cubicBezTo>
                    <a:pt x="7900" y="5830"/>
                    <a:pt x="8066" y="5136"/>
                    <a:pt x="8134" y="4430"/>
                  </a:cubicBezTo>
                  <a:cubicBezTo>
                    <a:pt x="8119" y="4395"/>
                    <a:pt x="8099" y="4363"/>
                    <a:pt x="8077" y="4333"/>
                  </a:cubicBezTo>
                  <a:cubicBezTo>
                    <a:pt x="7974" y="4224"/>
                    <a:pt x="7817" y="4178"/>
                    <a:pt x="7686" y="4115"/>
                  </a:cubicBezTo>
                  <a:cubicBezTo>
                    <a:pt x="7115" y="3842"/>
                    <a:pt x="6626" y="3096"/>
                    <a:pt x="6243" y="2610"/>
                  </a:cubicBezTo>
                  <a:cubicBezTo>
                    <a:pt x="5427" y="1570"/>
                    <a:pt x="4604" y="735"/>
                    <a:pt x="3411" y="128"/>
                  </a:cubicBezTo>
                  <a:cubicBezTo>
                    <a:pt x="3282" y="63"/>
                    <a:pt x="3140" y="0"/>
                    <a:pt x="300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4401416" y="1781815"/>
              <a:ext cx="53939" cy="83494"/>
            </a:xfrm>
            <a:custGeom>
              <a:rect b="b" l="l" r="r" t="t"/>
              <a:pathLst>
                <a:path extrusionOk="0" h="2955" w="1909">
                  <a:moveTo>
                    <a:pt x="1001" y="0"/>
                  </a:moveTo>
                  <a:cubicBezTo>
                    <a:pt x="824" y="0"/>
                    <a:pt x="650" y="78"/>
                    <a:pt x="517" y="196"/>
                  </a:cubicBezTo>
                  <a:cubicBezTo>
                    <a:pt x="477" y="231"/>
                    <a:pt x="440" y="270"/>
                    <a:pt x="407" y="311"/>
                  </a:cubicBezTo>
                  <a:cubicBezTo>
                    <a:pt x="315" y="427"/>
                    <a:pt x="245" y="559"/>
                    <a:pt x="198" y="699"/>
                  </a:cubicBezTo>
                  <a:cubicBezTo>
                    <a:pt x="1" y="1259"/>
                    <a:pt x="48" y="1959"/>
                    <a:pt x="222" y="2518"/>
                  </a:cubicBezTo>
                  <a:cubicBezTo>
                    <a:pt x="278" y="2694"/>
                    <a:pt x="384" y="2874"/>
                    <a:pt x="560" y="2934"/>
                  </a:cubicBezTo>
                  <a:cubicBezTo>
                    <a:pt x="601" y="2948"/>
                    <a:pt x="643" y="2955"/>
                    <a:pt x="685" y="2955"/>
                  </a:cubicBezTo>
                  <a:cubicBezTo>
                    <a:pt x="888" y="2955"/>
                    <a:pt x="1087" y="2802"/>
                    <a:pt x="1227" y="2640"/>
                  </a:cubicBezTo>
                  <a:cubicBezTo>
                    <a:pt x="1669" y="2122"/>
                    <a:pt x="1909" y="1278"/>
                    <a:pt x="1709" y="613"/>
                  </a:cubicBezTo>
                  <a:cubicBezTo>
                    <a:pt x="1619" y="314"/>
                    <a:pt x="1379" y="38"/>
                    <a:pt x="1068" y="4"/>
                  </a:cubicBezTo>
                  <a:cubicBezTo>
                    <a:pt x="1046" y="2"/>
                    <a:pt x="1023" y="0"/>
                    <a:pt x="100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4286135" y="1795971"/>
              <a:ext cx="29555" cy="68038"/>
            </a:xfrm>
            <a:custGeom>
              <a:rect b="b" l="l" r="r" t="t"/>
              <a:pathLst>
                <a:path extrusionOk="0" h="2408" w="1046">
                  <a:moveTo>
                    <a:pt x="115" y="0"/>
                  </a:moveTo>
                  <a:cubicBezTo>
                    <a:pt x="110" y="0"/>
                    <a:pt x="104" y="1"/>
                    <a:pt x="99" y="2"/>
                  </a:cubicBezTo>
                  <a:cubicBezTo>
                    <a:pt x="95" y="2"/>
                    <a:pt x="89" y="3"/>
                    <a:pt x="85" y="5"/>
                  </a:cubicBezTo>
                  <a:cubicBezTo>
                    <a:pt x="61" y="15"/>
                    <a:pt x="42" y="33"/>
                    <a:pt x="33" y="58"/>
                  </a:cubicBezTo>
                  <a:cubicBezTo>
                    <a:pt x="1" y="155"/>
                    <a:pt x="83" y="285"/>
                    <a:pt x="108" y="378"/>
                  </a:cubicBezTo>
                  <a:cubicBezTo>
                    <a:pt x="138" y="489"/>
                    <a:pt x="156" y="602"/>
                    <a:pt x="166" y="718"/>
                  </a:cubicBezTo>
                  <a:cubicBezTo>
                    <a:pt x="185" y="942"/>
                    <a:pt x="179" y="1168"/>
                    <a:pt x="148" y="1393"/>
                  </a:cubicBezTo>
                  <a:cubicBezTo>
                    <a:pt x="128" y="1543"/>
                    <a:pt x="93" y="1691"/>
                    <a:pt x="75" y="1843"/>
                  </a:cubicBezTo>
                  <a:cubicBezTo>
                    <a:pt x="58" y="1961"/>
                    <a:pt x="68" y="2079"/>
                    <a:pt x="155" y="2170"/>
                  </a:cubicBezTo>
                  <a:cubicBezTo>
                    <a:pt x="324" y="2349"/>
                    <a:pt x="638" y="2397"/>
                    <a:pt x="871" y="2407"/>
                  </a:cubicBezTo>
                  <a:cubicBezTo>
                    <a:pt x="873" y="2407"/>
                    <a:pt x="875" y="2407"/>
                    <a:pt x="877" y="2407"/>
                  </a:cubicBezTo>
                  <a:cubicBezTo>
                    <a:pt x="971" y="2407"/>
                    <a:pt x="1046" y="2303"/>
                    <a:pt x="915" y="2297"/>
                  </a:cubicBezTo>
                  <a:cubicBezTo>
                    <a:pt x="662" y="2286"/>
                    <a:pt x="244" y="2216"/>
                    <a:pt x="266" y="1886"/>
                  </a:cubicBezTo>
                  <a:cubicBezTo>
                    <a:pt x="284" y="1621"/>
                    <a:pt x="358" y="1363"/>
                    <a:pt x="374" y="1095"/>
                  </a:cubicBezTo>
                  <a:cubicBezTo>
                    <a:pt x="386" y="884"/>
                    <a:pt x="372" y="671"/>
                    <a:pt x="332" y="464"/>
                  </a:cubicBezTo>
                  <a:cubicBezTo>
                    <a:pt x="313" y="368"/>
                    <a:pt x="252" y="0"/>
                    <a:pt x="115"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4312243" y="1761330"/>
              <a:ext cx="65919" cy="17405"/>
            </a:xfrm>
            <a:custGeom>
              <a:rect b="b" l="l" r="r" t="t"/>
              <a:pathLst>
                <a:path extrusionOk="0" h="616" w="2333">
                  <a:moveTo>
                    <a:pt x="728" y="1"/>
                  </a:moveTo>
                  <a:cubicBezTo>
                    <a:pt x="681" y="1"/>
                    <a:pt x="634" y="2"/>
                    <a:pt x="587" y="5"/>
                  </a:cubicBezTo>
                  <a:cubicBezTo>
                    <a:pt x="441" y="12"/>
                    <a:pt x="83" y="45"/>
                    <a:pt x="38" y="230"/>
                  </a:cubicBezTo>
                  <a:cubicBezTo>
                    <a:pt x="0" y="385"/>
                    <a:pt x="194" y="413"/>
                    <a:pt x="338" y="413"/>
                  </a:cubicBezTo>
                  <a:cubicBezTo>
                    <a:pt x="384" y="413"/>
                    <a:pt x="424" y="410"/>
                    <a:pt x="451" y="408"/>
                  </a:cubicBezTo>
                  <a:cubicBezTo>
                    <a:pt x="703" y="387"/>
                    <a:pt x="944" y="360"/>
                    <a:pt x="1183" y="360"/>
                  </a:cubicBezTo>
                  <a:cubicBezTo>
                    <a:pt x="1440" y="360"/>
                    <a:pt x="1694" y="392"/>
                    <a:pt x="1952" y="498"/>
                  </a:cubicBezTo>
                  <a:cubicBezTo>
                    <a:pt x="2037" y="532"/>
                    <a:pt x="2174" y="616"/>
                    <a:pt x="2276" y="616"/>
                  </a:cubicBezTo>
                  <a:cubicBezTo>
                    <a:pt x="2297" y="616"/>
                    <a:pt x="2315" y="612"/>
                    <a:pt x="2332" y="605"/>
                  </a:cubicBezTo>
                  <a:cubicBezTo>
                    <a:pt x="2216" y="352"/>
                    <a:pt x="1796" y="206"/>
                    <a:pt x="1549" y="128"/>
                  </a:cubicBezTo>
                  <a:cubicBezTo>
                    <a:pt x="1284" y="44"/>
                    <a:pt x="1006" y="1"/>
                    <a:pt x="728"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4216233" y="1770767"/>
              <a:ext cx="55154" cy="30035"/>
            </a:xfrm>
            <a:custGeom>
              <a:rect b="b" l="l" r="r" t="t"/>
              <a:pathLst>
                <a:path extrusionOk="0" h="1063" w="1952">
                  <a:moveTo>
                    <a:pt x="1587" y="1"/>
                  </a:moveTo>
                  <a:cubicBezTo>
                    <a:pt x="1485" y="1"/>
                    <a:pt x="1382" y="22"/>
                    <a:pt x="1321" y="36"/>
                  </a:cubicBezTo>
                  <a:cubicBezTo>
                    <a:pt x="1038" y="105"/>
                    <a:pt x="771" y="229"/>
                    <a:pt x="535" y="402"/>
                  </a:cubicBezTo>
                  <a:cubicBezTo>
                    <a:pt x="347" y="540"/>
                    <a:pt x="29" y="788"/>
                    <a:pt x="1" y="1061"/>
                  </a:cubicBezTo>
                  <a:cubicBezTo>
                    <a:pt x="6" y="1062"/>
                    <a:pt x="11" y="1063"/>
                    <a:pt x="17" y="1063"/>
                  </a:cubicBezTo>
                  <a:cubicBezTo>
                    <a:pt x="113" y="1063"/>
                    <a:pt x="225" y="923"/>
                    <a:pt x="295" y="861"/>
                  </a:cubicBezTo>
                  <a:cubicBezTo>
                    <a:pt x="662" y="538"/>
                    <a:pt x="1093" y="482"/>
                    <a:pt x="1550" y="389"/>
                  </a:cubicBezTo>
                  <a:cubicBezTo>
                    <a:pt x="1651" y="369"/>
                    <a:pt x="1952" y="295"/>
                    <a:pt x="1853" y="114"/>
                  </a:cubicBezTo>
                  <a:cubicBezTo>
                    <a:pt x="1806" y="26"/>
                    <a:pt x="1698" y="1"/>
                    <a:pt x="1587"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4337475" y="1790320"/>
              <a:ext cx="19892" cy="25853"/>
            </a:xfrm>
            <a:custGeom>
              <a:rect b="b" l="l" r="r" t="t"/>
              <a:pathLst>
                <a:path extrusionOk="0" h="915" w="704">
                  <a:moveTo>
                    <a:pt x="275" y="1"/>
                  </a:moveTo>
                  <a:cubicBezTo>
                    <a:pt x="213" y="1"/>
                    <a:pt x="154" y="22"/>
                    <a:pt x="112" y="73"/>
                  </a:cubicBezTo>
                  <a:cubicBezTo>
                    <a:pt x="73" y="125"/>
                    <a:pt x="47" y="183"/>
                    <a:pt x="36" y="246"/>
                  </a:cubicBezTo>
                  <a:cubicBezTo>
                    <a:pt x="11" y="319"/>
                    <a:pt x="0" y="395"/>
                    <a:pt x="1" y="472"/>
                  </a:cubicBezTo>
                  <a:cubicBezTo>
                    <a:pt x="4" y="596"/>
                    <a:pt x="46" y="741"/>
                    <a:pt x="142" y="827"/>
                  </a:cubicBezTo>
                  <a:cubicBezTo>
                    <a:pt x="163" y="844"/>
                    <a:pt x="186" y="858"/>
                    <a:pt x="210" y="869"/>
                  </a:cubicBezTo>
                  <a:cubicBezTo>
                    <a:pt x="222" y="875"/>
                    <a:pt x="234" y="881"/>
                    <a:pt x="246" y="885"/>
                  </a:cubicBezTo>
                  <a:cubicBezTo>
                    <a:pt x="263" y="892"/>
                    <a:pt x="280" y="898"/>
                    <a:pt x="297" y="902"/>
                  </a:cubicBezTo>
                  <a:cubicBezTo>
                    <a:pt x="304" y="904"/>
                    <a:pt x="309" y="907"/>
                    <a:pt x="314" y="908"/>
                  </a:cubicBezTo>
                  <a:cubicBezTo>
                    <a:pt x="337" y="913"/>
                    <a:pt x="361" y="915"/>
                    <a:pt x="383" y="915"/>
                  </a:cubicBezTo>
                  <a:cubicBezTo>
                    <a:pt x="480" y="915"/>
                    <a:pt x="570" y="873"/>
                    <a:pt x="625" y="787"/>
                  </a:cubicBezTo>
                  <a:cubicBezTo>
                    <a:pt x="683" y="692"/>
                    <a:pt x="703" y="582"/>
                    <a:pt x="703" y="474"/>
                  </a:cubicBezTo>
                  <a:cubicBezTo>
                    <a:pt x="703" y="356"/>
                    <a:pt x="670" y="236"/>
                    <a:pt x="596" y="143"/>
                  </a:cubicBezTo>
                  <a:cubicBezTo>
                    <a:pt x="542" y="80"/>
                    <a:pt x="466" y="36"/>
                    <a:pt x="385" y="22"/>
                  </a:cubicBezTo>
                  <a:cubicBezTo>
                    <a:pt x="349" y="9"/>
                    <a:pt x="312" y="1"/>
                    <a:pt x="275"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4241747" y="1805464"/>
              <a:ext cx="20344" cy="25373"/>
            </a:xfrm>
            <a:custGeom>
              <a:rect b="b" l="l" r="r" t="t"/>
              <a:pathLst>
                <a:path extrusionOk="0" h="898" w="720">
                  <a:moveTo>
                    <a:pt x="258" y="0"/>
                  </a:moveTo>
                  <a:cubicBezTo>
                    <a:pt x="184" y="0"/>
                    <a:pt x="113" y="27"/>
                    <a:pt x="71" y="95"/>
                  </a:cubicBezTo>
                  <a:cubicBezTo>
                    <a:pt x="40" y="149"/>
                    <a:pt x="21" y="210"/>
                    <a:pt x="17" y="275"/>
                  </a:cubicBezTo>
                  <a:cubicBezTo>
                    <a:pt x="2" y="349"/>
                    <a:pt x="1" y="426"/>
                    <a:pt x="12" y="502"/>
                  </a:cubicBezTo>
                  <a:cubicBezTo>
                    <a:pt x="31" y="626"/>
                    <a:pt x="91" y="764"/>
                    <a:pt x="197" y="836"/>
                  </a:cubicBezTo>
                  <a:cubicBezTo>
                    <a:pt x="218" y="851"/>
                    <a:pt x="244" y="862"/>
                    <a:pt x="270" y="871"/>
                  </a:cubicBezTo>
                  <a:cubicBezTo>
                    <a:pt x="281" y="875"/>
                    <a:pt x="294" y="878"/>
                    <a:pt x="305" y="881"/>
                  </a:cubicBezTo>
                  <a:cubicBezTo>
                    <a:pt x="322" y="886"/>
                    <a:pt x="341" y="891"/>
                    <a:pt x="360" y="892"/>
                  </a:cubicBezTo>
                  <a:cubicBezTo>
                    <a:pt x="365" y="894"/>
                    <a:pt x="371" y="896"/>
                    <a:pt x="377" y="896"/>
                  </a:cubicBezTo>
                  <a:cubicBezTo>
                    <a:pt x="385" y="897"/>
                    <a:pt x="394" y="897"/>
                    <a:pt x="402" y="897"/>
                  </a:cubicBezTo>
                  <a:cubicBezTo>
                    <a:pt x="515" y="897"/>
                    <a:pt x="619" y="843"/>
                    <a:pt x="670" y="736"/>
                  </a:cubicBezTo>
                  <a:cubicBezTo>
                    <a:pt x="716" y="636"/>
                    <a:pt x="720" y="523"/>
                    <a:pt x="707" y="416"/>
                  </a:cubicBezTo>
                  <a:cubicBezTo>
                    <a:pt x="691" y="301"/>
                    <a:pt x="645" y="185"/>
                    <a:pt x="558" y="103"/>
                  </a:cubicBezTo>
                  <a:cubicBezTo>
                    <a:pt x="497" y="46"/>
                    <a:pt x="417" y="13"/>
                    <a:pt x="334" y="9"/>
                  </a:cubicBezTo>
                  <a:cubicBezTo>
                    <a:pt x="309" y="3"/>
                    <a:pt x="283" y="0"/>
                    <a:pt x="258"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4285542" y="1875198"/>
              <a:ext cx="53939" cy="23339"/>
            </a:xfrm>
            <a:custGeom>
              <a:rect b="b" l="l" r="r" t="t"/>
              <a:pathLst>
                <a:path extrusionOk="0" h="826" w="1909">
                  <a:moveTo>
                    <a:pt x="1597" y="0"/>
                  </a:moveTo>
                  <a:cubicBezTo>
                    <a:pt x="1447" y="0"/>
                    <a:pt x="1328" y="118"/>
                    <a:pt x="1195" y="186"/>
                  </a:cubicBezTo>
                  <a:cubicBezTo>
                    <a:pt x="1032" y="271"/>
                    <a:pt x="869" y="310"/>
                    <a:pt x="700" y="310"/>
                  </a:cubicBezTo>
                  <a:cubicBezTo>
                    <a:pt x="627" y="310"/>
                    <a:pt x="553" y="303"/>
                    <a:pt x="477" y="289"/>
                  </a:cubicBezTo>
                  <a:cubicBezTo>
                    <a:pt x="430" y="281"/>
                    <a:pt x="349" y="269"/>
                    <a:pt x="267" y="269"/>
                  </a:cubicBezTo>
                  <a:cubicBezTo>
                    <a:pt x="149" y="269"/>
                    <a:pt x="29" y="294"/>
                    <a:pt x="6" y="391"/>
                  </a:cubicBezTo>
                  <a:cubicBezTo>
                    <a:pt x="0" y="415"/>
                    <a:pt x="2" y="441"/>
                    <a:pt x="7" y="465"/>
                  </a:cubicBezTo>
                  <a:cubicBezTo>
                    <a:pt x="19" y="502"/>
                    <a:pt x="37" y="538"/>
                    <a:pt x="64" y="567"/>
                  </a:cubicBezTo>
                  <a:cubicBezTo>
                    <a:pt x="225" y="760"/>
                    <a:pt x="455" y="826"/>
                    <a:pt x="692" y="826"/>
                  </a:cubicBezTo>
                  <a:cubicBezTo>
                    <a:pt x="822" y="826"/>
                    <a:pt x="954" y="806"/>
                    <a:pt x="1078" y="777"/>
                  </a:cubicBezTo>
                  <a:cubicBezTo>
                    <a:pt x="1328" y="718"/>
                    <a:pt x="1514" y="634"/>
                    <a:pt x="1677" y="432"/>
                  </a:cubicBezTo>
                  <a:cubicBezTo>
                    <a:pt x="1774" y="314"/>
                    <a:pt x="1908" y="79"/>
                    <a:pt x="1684" y="13"/>
                  </a:cubicBezTo>
                  <a:cubicBezTo>
                    <a:pt x="1653" y="4"/>
                    <a:pt x="1625" y="0"/>
                    <a:pt x="1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4308937" y="1672468"/>
              <a:ext cx="110957" cy="95304"/>
            </a:xfrm>
            <a:custGeom>
              <a:rect b="b" l="l" r="r" t="t"/>
              <a:pathLst>
                <a:path extrusionOk="0" h="3373" w="3927">
                  <a:moveTo>
                    <a:pt x="143" y="1"/>
                  </a:moveTo>
                  <a:cubicBezTo>
                    <a:pt x="77" y="1"/>
                    <a:pt x="1" y="54"/>
                    <a:pt x="90" y="90"/>
                  </a:cubicBezTo>
                  <a:cubicBezTo>
                    <a:pt x="1284" y="574"/>
                    <a:pt x="2341" y="1386"/>
                    <a:pt x="3128" y="2406"/>
                  </a:cubicBezTo>
                  <a:cubicBezTo>
                    <a:pt x="3354" y="2701"/>
                    <a:pt x="3557" y="3012"/>
                    <a:pt x="3735" y="3338"/>
                  </a:cubicBezTo>
                  <a:cubicBezTo>
                    <a:pt x="3748" y="3362"/>
                    <a:pt x="3785" y="3372"/>
                    <a:pt x="3821" y="3372"/>
                  </a:cubicBezTo>
                  <a:cubicBezTo>
                    <a:pt x="3874" y="3372"/>
                    <a:pt x="3926" y="3350"/>
                    <a:pt x="3907" y="3314"/>
                  </a:cubicBezTo>
                  <a:cubicBezTo>
                    <a:pt x="3081" y="1815"/>
                    <a:pt x="1765" y="647"/>
                    <a:pt x="178" y="7"/>
                  </a:cubicBezTo>
                  <a:cubicBezTo>
                    <a:pt x="168" y="3"/>
                    <a:pt x="156" y="1"/>
                    <a:pt x="143"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4374884" y="1673683"/>
              <a:ext cx="58770" cy="75469"/>
            </a:xfrm>
            <a:custGeom>
              <a:rect b="b" l="l" r="r" t="t"/>
              <a:pathLst>
                <a:path extrusionOk="0" h="2671" w="2080">
                  <a:moveTo>
                    <a:pt x="109" y="1"/>
                  </a:moveTo>
                  <a:cubicBezTo>
                    <a:pt x="95" y="1"/>
                    <a:pt x="80" y="3"/>
                    <a:pt x="67" y="8"/>
                  </a:cubicBezTo>
                  <a:cubicBezTo>
                    <a:pt x="44" y="17"/>
                    <a:pt x="1" y="48"/>
                    <a:pt x="35" y="74"/>
                  </a:cubicBezTo>
                  <a:cubicBezTo>
                    <a:pt x="903" y="717"/>
                    <a:pt x="1552" y="1610"/>
                    <a:pt x="1896" y="2634"/>
                  </a:cubicBezTo>
                  <a:cubicBezTo>
                    <a:pt x="1905" y="2659"/>
                    <a:pt x="1941" y="2671"/>
                    <a:pt x="1978" y="2671"/>
                  </a:cubicBezTo>
                  <a:cubicBezTo>
                    <a:pt x="2029" y="2671"/>
                    <a:pt x="2080" y="2649"/>
                    <a:pt x="2066" y="2608"/>
                  </a:cubicBezTo>
                  <a:cubicBezTo>
                    <a:pt x="1717" y="1576"/>
                    <a:pt x="1061" y="674"/>
                    <a:pt x="187" y="25"/>
                  </a:cubicBezTo>
                  <a:cubicBezTo>
                    <a:pt x="164" y="9"/>
                    <a:pt x="137" y="1"/>
                    <a:pt x="109"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4456796" y="1864828"/>
              <a:ext cx="23565" cy="82505"/>
            </a:xfrm>
            <a:custGeom>
              <a:rect b="b" l="l" r="r" t="t"/>
              <a:pathLst>
                <a:path extrusionOk="0" h="2920" w="834">
                  <a:moveTo>
                    <a:pt x="122" y="1"/>
                  </a:moveTo>
                  <a:cubicBezTo>
                    <a:pt x="64" y="1"/>
                    <a:pt x="0" y="28"/>
                    <a:pt x="39" y="72"/>
                  </a:cubicBezTo>
                  <a:cubicBezTo>
                    <a:pt x="368" y="430"/>
                    <a:pt x="456" y="931"/>
                    <a:pt x="535" y="1395"/>
                  </a:cubicBezTo>
                  <a:cubicBezTo>
                    <a:pt x="618" y="1890"/>
                    <a:pt x="666" y="2480"/>
                    <a:pt x="260" y="2853"/>
                  </a:cubicBezTo>
                  <a:cubicBezTo>
                    <a:pt x="218" y="2892"/>
                    <a:pt x="286" y="2919"/>
                    <a:pt x="346" y="2919"/>
                  </a:cubicBezTo>
                  <a:cubicBezTo>
                    <a:pt x="373" y="2919"/>
                    <a:pt x="398" y="2914"/>
                    <a:pt x="412" y="2901"/>
                  </a:cubicBezTo>
                  <a:cubicBezTo>
                    <a:pt x="833" y="2514"/>
                    <a:pt x="798" y="1911"/>
                    <a:pt x="711" y="1395"/>
                  </a:cubicBezTo>
                  <a:cubicBezTo>
                    <a:pt x="629" y="909"/>
                    <a:pt x="535" y="398"/>
                    <a:pt x="190" y="22"/>
                  </a:cubicBezTo>
                  <a:cubicBezTo>
                    <a:pt x="177" y="7"/>
                    <a:pt x="150" y="1"/>
                    <a:pt x="122"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4434333" y="1876780"/>
              <a:ext cx="15173" cy="45801"/>
            </a:xfrm>
            <a:custGeom>
              <a:rect b="b" l="l" r="r" t="t"/>
              <a:pathLst>
                <a:path extrusionOk="0" h="1621" w="537">
                  <a:moveTo>
                    <a:pt x="269" y="1"/>
                  </a:moveTo>
                  <a:cubicBezTo>
                    <a:pt x="219" y="1"/>
                    <a:pt x="167" y="23"/>
                    <a:pt x="182" y="63"/>
                  </a:cubicBezTo>
                  <a:cubicBezTo>
                    <a:pt x="358" y="562"/>
                    <a:pt x="301" y="1114"/>
                    <a:pt x="22" y="1564"/>
                  </a:cubicBezTo>
                  <a:cubicBezTo>
                    <a:pt x="0" y="1598"/>
                    <a:pt x="55" y="1620"/>
                    <a:pt x="108" y="1620"/>
                  </a:cubicBezTo>
                  <a:cubicBezTo>
                    <a:pt x="144" y="1620"/>
                    <a:pt x="179" y="1611"/>
                    <a:pt x="192" y="1590"/>
                  </a:cubicBezTo>
                  <a:cubicBezTo>
                    <a:pt x="478" y="1122"/>
                    <a:pt x="537" y="552"/>
                    <a:pt x="351" y="37"/>
                  </a:cubicBezTo>
                  <a:cubicBezTo>
                    <a:pt x="342" y="13"/>
                    <a:pt x="306" y="1"/>
                    <a:pt x="269"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4192046" y="1688715"/>
              <a:ext cx="51509" cy="70609"/>
            </a:xfrm>
            <a:custGeom>
              <a:rect b="b" l="l" r="r" t="t"/>
              <a:pathLst>
                <a:path extrusionOk="0" h="2499" w="1823">
                  <a:moveTo>
                    <a:pt x="1684" y="0"/>
                  </a:moveTo>
                  <a:cubicBezTo>
                    <a:pt x="1664" y="0"/>
                    <a:pt x="1646" y="4"/>
                    <a:pt x="1634" y="12"/>
                  </a:cubicBezTo>
                  <a:cubicBezTo>
                    <a:pt x="792" y="572"/>
                    <a:pt x="348" y="1516"/>
                    <a:pt x="15" y="2436"/>
                  </a:cubicBezTo>
                  <a:cubicBezTo>
                    <a:pt x="0" y="2476"/>
                    <a:pt x="51" y="2498"/>
                    <a:pt x="102" y="2498"/>
                  </a:cubicBezTo>
                  <a:cubicBezTo>
                    <a:pt x="138" y="2498"/>
                    <a:pt x="174" y="2486"/>
                    <a:pt x="184" y="2462"/>
                  </a:cubicBezTo>
                  <a:cubicBezTo>
                    <a:pt x="508" y="1566"/>
                    <a:pt x="938" y="627"/>
                    <a:pt x="1758" y="81"/>
                  </a:cubicBezTo>
                  <a:cubicBezTo>
                    <a:pt x="1823" y="38"/>
                    <a:pt x="1746" y="0"/>
                    <a:pt x="1684"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8"/>
          <p:cNvGrpSpPr/>
          <p:nvPr/>
        </p:nvGrpSpPr>
        <p:grpSpPr>
          <a:xfrm>
            <a:off x="-81400" y="2274694"/>
            <a:ext cx="1119900" cy="2360906"/>
            <a:chOff x="-404900" y="2083544"/>
            <a:chExt cx="1119900" cy="2360906"/>
          </a:xfrm>
        </p:grpSpPr>
        <p:sp>
          <p:nvSpPr>
            <p:cNvPr id="562" name="Google Shape;562;p28"/>
            <p:cNvSpPr/>
            <p:nvPr/>
          </p:nvSpPr>
          <p:spPr>
            <a:xfrm>
              <a:off x="-404900" y="4307050"/>
              <a:ext cx="11199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28"/>
            <p:cNvGrpSpPr/>
            <p:nvPr/>
          </p:nvGrpSpPr>
          <p:grpSpPr>
            <a:xfrm>
              <a:off x="-293398" y="2083544"/>
              <a:ext cx="896941" cy="2300343"/>
              <a:chOff x="538175" y="5810697"/>
              <a:chExt cx="3062279" cy="7853681"/>
            </a:xfrm>
          </p:grpSpPr>
          <p:sp>
            <p:nvSpPr>
              <p:cNvPr id="564" name="Google Shape;564;p28"/>
              <p:cNvSpPr/>
              <p:nvPr/>
            </p:nvSpPr>
            <p:spPr>
              <a:xfrm>
                <a:off x="547156" y="12561460"/>
                <a:ext cx="3053241" cy="282578"/>
              </a:xfrm>
              <a:custGeom>
                <a:rect b="b" l="l" r="r" t="t"/>
                <a:pathLst>
                  <a:path extrusionOk="0" h="1825" w="19719">
                    <a:moveTo>
                      <a:pt x="1" y="0"/>
                    </a:moveTo>
                    <a:lnTo>
                      <a:pt x="1" y="1824"/>
                    </a:lnTo>
                    <a:lnTo>
                      <a:pt x="19719" y="1824"/>
                    </a:lnTo>
                    <a:lnTo>
                      <a:pt x="197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2854756" y="12964202"/>
                <a:ext cx="727581" cy="700175"/>
              </a:xfrm>
              <a:custGeom>
                <a:rect b="b" l="l" r="r" t="t"/>
                <a:pathLst>
                  <a:path extrusionOk="0" h="4522" w="4699">
                    <a:moveTo>
                      <a:pt x="2440" y="0"/>
                    </a:moveTo>
                    <a:cubicBezTo>
                      <a:pt x="1851" y="0"/>
                      <a:pt x="1272" y="230"/>
                      <a:pt x="840" y="662"/>
                    </a:cubicBezTo>
                    <a:cubicBezTo>
                      <a:pt x="193" y="1309"/>
                      <a:pt x="0" y="2281"/>
                      <a:pt x="349" y="3125"/>
                    </a:cubicBezTo>
                    <a:cubicBezTo>
                      <a:pt x="699" y="3970"/>
                      <a:pt x="1523" y="4521"/>
                      <a:pt x="2438" y="4521"/>
                    </a:cubicBezTo>
                    <a:cubicBezTo>
                      <a:pt x="3686" y="4521"/>
                      <a:pt x="4698" y="3509"/>
                      <a:pt x="4698" y="2261"/>
                    </a:cubicBezTo>
                    <a:cubicBezTo>
                      <a:pt x="4698" y="1346"/>
                      <a:pt x="4149" y="523"/>
                      <a:pt x="3304" y="172"/>
                    </a:cubicBezTo>
                    <a:cubicBezTo>
                      <a:pt x="3024" y="57"/>
                      <a:pt x="2731"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2978629" y="13079094"/>
                <a:ext cx="488822" cy="470396"/>
              </a:xfrm>
              <a:custGeom>
                <a:rect b="b" l="l" r="r" t="t"/>
                <a:pathLst>
                  <a:path extrusionOk="0" h="3038" w="3157">
                    <a:moveTo>
                      <a:pt x="1638" y="0"/>
                    </a:moveTo>
                    <a:cubicBezTo>
                      <a:pt x="1243" y="0"/>
                      <a:pt x="854" y="154"/>
                      <a:pt x="564" y="445"/>
                    </a:cubicBezTo>
                    <a:cubicBezTo>
                      <a:pt x="131" y="879"/>
                      <a:pt x="0" y="1532"/>
                      <a:pt x="235" y="2100"/>
                    </a:cubicBezTo>
                    <a:cubicBezTo>
                      <a:pt x="470" y="2667"/>
                      <a:pt x="1024" y="3038"/>
                      <a:pt x="1638" y="3038"/>
                    </a:cubicBezTo>
                    <a:cubicBezTo>
                      <a:pt x="2477" y="3036"/>
                      <a:pt x="3155" y="2358"/>
                      <a:pt x="3157" y="1519"/>
                    </a:cubicBezTo>
                    <a:cubicBezTo>
                      <a:pt x="3157" y="905"/>
                      <a:pt x="2786" y="351"/>
                      <a:pt x="2219" y="116"/>
                    </a:cubicBezTo>
                    <a:cubicBezTo>
                      <a:pt x="2031" y="38"/>
                      <a:pt x="1834" y="0"/>
                      <a:pt x="1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2863737" y="12708559"/>
                <a:ext cx="736717" cy="737027"/>
              </a:xfrm>
              <a:custGeom>
                <a:rect b="b" l="l" r="r" t="t"/>
                <a:pathLst>
                  <a:path extrusionOk="0" h="4760" w="4758">
                    <a:moveTo>
                      <a:pt x="1" y="1"/>
                    </a:moveTo>
                    <a:lnTo>
                      <a:pt x="2380" y="4759"/>
                    </a:lnTo>
                    <a:lnTo>
                      <a:pt x="4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538175" y="12964357"/>
                <a:ext cx="727272" cy="700020"/>
              </a:xfrm>
              <a:custGeom>
                <a:rect b="b" l="l" r="r" t="t"/>
                <a:pathLst>
                  <a:path extrusionOk="0" h="4521" w="4697">
                    <a:moveTo>
                      <a:pt x="2437" y="1"/>
                    </a:moveTo>
                    <a:cubicBezTo>
                      <a:pt x="1850" y="1"/>
                      <a:pt x="1272" y="230"/>
                      <a:pt x="839" y="662"/>
                    </a:cubicBezTo>
                    <a:cubicBezTo>
                      <a:pt x="193" y="1309"/>
                      <a:pt x="0" y="2280"/>
                      <a:pt x="349" y="3124"/>
                    </a:cubicBezTo>
                    <a:cubicBezTo>
                      <a:pt x="699" y="3969"/>
                      <a:pt x="1523" y="4520"/>
                      <a:pt x="2437" y="4520"/>
                    </a:cubicBezTo>
                    <a:cubicBezTo>
                      <a:pt x="3685" y="4520"/>
                      <a:pt x="4697" y="3508"/>
                      <a:pt x="4697" y="2260"/>
                    </a:cubicBezTo>
                    <a:cubicBezTo>
                      <a:pt x="4697" y="1346"/>
                      <a:pt x="4146" y="522"/>
                      <a:pt x="3301" y="173"/>
                    </a:cubicBezTo>
                    <a:cubicBezTo>
                      <a:pt x="3022" y="57"/>
                      <a:pt x="2728" y="1"/>
                      <a:pt x="2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661583" y="13078939"/>
                <a:ext cx="489132" cy="470551"/>
              </a:xfrm>
              <a:custGeom>
                <a:rect b="b" l="l" r="r" t="t"/>
                <a:pathLst>
                  <a:path extrusionOk="0" h="3039" w="3159">
                    <a:moveTo>
                      <a:pt x="1639" y="1"/>
                    </a:moveTo>
                    <a:cubicBezTo>
                      <a:pt x="1244" y="1"/>
                      <a:pt x="855" y="155"/>
                      <a:pt x="564" y="446"/>
                    </a:cubicBezTo>
                    <a:cubicBezTo>
                      <a:pt x="131" y="880"/>
                      <a:pt x="0" y="1534"/>
                      <a:pt x="237" y="2101"/>
                    </a:cubicBezTo>
                    <a:cubicBezTo>
                      <a:pt x="471" y="2669"/>
                      <a:pt x="1025" y="3039"/>
                      <a:pt x="1640" y="3039"/>
                    </a:cubicBezTo>
                    <a:cubicBezTo>
                      <a:pt x="2478" y="3039"/>
                      <a:pt x="3158" y="2359"/>
                      <a:pt x="3157" y="1520"/>
                    </a:cubicBezTo>
                    <a:cubicBezTo>
                      <a:pt x="3158" y="906"/>
                      <a:pt x="2788" y="352"/>
                      <a:pt x="2221" y="117"/>
                    </a:cubicBezTo>
                    <a:cubicBezTo>
                      <a:pt x="2032" y="39"/>
                      <a:pt x="1835"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1885604" y="5810697"/>
                <a:ext cx="272979" cy="7269001"/>
              </a:xfrm>
              <a:custGeom>
                <a:rect b="b" l="l" r="r" t="t"/>
                <a:pathLst>
                  <a:path extrusionOk="0" h="46946" w="1763">
                    <a:moveTo>
                      <a:pt x="0" y="1"/>
                    </a:moveTo>
                    <a:lnTo>
                      <a:pt x="0" y="46945"/>
                    </a:lnTo>
                    <a:lnTo>
                      <a:pt x="1763" y="46945"/>
                    </a:lnTo>
                    <a:lnTo>
                      <a:pt x="1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83908" y="5810697"/>
                <a:ext cx="1335938" cy="339094"/>
              </a:xfrm>
              <a:custGeom>
                <a:rect b="b" l="l" r="r" t="t"/>
                <a:pathLst>
                  <a:path extrusionOk="0" h="2190" w="8628">
                    <a:moveTo>
                      <a:pt x="3043" y="1"/>
                    </a:moveTo>
                    <a:lnTo>
                      <a:pt x="3043" y="335"/>
                    </a:lnTo>
                    <a:cubicBezTo>
                      <a:pt x="3034" y="984"/>
                      <a:pt x="2506" y="1507"/>
                      <a:pt x="1856" y="1507"/>
                    </a:cubicBezTo>
                    <a:cubicBezTo>
                      <a:pt x="1206" y="1507"/>
                      <a:pt x="676" y="984"/>
                      <a:pt x="669" y="335"/>
                    </a:cubicBezTo>
                    <a:cubicBezTo>
                      <a:pt x="665" y="153"/>
                      <a:pt x="516" y="8"/>
                      <a:pt x="334" y="8"/>
                    </a:cubicBezTo>
                    <a:cubicBezTo>
                      <a:pt x="152" y="8"/>
                      <a:pt x="4" y="153"/>
                      <a:pt x="1" y="335"/>
                    </a:cubicBezTo>
                    <a:cubicBezTo>
                      <a:pt x="1" y="1359"/>
                      <a:pt x="831" y="2190"/>
                      <a:pt x="1856" y="2190"/>
                    </a:cubicBezTo>
                    <a:cubicBezTo>
                      <a:pt x="2751" y="2188"/>
                      <a:pt x="3518" y="1550"/>
                      <a:pt x="3681" y="669"/>
                    </a:cubicBezTo>
                    <a:lnTo>
                      <a:pt x="8301" y="669"/>
                    </a:lnTo>
                    <a:cubicBezTo>
                      <a:pt x="8483" y="665"/>
                      <a:pt x="8627" y="516"/>
                      <a:pt x="8627" y="335"/>
                    </a:cubicBezTo>
                    <a:cubicBezTo>
                      <a:pt x="8627" y="154"/>
                      <a:pt x="8483" y="5"/>
                      <a:pt x="8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1922147" y="5810697"/>
                <a:ext cx="1338261" cy="339094"/>
              </a:xfrm>
              <a:custGeom>
                <a:rect b="b" l="l" r="r" t="t"/>
                <a:pathLst>
                  <a:path extrusionOk="0" h="2190" w="8643">
                    <a:moveTo>
                      <a:pt x="335" y="1"/>
                    </a:moveTo>
                    <a:cubicBezTo>
                      <a:pt x="151" y="1"/>
                      <a:pt x="1" y="150"/>
                      <a:pt x="1" y="335"/>
                    </a:cubicBezTo>
                    <a:cubicBezTo>
                      <a:pt x="1" y="521"/>
                      <a:pt x="151" y="670"/>
                      <a:pt x="335" y="670"/>
                    </a:cubicBezTo>
                    <a:cubicBezTo>
                      <a:pt x="338" y="670"/>
                      <a:pt x="340" y="670"/>
                      <a:pt x="343" y="669"/>
                    </a:cubicBezTo>
                    <a:lnTo>
                      <a:pt x="4962" y="669"/>
                    </a:lnTo>
                    <a:cubicBezTo>
                      <a:pt x="5125" y="1550"/>
                      <a:pt x="5893" y="2188"/>
                      <a:pt x="6787" y="2190"/>
                    </a:cubicBezTo>
                    <a:cubicBezTo>
                      <a:pt x="7811" y="2188"/>
                      <a:pt x="8641" y="1359"/>
                      <a:pt x="8643" y="335"/>
                    </a:cubicBezTo>
                    <a:cubicBezTo>
                      <a:pt x="8638" y="153"/>
                      <a:pt x="8490" y="8"/>
                      <a:pt x="8308" y="8"/>
                    </a:cubicBezTo>
                    <a:cubicBezTo>
                      <a:pt x="8126" y="8"/>
                      <a:pt x="7979" y="153"/>
                      <a:pt x="7974" y="335"/>
                    </a:cubicBezTo>
                    <a:cubicBezTo>
                      <a:pt x="7981" y="996"/>
                      <a:pt x="7449" y="1536"/>
                      <a:pt x="6787" y="1536"/>
                    </a:cubicBezTo>
                    <a:cubicBezTo>
                      <a:pt x="6126" y="1536"/>
                      <a:pt x="5594" y="996"/>
                      <a:pt x="5601" y="335"/>
                    </a:cubicBezTo>
                    <a:lnTo>
                      <a:pt x="5601" y="1"/>
                    </a:lnTo>
                    <a:lnTo>
                      <a:pt x="343" y="1"/>
                    </a:lnTo>
                    <a:cubicBezTo>
                      <a:pt x="340" y="1"/>
                      <a:pt x="337"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1184018" y="7402464"/>
                <a:ext cx="1676116" cy="519325"/>
              </a:xfrm>
              <a:custGeom>
                <a:rect b="b" l="l" r="r" t="t"/>
                <a:pathLst>
                  <a:path extrusionOk="0" h="3354" w="10825">
                    <a:moveTo>
                      <a:pt x="259" y="1"/>
                    </a:moveTo>
                    <a:cubicBezTo>
                      <a:pt x="117" y="1"/>
                      <a:pt x="1" y="118"/>
                      <a:pt x="1" y="261"/>
                    </a:cubicBezTo>
                    <a:lnTo>
                      <a:pt x="1" y="3093"/>
                    </a:lnTo>
                    <a:cubicBezTo>
                      <a:pt x="1" y="3237"/>
                      <a:pt x="118" y="3353"/>
                      <a:pt x="261" y="3353"/>
                    </a:cubicBezTo>
                    <a:lnTo>
                      <a:pt x="10564" y="3353"/>
                    </a:lnTo>
                    <a:cubicBezTo>
                      <a:pt x="10707" y="3353"/>
                      <a:pt x="10824" y="3237"/>
                      <a:pt x="10824" y="3093"/>
                    </a:cubicBezTo>
                    <a:lnTo>
                      <a:pt x="10824" y="261"/>
                    </a:lnTo>
                    <a:cubicBezTo>
                      <a:pt x="10824" y="118"/>
                      <a:pt x="10708" y="1"/>
                      <a:pt x="10566" y="1"/>
                    </a:cubicBezTo>
                    <a:cubicBezTo>
                      <a:pt x="10566" y="1"/>
                      <a:pt x="10565" y="1"/>
                      <a:pt x="10564" y="1"/>
                    </a:cubicBezTo>
                    <a:lnTo>
                      <a:pt x="261" y="1"/>
                    </a:lnTo>
                    <a:cubicBezTo>
                      <a:pt x="260" y="1"/>
                      <a:pt x="259"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1211735" y="7430180"/>
                <a:ext cx="1620684" cy="463893"/>
              </a:xfrm>
              <a:custGeom>
                <a:rect b="b" l="l" r="r" t="t"/>
                <a:pathLst>
                  <a:path extrusionOk="0" h="2996" w="10467">
                    <a:moveTo>
                      <a:pt x="258" y="1"/>
                    </a:moveTo>
                    <a:cubicBezTo>
                      <a:pt x="116" y="1"/>
                      <a:pt x="1" y="118"/>
                      <a:pt x="2" y="261"/>
                    </a:cubicBezTo>
                    <a:lnTo>
                      <a:pt x="2" y="2735"/>
                    </a:lnTo>
                    <a:cubicBezTo>
                      <a:pt x="1" y="2878"/>
                      <a:pt x="118" y="2995"/>
                      <a:pt x="261" y="2995"/>
                    </a:cubicBezTo>
                    <a:lnTo>
                      <a:pt x="10206" y="2995"/>
                    </a:lnTo>
                    <a:cubicBezTo>
                      <a:pt x="10349" y="2995"/>
                      <a:pt x="10466" y="2878"/>
                      <a:pt x="10466" y="2735"/>
                    </a:cubicBezTo>
                    <a:lnTo>
                      <a:pt x="10466" y="261"/>
                    </a:lnTo>
                    <a:cubicBezTo>
                      <a:pt x="10466" y="117"/>
                      <a:pt x="10349" y="1"/>
                      <a:pt x="10206" y="1"/>
                    </a:cubicBezTo>
                    <a:lnTo>
                      <a:pt x="261" y="1"/>
                    </a:lnTo>
                    <a:cubicBezTo>
                      <a:pt x="260" y="1"/>
                      <a:pt x="259" y="1"/>
                      <a:pt x="2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2239107" y="7471677"/>
                <a:ext cx="296514" cy="380900"/>
              </a:xfrm>
              <a:custGeom>
                <a:rect b="b" l="l" r="r" t="t"/>
                <a:pathLst>
                  <a:path extrusionOk="0" h="2460" w="1915">
                    <a:moveTo>
                      <a:pt x="188" y="0"/>
                    </a:moveTo>
                    <a:cubicBezTo>
                      <a:pt x="85" y="0"/>
                      <a:pt x="1" y="85"/>
                      <a:pt x="1" y="188"/>
                    </a:cubicBezTo>
                    <a:lnTo>
                      <a:pt x="1" y="2272"/>
                    </a:lnTo>
                    <a:cubicBezTo>
                      <a:pt x="1" y="2375"/>
                      <a:pt x="85" y="2460"/>
                      <a:pt x="188" y="2460"/>
                    </a:cubicBezTo>
                    <a:lnTo>
                      <a:pt x="1727" y="2460"/>
                    </a:lnTo>
                    <a:cubicBezTo>
                      <a:pt x="1830" y="2460"/>
                      <a:pt x="1915" y="2375"/>
                      <a:pt x="1915" y="2272"/>
                    </a:cubicBezTo>
                    <a:lnTo>
                      <a:pt x="1915" y="188"/>
                    </a:lnTo>
                    <a:cubicBezTo>
                      <a:pt x="1915" y="83"/>
                      <a:pt x="1830" y="0"/>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2259546" y="7493665"/>
                <a:ext cx="255482" cy="336772"/>
              </a:xfrm>
              <a:custGeom>
                <a:rect b="b" l="l" r="r" t="t"/>
                <a:pathLst>
                  <a:path extrusionOk="0" h="2175" w="1650">
                    <a:moveTo>
                      <a:pt x="0" y="0"/>
                    </a:moveTo>
                    <a:lnTo>
                      <a:pt x="0" y="2175"/>
                    </a:lnTo>
                    <a:lnTo>
                      <a:pt x="1650" y="2175"/>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2281224" y="7524014"/>
                <a:ext cx="39484" cy="33445"/>
              </a:xfrm>
              <a:custGeom>
                <a:rect b="b" l="l" r="r" t="t"/>
                <a:pathLst>
                  <a:path extrusionOk="0" h="216" w="255">
                    <a:moveTo>
                      <a:pt x="143"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364993" y="7524014"/>
                <a:ext cx="39484" cy="33445"/>
              </a:xfrm>
              <a:custGeom>
                <a:rect b="b" l="l" r="r" t="t"/>
                <a:pathLst>
                  <a:path extrusionOk="0" h="216" w="255">
                    <a:moveTo>
                      <a:pt x="143"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448762" y="7524014"/>
                <a:ext cx="39484" cy="33445"/>
              </a:xfrm>
              <a:custGeom>
                <a:rect b="b" l="l" r="r" t="t"/>
                <a:pathLst>
                  <a:path extrusionOk="0" h="216" w="255">
                    <a:moveTo>
                      <a:pt x="144"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281224" y="7604376"/>
                <a:ext cx="39484" cy="33445"/>
              </a:xfrm>
              <a:custGeom>
                <a:rect b="b" l="l" r="r" t="t"/>
                <a:pathLst>
                  <a:path extrusionOk="0" h="216" w="255">
                    <a:moveTo>
                      <a:pt x="143" y="1"/>
                    </a:moveTo>
                    <a:cubicBezTo>
                      <a:pt x="117" y="1"/>
                      <a:pt x="91" y="10"/>
                      <a:pt x="69" y="31"/>
                    </a:cubicBezTo>
                    <a:cubicBezTo>
                      <a:pt x="1" y="98"/>
                      <a:pt x="48" y="216"/>
                      <a:pt x="144" y="216"/>
                    </a:cubicBezTo>
                    <a:cubicBezTo>
                      <a:pt x="145" y="216"/>
                      <a:pt x="146" y="216"/>
                      <a:pt x="147" y="216"/>
                    </a:cubicBezTo>
                    <a:cubicBezTo>
                      <a:pt x="204" y="216"/>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2364993" y="7604376"/>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547156" y="12708559"/>
                <a:ext cx="736717" cy="737027"/>
              </a:xfrm>
              <a:custGeom>
                <a:rect b="b" l="l" r="r" t="t"/>
                <a:pathLst>
                  <a:path extrusionOk="0" h="4760" w="4758">
                    <a:moveTo>
                      <a:pt x="1" y="1"/>
                    </a:moveTo>
                    <a:lnTo>
                      <a:pt x="2379" y="4759"/>
                    </a:lnTo>
                    <a:lnTo>
                      <a:pt x="4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448762" y="7604376"/>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2281224" y="7684894"/>
                <a:ext cx="39484" cy="33445"/>
              </a:xfrm>
              <a:custGeom>
                <a:rect b="b" l="l" r="r" t="t"/>
                <a:pathLst>
                  <a:path extrusionOk="0" h="216" w="255">
                    <a:moveTo>
                      <a:pt x="143" y="0"/>
                    </a:moveTo>
                    <a:cubicBezTo>
                      <a:pt x="117" y="0"/>
                      <a:pt x="91" y="10"/>
                      <a:pt x="69"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2364993" y="7684894"/>
                <a:ext cx="39484" cy="33445"/>
              </a:xfrm>
              <a:custGeom>
                <a:rect b="b" l="l" r="r" t="t"/>
                <a:pathLst>
                  <a:path extrusionOk="0" h="216" w="255">
                    <a:moveTo>
                      <a:pt x="143" y="0"/>
                    </a:moveTo>
                    <a:cubicBezTo>
                      <a:pt x="118" y="0"/>
                      <a:pt x="91" y="10"/>
                      <a:pt x="70"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2448762" y="7684894"/>
                <a:ext cx="39484" cy="33445"/>
              </a:xfrm>
              <a:custGeom>
                <a:rect b="b" l="l" r="r" t="t"/>
                <a:pathLst>
                  <a:path extrusionOk="0" h="216" w="255">
                    <a:moveTo>
                      <a:pt x="143" y="0"/>
                    </a:moveTo>
                    <a:cubicBezTo>
                      <a:pt x="118" y="0"/>
                      <a:pt x="91" y="10"/>
                      <a:pt x="70"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2286953" y="7766650"/>
                <a:ext cx="33290" cy="31897"/>
              </a:xfrm>
              <a:custGeom>
                <a:rect b="b" l="l" r="r" t="t"/>
                <a:pathLst>
                  <a:path extrusionOk="0" h="206" w="215">
                    <a:moveTo>
                      <a:pt x="108" y="1"/>
                    </a:moveTo>
                    <a:cubicBezTo>
                      <a:pt x="48" y="1"/>
                      <a:pt x="1" y="47"/>
                      <a:pt x="1" y="104"/>
                    </a:cubicBezTo>
                    <a:cubicBezTo>
                      <a:pt x="1" y="160"/>
                      <a:pt x="48" y="206"/>
                      <a:pt x="108" y="206"/>
                    </a:cubicBezTo>
                    <a:cubicBezTo>
                      <a:pt x="167" y="206"/>
                      <a:pt x="214" y="160"/>
                      <a:pt x="214" y="104"/>
                    </a:cubicBezTo>
                    <a:cubicBezTo>
                      <a:pt x="214" y="47"/>
                      <a:pt x="167" y="1"/>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2364993" y="7765256"/>
                <a:ext cx="39484" cy="33445"/>
              </a:xfrm>
              <a:custGeom>
                <a:rect b="b" l="l" r="r" t="t"/>
                <a:pathLst>
                  <a:path extrusionOk="0" h="216" w="255">
                    <a:moveTo>
                      <a:pt x="143" y="0"/>
                    </a:moveTo>
                    <a:cubicBezTo>
                      <a:pt x="117" y="0"/>
                      <a:pt x="91" y="9"/>
                      <a:pt x="70" y="30"/>
                    </a:cubicBezTo>
                    <a:cubicBezTo>
                      <a:pt x="1" y="97"/>
                      <a:pt x="48" y="215"/>
                      <a:pt x="144" y="216"/>
                    </a:cubicBezTo>
                    <a:cubicBezTo>
                      <a:pt x="145" y="216"/>
                      <a:pt x="146" y="216"/>
                      <a:pt x="147" y="216"/>
                    </a:cubicBezTo>
                    <a:cubicBezTo>
                      <a:pt x="204" y="216"/>
                      <a:pt x="251" y="169"/>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1420770" y="7510078"/>
                <a:ext cx="757310" cy="303946"/>
              </a:xfrm>
              <a:custGeom>
                <a:rect b="b" l="l" r="r" t="t"/>
                <a:pathLst>
                  <a:path extrusionOk="0" h="1963" w="4891">
                    <a:moveTo>
                      <a:pt x="0" y="0"/>
                    </a:moveTo>
                    <a:lnTo>
                      <a:pt x="0" y="1963"/>
                    </a:lnTo>
                    <a:lnTo>
                      <a:pt x="4891" y="1963"/>
                    </a:lnTo>
                    <a:lnTo>
                      <a:pt x="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835436" y="7571395"/>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1967360" y="7571395"/>
                <a:ext cx="37161" cy="180386"/>
              </a:xfrm>
              <a:custGeom>
                <a:rect b="b" l="l" r="r" t="t"/>
                <a:pathLst>
                  <a:path extrusionOk="0" h="1165" w="240">
                    <a:moveTo>
                      <a:pt x="1" y="1"/>
                    </a:moveTo>
                    <a:lnTo>
                      <a:pt x="1" y="1164"/>
                    </a:lnTo>
                    <a:lnTo>
                      <a:pt x="240" y="1164"/>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2098975" y="7571395"/>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1184018" y="8027093"/>
                <a:ext cx="1676116" cy="519480"/>
              </a:xfrm>
              <a:custGeom>
                <a:rect b="b" l="l" r="r" t="t"/>
                <a:pathLst>
                  <a:path extrusionOk="0" h="3355" w="10825">
                    <a:moveTo>
                      <a:pt x="261" y="1"/>
                    </a:moveTo>
                    <a:cubicBezTo>
                      <a:pt x="118" y="1"/>
                      <a:pt x="1" y="117"/>
                      <a:pt x="1" y="261"/>
                    </a:cubicBezTo>
                    <a:lnTo>
                      <a:pt x="1" y="3094"/>
                    </a:lnTo>
                    <a:cubicBezTo>
                      <a:pt x="1" y="3238"/>
                      <a:pt x="118" y="3355"/>
                      <a:pt x="261" y="3355"/>
                    </a:cubicBezTo>
                    <a:lnTo>
                      <a:pt x="10564" y="3355"/>
                    </a:lnTo>
                    <a:cubicBezTo>
                      <a:pt x="10707" y="3355"/>
                      <a:pt x="10824" y="3238"/>
                      <a:pt x="10824" y="3094"/>
                    </a:cubicBezTo>
                    <a:lnTo>
                      <a:pt x="10824" y="261"/>
                    </a:lnTo>
                    <a:cubicBezTo>
                      <a:pt x="10824" y="117"/>
                      <a:pt x="10707" y="1"/>
                      <a:pt x="10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1211735" y="8054809"/>
                <a:ext cx="1620684" cy="464048"/>
              </a:xfrm>
              <a:custGeom>
                <a:rect b="b" l="l" r="r" t="t"/>
                <a:pathLst>
                  <a:path extrusionOk="0" h="2997" w="10467">
                    <a:moveTo>
                      <a:pt x="261" y="1"/>
                    </a:moveTo>
                    <a:cubicBezTo>
                      <a:pt x="118" y="1"/>
                      <a:pt x="1" y="118"/>
                      <a:pt x="2" y="261"/>
                    </a:cubicBezTo>
                    <a:lnTo>
                      <a:pt x="2" y="2736"/>
                    </a:lnTo>
                    <a:cubicBezTo>
                      <a:pt x="1" y="2880"/>
                      <a:pt x="118" y="2997"/>
                      <a:pt x="261" y="2997"/>
                    </a:cubicBezTo>
                    <a:lnTo>
                      <a:pt x="10206" y="2997"/>
                    </a:lnTo>
                    <a:cubicBezTo>
                      <a:pt x="10349" y="2997"/>
                      <a:pt x="10466" y="2880"/>
                      <a:pt x="10466" y="2736"/>
                    </a:cubicBezTo>
                    <a:lnTo>
                      <a:pt x="10466" y="261"/>
                    </a:lnTo>
                    <a:cubicBezTo>
                      <a:pt x="10466" y="118"/>
                      <a:pt x="10349" y="1"/>
                      <a:pt x="10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2239107" y="8096307"/>
                <a:ext cx="296514" cy="380900"/>
              </a:xfrm>
              <a:custGeom>
                <a:rect b="b" l="l" r="r" t="t"/>
                <a:pathLst>
                  <a:path extrusionOk="0" h="2460" w="1915">
                    <a:moveTo>
                      <a:pt x="188" y="0"/>
                    </a:moveTo>
                    <a:cubicBezTo>
                      <a:pt x="85" y="2"/>
                      <a:pt x="1" y="85"/>
                      <a:pt x="1" y="189"/>
                    </a:cubicBezTo>
                    <a:lnTo>
                      <a:pt x="1" y="2274"/>
                    </a:lnTo>
                    <a:cubicBezTo>
                      <a:pt x="1" y="2376"/>
                      <a:pt x="84" y="2460"/>
                      <a:pt x="186" y="2460"/>
                    </a:cubicBezTo>
                    <a:cubicBezTo>
                      <a:pt x="186" y="2460"/>
                      <a:pt x="187" y="2460"/>
                      <a:pt x="188" y="2460"/>
                    </a:cubicBezTo>
                    <a:lnTo>
                      <a:pt x="1727" y="2460"/>
                    </a:lnTo>
                    <a:cubicBezTo>
                      <a:pt x="1728" y="2460"/>
                      <a:pt x="1729" y="2460"/>
                      <a:pt x="1730" y="2460"/>
                    </a:cubicBezTo>
                    <a:cubicBezTo>
                      <a:pt x="1832" y="2460"/>
                      <a:pt x="1915" y="2376"/>
                      <a:pt x="1915" y="2274"/>
                    </a:cubicBezTo>
                    <a:lnTo>
                      <a:pt x="1915" y="189"/>
                    </a:lnTo>
                    <a:cubicBezTo>
                      <a:pt x="1915" y="85"/>
                      <a:pt x="1830" y="2"/>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2259546" y="8118449"/>
                <a:ext cx="255482" cy="336926"/>
              </a:xfrm>
              <a:custGeom>
                <a:rect b="b" l="l" r="r" t="t"/>
                <a:pathLst>
                  <a:path extrusionOk="0" h="2176" w="1650">
                    <a:moveTo>
                      <a:pt x="0" y="1"/>
                    </a:moveTo>
                    <a:lnTo>
                      <a:pt x="0" y="2175"/>
                    </a:lnTo>
                    <a:lnTo>
                      <a:pt x="1650" y="2175"/>
                    </a:lnTo>
                    <a:lnTo>
                      <a:pt x="16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2281224" y="8148798"/>
                <a:ext cx="39484" cy="33445"/>
              </a:xfrm>
              <a:custGeom>
                <a:rect b="b" l="l" r="r" t="t"/>
                <a:pathLst>
                  <a:path extrusionOk="0" h="216" w="255">
                    <a:moveTo>
                      <a:pt x="143"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364993" y="8148798"/>
                <a:ext cx="39484" cy="33445"/>
              </a:xfrm>
              <a:custGeom>
                <a:rect b="b" l="l" r="r" t="t"/>
                <a:pathLst>
                  <a:path extrusionOk="0" h="216" w="255">
                    <a:moveTo>
                      <a:pt x="144"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2448762" y="8148798"/>
                <a:ext cx="39484" cy="33445"/>
              </a:xfrm>
              <a:custGeom>
                <a:rect b="b" l="l" r="r" t="t"/>
                <a:pathLst>
                  <a:path extrusionOk="0" h="216" w="255">
                    <a:moveTo>
                      <a:pt x="144"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2281224" y="8229315"/>
                <a:ext cx="39484" cy="33445"/>
              </a:xfrm>
              <a:custGeom>
                <a:rect b="b" l="l" r="r" t="t"/>
                <a:pathLst>
                  <a:path extrusionOk="0" h="216" w="255">
                    <a:moveTo>
                      <a:pt x="143" y="0"/>
                    </a:moveTo>
                    <a:cubicBezTo>
                      <a:pt x="117" y="0"/>
                      <a:pt x="91" y="10"/>
                      <a:pt x="69"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2364993" y="8229315"/>
                <a:ext cx="39484" cy="33445"/>
              </a:xfrm>
              <a:custGeom>
                <a:rect b="b" l="l" r="r" t="t"/>
                <a:pathLst>
                  <a:path extrusionOk="0" h="216" w="255">
                    <a:moveTo>
                      <a:pt x="143" y="0"/>
                    </a:moveTo>
                    <a:cubicBezTo>
                      <a:pt x="118" y="0"/>
                      <a:pt x="91" y="10"/>
                      <a:pt x="70"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2448762" y="8229315"/>
                <a:ext cx="39484" cy="33445"/>
              </a:xfrm>
              <a:custGeom>
                <a:rect b="b" l="l" r="r" t="t"/>
                <a:pathLst>
                  <a:path extrusionOk="0" h="216" w="255">
                    <a:moveTo>
                      <a:pt x="143" y="0"/>
                    </a:moveTo>
                    <a:cubicBezTo>
                      <a:pt x="118" y="0"/>
                      <a:pt x="91" y="10"/>
                      <a:pt x="70"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281224" y="8309678"/>
                <a:ext cx="39484" cy="33445"/>
              </a:xfrm>
              <a:custGeom>
                <a:rect b="b" l="l" r="r" t="t"/>
                <a:pathLst>
                  <a:path extrusionOk="0" h="216" w="255">
                    <a:moveTo>
                      <a:pt x="144" y="1"/>
                    </a:moveTo>
                    <a:cubicBezTo>
                      <a:pt x="118" y="1"/>
                      <a:pt x="91" y="10"/>
                      <a:pt x="69" y="31"/>
                    </a:cubicBezTo>
                    <a:cubicBezTo>
                      <a:pt x="1" y="97"/>
                      <a:pt x="48" y="216"/>
                      <a:pt x="144" y="216"/>
                    </a:cubicBezTo>
                    <a:cubicBezTo>
                      <a:pt x="145" y="216"/>
                      <a:pt x="146" y="216"/>
                      <a:pt x="146" y="216"/>
                    </a:cubicBezTo>
                    <a:cubicBezTo>
                      <a:pt x="204" y="216"/>
                      <a:pt x="250" y="169"/>
                      <a:pt x="251" y="113"/>
                    </a:cubicBezTo>
                    <a:cubicBezTo>
                      <a:pt x="254" y="46"/>
                      <a:pt x="200"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2364993" y="8309678"/>
                <a:ext cx="39484" cy="33445"/>
              </a:xfrm>
              <a:custGeom>
                <a:rect b="b" l="l" r="r" t="t"/>
                <a:pathLst>
                  <a:path extrusionOk="0" h="216" w="255">
                    <a:moveTo>
                      <a:pt x="144" y="1"/>
                    </a:moveTo>
                    <a:cubicBezTo>
                      <a:pt x="118" y="1"/>
                      <a:pt x="91" y="10"/>
                      <a:pt x="70" y="31"/>
                    </a:cubicBezTo>
                    <a:cubicBezTo>
                      <a:pt x="1" y="97"/>
                      <a:pt x="48" y="216"/>
                      <a:pt x="144" y="216"/>
                    </a:cubicBezTo>
                    <a:cubicBezTo>
                      <a:pt x="145" y="216"/>
                      <a:pt x="146" y="216"/>
                      <a:pt x="147" y="216"/>
                    </a:cubicBezTo>
                    <a:cubicBezTo>
                      <a:pt x="204" y="216"/>
                      <a:pt x="250" y="171"/>
                      <a:pt x="251" y="113"/>
                    </a:cubicBezTo>
                    <a:cubicBezTo>
                      <a:pt x="254" y="46"/>
                      <a:pt x="201"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2448762" y="8309678"/>
                <a:ext cx="39484" cy="33445"/>
              </a:xfrm>
              <a:custGeom>
                <a:rect b="b" l="l" r="r" t="t"/>
                <a:pathLst>
                  <a:path extrusionOk="0" h="216" w="255">
                    <a:moveTo>
                      <a:pt x="144" y="1"/>
                    </a:moveTo>
                    <a:cubicBezTo>
                      <a:pt x="118" y="1"/>
                      <a:pt x="92" y="10"/>
                      <a:pt x="70" y="31"/>
                    </a:cubicBezTo>
                    <a:cubicBezTo>
                      <a:pt x="1" y="97"/>
                      <a:pt x="48" y="216"/>
                      <a:pt x="144" y="216"/>
                    </a:cubicBezTo>
                    <a:cubicBezTo>
                      <a:pt x="145" y="216"/>
                      <a:pt x="146" y="216"/>
                      <a:pt x="147" y="216"/>
                    </a:cubicBezTo>
                    <a:cubicBezTo>
                      <a:pt x="204" y="216"/>
                      <a:pt x="250" y="171"/>
                      <a:pt x="251" y="113"/>
                    </a:cubicBezTo>
                    <a:cubicBezTo>
                      <a:pt x="254" y="46"/>
                      <a:pt x="201"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2281224" y="8390040"/>
                <a:ext cx="39484" cy="33445"/>
              </a:xfrm>
              <a:custGeom>
                <a:rect b="b" l="l" r="r" t="t"/>
                <a:pathLst>
                  <a:path extrusionOk="0" h="216" w="255">
                    <a:moveTo>
                      <a:pt x="143" y="0"/>
                    </a:moveTo>
                    <a:cubicBezTo>
                      <a:pt x="117" y="0"/>
                      <a:pt x="91" y="9"/>
                      <a:pt x="69" y="30"/>
                    </a:cubicBezTo>
                    <a:cubicBezTo>
                      <a:pt x="1" y="98"/>
                      <a:pt x="48" y="215"/>
                      <a:pt x="144" y="215"/>
                    </a:cubicBezTo>
                    <a:cubicBezTo>
                      <a:pt x="145" y="215"/>
                      <a:pt x="146" y="215"/>
                      <a:pt x="147" y="215"/>
                    </a:cubicBezTo>
                    <a:cubicBezTo>
                      <a:pt x="204" y="215"/>
                      <a:pt x="250" y="170"/>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2364993" y="8390040"/>
                <a:ext cx="39484" cy="33445"/>
              </a:xfrm>
              <a:custGeom>
                <a:rect b="b" l="l" r="r" t="t"/>
                <a:pathLst>
                  <a:path extrusionOk="0" h="216" w="255">
                    <a:moveTo>
                      <a:pt x="143" y="0"/>
                    </a:moveTo>
                    <a:cubicBezTo>
                      <a:pt x="117" y="0"/>
                      <a:pt x="91" y="9"/>
                      <a:pt x="70" y="30"/>
                    </a:cubicBezTo>
                    <a:cubicBezTo>
                      <a:pt x="1" y="98"/>
                      <a:pt x="48" y="215"/>
                      <a:pt x="144" y="215"/>
                    </a:cubicBezTo>
                    <a:cubicBezTo>
                      <a:pt x="145" y="215"/>
                      <a:pt x="146" y="215"/>
                      <a:pt x="147" y="215"/>
                    </a:cubicBezTo>
                    <a:cubicBezTo>
                      <a:pt x="204" y="215"/>
                      <a:pt x="251" y="170"/>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1420770" y="8134862"/>
                <a:ext cx="757310" cy="304101"/>
              </a:xfrm>
              <a:custGeom>
                <a:rect b="b" l="l" r="r" t="t"/>
                <a:pathLst>
                  <a:path extrusionOk="0" h="1964" w="4891">
                    <a:moveTo>
                      <a:pt x="0" y="1"/>
                    </a:moveTo>
                    <a:lnTo>
                      <a:pt x="0" y="1963"/>
                    </a:lnTo>
                    <a:lnTo>
                      <a:pt x="4891" y="1963"/>
                    </a:lnTo>
                    <a:lnTo>
                      <a:pt x="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1835436" y="8196334"/>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1967360" y="8196334"/>
                <a:ext cx="37161" cy="180231"/>
              </a:xfrm>
              <a:custGeom>
                <a:rect b="b" l="l" r="r" t="t"/>
                <a:pathLst>
                  <a:path extrusionOk="0" h="1164" w="240">
                    <a:moveTo>
                      <a:pt x="1" y="0"/>
                    </a:moveTo>
                    <a:lnTo>
                      <a:pt x="1" y="1164"/>
                    </a:lnTo>
                    <a:lnTo>
                      <a:pt x="240" y="1164"/>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2098975" y="8196334"/>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1184018" y="8652031"/>
                <a:ext cx="1676116" cy="519480"/>
              </a:xfrm>
              <a:custGeom>
                <a:rect b="b" l="l" r="r" t="t"/>
                <a:pathLst>
                  <a:path extrusionOk="0" h="3355" w="10825">
                    <a:moveTo>
                      <a:pt x="261" y="0"/>
                    </a:moveTo>
                    <a:cubicBezTo>
                      <a:pt x="118" y="0"/>
                      <a:pt x="1" y="116"/>
                      <a:pt x="1" y="261"/>
                    </a:cubicBezTo>
                    <a:lnTo>
                      <a:pt x="1" y="3094"/>
                    </a:lnTo>
                    <a:cubicBezTo>
                      <a:pt x="1" y="3237"/>
                      <a:pt x="118" y="3354"/>
                      <a:pt x="261" y="3354"/>
                    </a:cubicBezTo>
                    <a:lnTo>
                      <a:pt x="10564" y="3354"/>
                    </a:lnTo>
                    <a:cubicBezTo>
                      <a:pt x="10707" y="3354"/>
                      <a:pt x="10824" y="3237"/>
                      <a:pt x="10824" y="3094"/>
                    </a:cubicBezTo>
                    <a:lnTo>
                      <a:pt x="10824" y="261"/>
                    </a:lnTo>
                    <a:cubicBezTo>
                      <a:pt x="10824" y="116"/>
                      <a:pt x="10707" y="0"/>
                      <a:pt x="10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1211735" y="8679748"/>
                <a:ext cx="1620684" cy="464048"/>
              </a:xfrm>
              <a:custGeom>
                <a:rect b="b" l="l" r="r" t="t"/>
                <a:pathLst>
                  <a:path extrusionOk="0" h="2997" w="10467">
                    <a:moveTo>
                      <a:pt x="261" y="0"/>
                    </a:moveTo>
                    <a:cubicBezTo>
                      <a:pt x="118" y="0"/>
                      <a:pt x="1" y="116"/>
                      <a:pt x="2" y="261"/>
                    </a:cubicBezTo>
                    <a:lnTo>
                      <a:pt x="2" y="2735"/>
                    </a:lnTo>
                    <a:cubicBezTo>
                      <a:pt x="1" y="2879"/>
                      <a:pt x="118" y="2996"/>
                      <a:pt x="261" y="2996"/>
                    </a:cubicBezTo>
                    <a:lnTo>
                      <a:pt x="10206" y="2996"/>
                    </a:lnTo>
                    <a:cubicBezTo>
                      <a:pt x="10349" y="2996"/>
                      <a:pt x="10466" y="2879"/>
                      <a:pt x="10466" y="2735"/>
                    </a:cubicBezTo>
                    <a:lnTo>
                      <a:pt x="10466" y="261"/>
                    </a:lnTo>
                    <a:cubicBezTo>
                      <a:pt x="10466" y="118"/>
                      <a:pt x="10349" y="0"/>
                      <a:pt x="10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2239107" y="8721091"/>
                <a:ext cx="296514" cy="381055"/>
              </a:xfrm>
              <a:custGeom>
                <a:rect b="b" l="l" r="r" t="t"/>
                <a:pathLst>
                  <a:path extrusionOk="0" h="2461" w="1915">
                    <a:moveTo>
                      <a:pt x="188" y="1"/>
                    </a:moveTo>
                    <a:cubicBezTo>
                      <a:pt x="85" y="1"/>
                      <a:pt x="1" y="85"/>
                      <a:pt x="1" y="190"/>
                    </a:cubicBezTo>
                    <a:lnTo>
                      <a:pt x="1" y="2274"/>
                    </a:lnTo>
                    <a:cubicBezTo>
                      <a:pt x="1" y="2377"/>
                      <a:pt x="85" y="2460"/>
                      <a:pt x="188" y="2460"/>
                    </a:cubicBezTo>
                    <a:lnTo>
                      <a:pt x="1727" y="2460"/>
                    </a:lnTo>
                    <a:cubicBezTo>
                      <a:pt x="1830" y="2460"/>
                      <a:pt x="1915" y="2377"/>
                      <a:pt x="1915" y="2274"/>
                    </a:cubicBezTo>
                    <a:lnTo>
                      <a:pt x="1915" y="190"/>
                    </a:lnTo>
                    <a:cubicBezTo>
                      <a:pt x="1915" y="85"/>
                      <a:pt x="1830"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2259546" y="8743388"/>
                <a:ext cx="255482" cy="336772"/>
              </a:xfrm>
              <a:custGeom>
                <a:rect b="b" l="l" r="r" t="t"/>
                <a:pathLst>
                  <a:path extrusionOk="0" h="2175" w="1650">
                    <a:moveTo>
                      <a:pt x="0" y="0"/>
                    </a:moveTo>
                    <a:lnTo>
                      <a:pt x="0" y="2175"/>
                    </a:lnTo>
                    <a:lnTo>
                      <a:pt x="1650" y="2175"/>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2281224" y="8773737"/>
                <a:ext cx="39484" cy="33290"/>
              </a:xfrm>
              <a:custGeom>
                <a:rect b="b" l="l" r="r" t="t"/>
                <a:pathLst>
                  <a:path extrusionOk="0" h="215" w="255">
                    <a:moveTo>
                      <a:pt x="143"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2364993" y="8773737"/>
                <a:ext cx="39484" cy="33290"/>
              </a:xfrm>
              <a:custGeom>
                <a:rect b="b" l="l" r="r" t="t"/>
                <a:pathLst>
                  <a:path extrusionOk="0" h="215" w="255">
                    <a:moveTo>
                      <a:pt x="144"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2448762" y="8773737"/>
                <a:ext cx="39484" cy="33290"/>
              </a:xfrm>
              <a:custGeom>
                <a:rect b="b" l="l" r="r" t="t"/>
                <a:pathLst>
                  <a:path extrusionOk="0" h="215" w="255">
                    <a:moveTo>
                      <a:pt x="144"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2281224" y="8854099"/>
                <a:ext cx="39484" cy="33445"/>
              </a:xfrm>
              <a:custGeom>
                <a:rect b="b" l="l" r="r" t="t"/>
                <a:pathLst>
                  <a:path extrusionOk="0" h="216" w="255">
                    <a:moveTo>
                      <a:pt x="143" y="1"/>
                    </a:moveTo>
                    <a:cubicBezTo>
                      <a:pt x="117" y="1"/>
                      <a:pt x="91" y="10"/>
                      <a:pt x="69" y="31"/>
                    </a:cubicBezTo>
                    <a:cubicBezTo>
                      <a:pt x="1" y="98"/>
                      <a:pt x="48" y="216"/>
                      <a:pt x="144" y="216"/>
                    </a:cubicBezTo>
                    <a:cubicBezTo>
                      <a:pt x="145" y="216"/>
                      <a:pt x="146" y="216"/>
                      <a:pt x="147" y="216"/>
                    </a:cubicBezTo>
                    <a:cubicBezTo>
                      <a:pt x="204" y="216"/>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2364993" y="8854099"/>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2448762" y="8854099"/>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2281224" y="8934462"/>
                <a:ext cx="39484" cy="33600"/>
              </a:xfrm>
              <a:custGeom>
                <a:rect b="b" l="l" r="r" t="t"/>
                <a:pathLst>
                  <a:path extrusionOk="0" h="217" w="255">
                    <a:moveTo>
                      <a:pt x="143" y="1"/>
                    </a:moveTo>
                    <a:cubicBezTo>
                      <a:pt x="118" y="1"/>
                      <a:pt x="92" y="10"/>
                      <a:pt x="71" y="30"/>
                    </a:cubicBezTo>
                    <a:cubicBezTo>
                      <a:pt x="1" y="97"/>
                      <a:pt x="48" y="215"/>
                      <a:pt x="144" y="216"/>
                    </a:cubicBezTo>
                    <a:cubicBezTo>
                      <a:pt x="203" y="216"/>
                      <a:pt x="250" y="170"/>
                      <a:pt x="251" y="113"/>
                    </a:cubicBezTo>
                    <a:cubicBezTo>
                      <a:pt x="254" y="46"/>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2364993" y="8934462"/>
                <a:ext cx="39484" cy="33600"/>
              </a:xfrm>
              <a:custGeom>
                <a:rect b="b" l="l" r="r" t="t"/>
                <a:pathLst>
                  <a:path extrusionOk="0" h="217" w="255">
                    <a:moveTo>
                      <a:pt x="143" y="1"/>
                    </a:moveTo>
                    <a:cubicBezTo>
                      <a:pt x="118" y="1"/>
                      <a:pt x="92" y="10"/>
                      <a:pt x="71" y="30"/>
                    </a:cubicBezTo>
                    <a:cubicBezTo>
                      <a:pt x="1" y="97"/>
                      <a:pt x="48" y="215"/>
                      <a:pt x="144" y="216"/>
                    </a:cubicBezTo>
                    <a:cubicBezTo>
                      <a:pt x="203" y="216"/>
                      <a:pt x="250" y="170"/>
                      <a:pt x="251" y="113"/>
                    </a:cubicBezTo>
                    <a:cubicBezTo>
                      <a:pt x="254" y="46"/>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2448762" y="8934462"/>
                <a:ext cx="39484" cy="33600"/>
              </a:xfrm>
              <a:custGeom>
                <a:rect b="b" l="l" r="r" t="t"/>
                <a:pathLst>
                  <a:path extrusionOk="0" h="217" w="255">
                    <a:moveTo>
                      <a:pt x="144" y="1"/>
                    </a:moveTo>
                    <a:cubicBezTo>
                      <a:pt x="118" y="1"/>
                      <a:pt x="92" y="10"/>
                      <a:pt x="71" y="30"/>
                    </a:cubicBezTo>
                    <a:cubicBezTo>
                      <a:pt x="1" y="97"/>
                      <a:pt x="48" y="215"/>
                      <a:pt x="144" y="216"/>
                    </a:cubicBezTo>
                    <a:cubicBezTo>
                      <a:pt x="203" y="216"/>
                      <a:pt x="250" y="170"/>
                      <a:pt x="251" y="113"/>
                    </a:cubicBezTo>
                    <a:cubicBezTo>
                      <a:pt x="254" y="46"/>
                      <a:pt x="200"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2286953" y="9016373"/>
                <a:ext cx="33290" cy="31897"/>
              </a:xfrm>
              <a:custGeom>
                <a:rect b="b" l="l" r="r" t="t"/>
                <a:pathLst>
                  <a:path extrusionOk="0" h="206" w="215">
                    <a:moveTo>
                      <a:pt x="108" y="1"/>
                    </a:moveTo>
                    <a:cubicBezTo>
                      <a:pt x="48" y="1"/>
                      <a:pt x="1" y="47"/>
                      <a:pt x="1" y="102"/>
                    </a:cubicBezTo>
                    <a:cubicBezTo>
                      <a:pt x="1" y="160"/>
                      <a:pt x="48" y="205"/>
                      <a:pt x="108" y="205"/>
                    </a:cubicBezTo>
                    <a:cubicBezTo>
                      <a:pt x="167" y="205"/>
                      <a:pt x="214" y="160"/>
                      <a:pt x="214" y="102"/>
                    </a:cubicBezTo>
                    <a:cubicBezTo>
                      <a:pt x="214" y="47"/>
                      <a:pt x="167" y="1"/>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2364993" y="9014824"/>
                <a:ext cx="39484" cy="33445"/>
              </a:xfrm>
              <a:custGeom>
                <a:rect b="b" l="l" r="r" t="t"/>
                <a:pathLst>
                  <a:path extrusionOk="0" h="216" w="255">
                    <a:moveTo>
                      <a:pt x="143" y="1"/>
                    </a:moveTo>
                    <a:cubicBezTo>
                      <a:pt x="117" y="1"/>
                      <a:pt x="91" y="10"/>
                      <a:pt x="70" y="31"/>
                    </a:cubicBezTo>
                    <a:cubicBezTo>
                      <a:pt x="1" y="98"/>
                      <a:pt x="48" y="215"/>
                      <a:pt x="144" y="215"/>
                    </a:cubicBezTo>
                    <a:cubicBezTo>
                      <a:pt x="145" y="216"/>
                      <a:pt x="146" y="216"/>
                      <a:pt x="147" y="216"/>
                    </a:cubicBezTo>
                    <a:cubicBezTo>
                      <a:pt x="204" y="216"/>
                      <a:pt x="251" y="170"/>
                      <a:pt x="251" y="114"/>
                    </a:cubicBezTo>
                    <a:cubicBezTo>
                      <a:pt x="254" y="47"/>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1420770" y="8759801"/>
                <a:ext cx="757310" cy="303946"/>
              </a:xfrm>
              <a:custGeom>
                <a:rect b="b" l="l" r="r" t="t"/>
                <a:pathLst>
                  <a:path extrusionOk="0" h="1963" w="4891">
                    <a:moveTo>
                      <a:pt x="0" y="0"/>
                    </a:moveTo>
                    <a:lnTo>
                      <a:pt x="0" y="1963"/>
                    </a:lnTo>
                    <a:lnTo>
                      <a:pt x="4891" y="1963"/>
                    </a:lnTo>
                    <a:lnTo>
                      <a:pt x="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1835436" y="8821118"/>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1967360" y="8821118"/>
                <a:ext cx="37161" cy="180386"/>
              </a:xfrm>
              <a:custGeom>
                <a:rect b="b" l="l" r="r" t="t"/>
                <a:pathLst>
                  <a:path extrusionOk="0" h="1165" w="240">
                    <a:moveTo>
                      <a:pt x="1" y="1"/>
                    </a:moveTo>
                    <a:lnTo>
                      <a:pt x="1" y="1164"/>
                    </a:lnTo>
                    <a:lnTo>
                      <a:pt x="240" y="1164"/>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2098975" y="8821118"/>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1184018" y="9276815"/>
                <a:ext cx="1676116" cy="519480"/>
              </a:xfrm>
              <a:custGeom>
                <a:rect b="b" l="l" r="r" t="t"/>
                <a:pathLst>
                  <a:path extrusionOk="0" h="3355" w="10825">
                    <a:moveTo>
                      <a:pt x="261" y="1"/>
                    </a:moveTo>
                    <a:cubicBezTo>
                      <a:pt x="117" y="1"/>
                      <a:pt x="1" y="117"/>
                      <a:pt x="1" y="261"/>
                    </a:cubicBezTo>
                    <a:lnTo>
                      <a:pt x="1" y="3094"/>
                    </a:lnTo>
                    <a:cubicBezTo>
                      <a:pt x="1" y="3238"/>
                      <a:pt x="117" y="3355"/>
                      <a:pt x="261" y="3355"/>
                    </a:cubicBezTo>
                    <a:lnTo>
                      <a:pt x="10564" y="3355"/>
                    </a:lnTo>
                    <a:cubicBezTo>
                      <a:pt x="10708" y="3355"/>
                      <a:pt x="10824" y="3238"/>
                      <a:pt x="10824" y="3094"/>
                    </a:cubicBezTo>
                    <a:lnTo>
                      <a:pt x="10824" y="261"/>
                    </a:lnTo>
                    <a:cubicBezTo>
                      <a:pt x="10824" y="117"/>
                      <a:pt x="10708" y="1"/>
                      <a:pt x="10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1211735" y="9304532"/>
                <a:ext cx="1620684" cy="464048"/>
              </a:xfrm>
              <a:custGeom>
                <a:rect b="b" l="l" r="r" t="t"/>
                <a:pathLst>
                  <a:path extrusionOk="0" h="2997" w="10467">
                    <a:moveTo>
                      <a:pt x="261" y="1"/>
                    </a:moveTo>
                    <a:cubicBezTo>
                      <a:pt x="118" y="1"/>
                      <a:pt x="1" y="117"/>
                      <a:pt x="2" y="261"/>
                    </a:cubicBezTo>
                    <a:lnTo>
                      <a:pt x="2" y="2735"/>
                    </a:lnTo>
                    <a:cubicBezTo>
                      <a:pt x="1" y="2880"/>
                      <a:pt x="118" y="2996"/>
                      <a:pt x="261" y="2997"/>
                    </a:cubicBezTo>
                    <a:lnTo>
                      <a:pt x="10206" y="2997"/>
                    </a:lnTo>
                    <a:cubicBezTo>
                      <a:pt x="10349" y="2996"/>
                      <a:pt x="10466" y="2880"/>
                      <a:pt x="10466" y="2735"/>
                    </a:cubicBezTo>
                    <a:lnTo>
                      <a:pt x="10466" y="261"/>
                    </a:lnTo>
                    <a:cubicBezTo>
                      <a:pt x="10466" y="118"/>
                      <a:pt x="10349" y="1"/>
                      <a:pt x="10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2239107" y="9346029"/>
                <a:ext cx="296514" cy="380900"/>
              </a:xfrm>
              <a:custGeom>
                <a:rect b="b" l="l" r="r" t="t"/>
                <a:pathLst>
                  <a:path extrusionOk="0" h="2460" w="1915">
                    <a:moveTo>
                      <a:pt x="188" y="0"/>
                    </a:moveTo>
                    <a:cubicBezTo>
                      <a:pt x="85" y="0"/>
                      <a:pt x="1" y="85"/>
                      <a:pt x="1" y="188"/>
                    </a:cubicBezTo>
                    <a:lnTo>
                      <a:pt x="1" y="2272"/>
                    </a:lnTo>
                    <a:cubicBezTo>
                      <a:pt x="1" y="2377"/>
                      <a:pt x="85" y="2460"/>
                      <a:pt x="188" y="2460"/>
                    </a:cubicBezTo>
                    <a:lnTo>
                      <a:pt x="1727" y="2460"/>
                    </a:lnTo>
                    <a:cubicBezTo>
                      <a:pt x="1830" y="2460"/>
                      <a:pt x="1915" y="2377"/>
                      <a:pt x="1915" y="2272"/>
                    </a:cubicBezTo>
                    <a:lnTo>
                      <a:pt x="1915" y="188"/>
                    </a:lnTo>
                    <a:cubicBezTo>
                      <a:pt x="1915" y="85"/>
                      <a:pt x="1830" y="0"/>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2259546" y="9368017"/>
                <a:ext cx="255482" cy="337081"/>
              </a:xfrm>
              <a:custGeom>
                <a:rect b="b" l="l" r="r" t="t"/>
                <a:pathLst>
                  <a:path extrusionOk="0" h="2177" w="1650">
                    <a:moveTo>
                      <a:pt x="0" y="0"/>
                    </a:moveTo>
                    <a:lnTo>
                      <a:pt x="0" y="2176"/>
                    </a:lnTo>
                    <a:lnTo>
                      <a:pt x="1650" y="2176"/>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2281224" y="9398521"/>
                <a:ext cx="39484" cy="33445"/>
              </a:xfrm>
              <a:custGeom>
                <a:rect b="b" l="l" r="r" t="t"/>
                <a:pathLst>
                  <a:path extrusionOk="0" h="216" w="255">
                    <a:moveTo>
                      <a:pt x="143"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2364993" y="9398521"/>
                <a:ext cx="39484" cy="33445"/>
              </a:xfrm>
              <a:custGeom>
                <a:rect b="b" l="l" r="r" t="t"/>
                <a:pathLst>
                  <a:path extrusionOk="0" h="216" w="255">
                    <a:moveTo>
                      <a:pt x="144"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2448762" y="9398521"/>
                <a:ext cx="39484" cy="33445"/>
              </a:xfrm>
              <a:custGeom>
                <a:rect b="b" l="l" r="r" t="t"/>
                <a:pathLst>
                  <a:path extrusionOk="0" h="216" w="255">
                    <a:moveTo>
                      <a:pt x="144"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2281224" y="9478883"/>
                <a:ext cx="39484" cy="33600"/>
              </a:xfrm>
              <a:custGeom>
                <a:rect b="b" l="l" r="r" t="t"/>
                <a:pathLst>
                  <a:path extrusionOk="0" h="217" w="255">
                    <a:moveTo>
                      <a:pt x="144" y="1"/>
                    </a:moveTo>
                    <a:cubicBezTo>
                      <a:pt x="118" y="1"/>
                      <a:pt x="91" y="10"/>
                      <a:pt x="69" y="31"/>
                    </a:cubicBezTo>
                    <a:cubicBezTo>
                      <a:pt x="1" y="97"/>
                      <a:pt x="48" y="216"/>
                      <a:pt x="144" y="216"/>
                    </a:cubicBezTo>
                    <a:cubicBezTo>
                      <a:pt x="145" y="216"/>
                      <a:pt x="146" y="216"/>
                      <a:pt x="146" y="216"/>
                    </a:cubicBezTo>
                    <a:cubicBezTo>
                      <a:pt x="204" y="216"/>
                      <a:pt x="250" y="169"/>
                      <a:pt x="251" y="113"/>
                    </a:cubicBezTo>
                    <a:cubicBezTo>
                      <a:pt x="254" y="46"/>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2364993" y="9478883"/>
                <a:ext cx="39484" cy="33600"/>
              </a:xfrm>
              <a:custGeom>
                <a:rect b="b" l="l" r="r" t="t"/>
                <a:pathLst>
                  <a:path extrusionOk="0" h="217" w="255">
                    <a:moveTo>
                      <a:pt x="144" y="1"/>
                    </a:moveTo>
                    <a:cubicBezTo>
                      <a:pt x="118" y="1"/>
                      <a:pt x="91" y="10"/>
                      <a:pt x="70" y="31"/>
                    </a:cubicBezTo>
                    <a:cubicBezTo>
                      <a:pt x="1" y="97"/>
                      <a:pt x="48" y="216"/>
                      <a:pt x="144" y="216"/>
                    </a:cubicBezTo>
                    <a:cubicBezTo>
                      <a:pt x="145" y="216"/>
                      <a:pt x="146" y="216"/>
                      <a:pt x="147" y="216"/>
                    </a:cubicBezTo>
                    <a:cubicBezTo>
                      <a:pt x="204" y="216"/>
                      <a:pt x="251" y="169"/>
                      <a:pt x="251" y="113"/>
                    </a:cubicBezTo>
                    <a:cubicBezTo>
                      <a:pt x="254" y="46"/>
                      <a:pt x="201"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2448762" y="9478883"/>
                <a:ext cx="39484" cy="33600"/>
              </a:xfrm>
              <a:custGeom>
                <a:rect b="b" l="l" r="r" t="t"/>
                <a:pathLst>
                  <a:path extrusionOk="0" h="217" w="255">
                    <a:moveTo>
                      <a:pt x="144" y="1"/>
                    </a:moveTo>
                    <a:cubicBezTo>
                      <a:pt x="118" y="1"/>
                      <a:pt x="92" y="10"/>
                      <a:pt x="70" y="31"/>
                    </a:cubicBezTo>
                    <a:cubicBezTo>
                      <a:pt x="1" y="97"/>
                      <a:pt x="48" y="216"/>
                      <a:pt x="144" y="216"/>
                    </a:cubicBezTo>
                    <a:cubicBezTo>
                      <a:pt x="145" y="216"/>
                      <a:pt x="146" y="216"/>
                      <a:pt x="147" y="216"/>
                    </a:cubicBezTo>
                    <a:cubicBezTo>
                      <a:pt x="204" y="216"/>
                      <a:pt x="251" y="169"/>
                      <a:pt x="251" y="113"/>
                    </a:cubicBezTo>
                    <a:cubicBezTo>
                      <a:pt x="254" y="46"/>
                      <a:pt x="201"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2281224" y="9559246"/>
                <a:ext cx="39484" cy="33445"/>
              </a:xfrm>
              <a:custGeom>
                <a:rect b="b" l="l" r="r" t="t"/>
                <a:pathLst>
                  <a:path extrusionOk="0" h="216" w="255">
                    <a:moveTo>
                      <a:pt x="143"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2364993" y="9559246"/>
                <a:ext cx="39484" cy="33445"/>
              </a:xfrm>
              <a:custGeom>
                <a:rect b="b" l="l" r="r" t="t"/>
                <a:pathLst>
                  <a:path extrusionOk="0" h="216" w="255">
                    <a:moveTo>
                      <a:pt x="144"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2448762" y="9559246"/>
                <a:ext cx="39484" cy="33445"/>
              </a:xfrm>
              <a:custGeom>
                <a:rect b="b" l="l" r="r" t="t"/>
                <a:pathLst>
                  <a:path extrusionOk="0" h="216" w="255">
                    <a:moveTo>
                      <a:pt x="144"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2281224" y="9639763"/>
                <a:ext cx="39484" cy="33290"/>
              </a:xfrm>
              <a:custGeom>
                <a:rect b="b" l="l" r="r" t="t"/>
                <a:pathLst>
                  <a:path extrusionOk="0" h="215" w="255">
                    <a:moveTo>
                      <a:pt x="143" y="0"/>
                    </a:moveTo>
                    <a:cubicBezTo>
                      <a:pt x="117" y="0"/>
                      <a:pt x="91" y="9"/>
                      <a:pt x="69"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2364993" y="9639763"/>
                <a:ext cx="39484" cy="33290"/>
              </a:xfrm>
              <a:custGeom>
                <a:rect b="b" l="l" r="r" t="t"/>
                <a:pathLst>
                  <a:path extrusionOk="0" h="215" w="255">
                    <a:moveTo>
                      <a:pt x="143" y="0"/>
                    </a:moveTo>
                    <a:cubicBezTo>
                      <a:pt x="118" y="0"/>
                      <a:pt x="91" y="9"/>
                      <a:pt x="70" y="30"/>
                    </a:cubicBezTo>
                    <a:cubicBezTo>
                      <a:pt x="1" y="98"/>
                      <a:pt x="48" y="215"/>
                      <a:pt x="144" y="215"/>
                    </a:cubicBezTo>
                    <a:cubicBezTo>
                      <a:pt x="145" y="215"/>
                      <a:pt x="146" y="215"/>
                      <a:pt x="147" y="215"/>
                    </a:cubicBezTo>
                    <a:cubicBezTo>
                      <a:pt x="204" y="215"/>
                      <a:pt x="251"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1420770" y="9384585"/>
                <a:ext cx="757310" cy="304101"/>
              </a:xfrm>
              <a:custGeom>
                <a:rect b="b" l="l" r="r" t="t"/>
                <a:pathLst>
                  <a:path extrusionOk="0" h="1964" w="4891">
                    <a:moveTo>
                      <a:pt x="0" y="1"/>
                    </a:moveTo>
                    <a:lnTo>
                      <a:pt x="0" y="1963"/>
                    </a:lnTo>
                    <a:lnTo>
                      <a:pt x="4891" y="1963"/>
                    </a:lnTo>
                    <a:lnTo>
                      <a:pt x="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1835436" y="9446057"/>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1967360" y="9446057"/>
                <a:ext cx="37161" cy="180231"/>
              </a:xfrm>
              <a:custGeom>
                <a:rect b="b" l="l" r="r" t="t"/>
                <a:pathLst>
                  <a:path extrusionOk="0" h="1164" w="240">
                    <a:moveTo>
                      <a:pt x="1" y="0"/>
                    </a:moveTo>
                    <a:lnTo>
                      <a:pt x="1" y="1164"/>
                    </a:lnTo>
                    <a:lnTo>
                      <a:pt x="240" y="1164"/>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2098975" y="9446057"/>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37"/>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Excluded Products</a:t>
            </a:r>
            <a:endParaRPr/>
          </a:p>
          <a:p>
            <a:pPr indent="0" lvl="0" marL="0" rtl="0" algn="l">
              <a:spcBef>
                <a:spcPts val="0"/>
              </a:spcBef>
              <a:spcAft>
                <a:spcPts val="0"/>
              </a:spcAft>
              <a:buNone/>
            </a:pPr>
            <a:r>
              <a:t/>
            </a:r>
            <a:endParaRPr/>
          </a:p>
        </p:txBody>
      </p:sp>
      <p:sp>
        <p:nvSpPr>
          <p:cNvPr id="1383" name="Google Shape;1383;p37"/>
          <p:cNvSpPr/>
          <p:nvPr/>
        </p:nvSpPr>
        <p:spPr>
          <a:xfrm>
            <a:off x="853925" y="4732975"/>
            <a:ext cx="29223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37"/>
          <p:cNvGrpSpPr/>
          <p:nvPr/>
        </p:nvGrpSpPr>
        <p:grpSpPr>
          <a:xfrm>
            <a:off x="1026747" y="3451982"/>
            <a:ext cx="2576745" cy="1371038"/>
            <a:chOff x="904770" y="2394794"/>
            <a:chExt cx="4240857" cy="2256482"/>
          </a:xfrm>
        </p:grpSpPr>
        <p:sp>
          <p:nvSpPr>
            <p:cNvPr id="1385" name="Google Shape;1385;p37"/>
            <p:cNvSpPr/>
            <p:nvPr/>
          </p:nvSpPr>
          <p:spPr>
            <a:xfrm>
              <a:off x="3951274" y="4557707"/>
              <a:ext cx="80295" cy="64167"/>
            </a:xfrm>
            <a:custGeom>
              <a:rect b="b" l="l" r="r" t="t"/>
              <a:pathLst>
                <a:path extrusionOk="0" h="2045" w="2559">
                  <a:moveTo>
                    <a:pt x="2440" y="1"/>
                  </a:moveTo>
                  <a:cubicBezTo>
                    <a:pt x="2409" y="1"/>
                    <a:pt x="2378" y="10"/>
                    <a:pt x="2352" y="29"/>
                  </a:cubicBezTo>
                  <a:cubicBezTo>
                    <a:pt x="2120" y="203"/>
                    <a:pt x="1881" y="366"/>
                    <a:pt x="1637" y="519"/>
                  </a:cubicBezTo>
                  <a:cubicBezTo>
                    <a:pt x="1203" y="789"/>
                    <a:pt x="748" y="1028"/>
                    <a:pt x="279" y="1232"/>
                  </a:cubicBezTo>
                  <a:cubicBezTo>
                    <a:pt x="195" y="1268"/>
                    <a:pt x="75" y="1299"/>
                    <a:pt x="39" y="1391"/>
                  </a:cubicBezTo>
                  <a:cubicBezTo>
                    <a:pt x="1" y="1484"/>
                    <a:pt x="81" y="1578"/>
                    <a:pt x="131" y="1651"/>
                  </a:cubicBezTo>
                  <a:cubicBezTo>
                    <a:pt x="165" y="1701"/>
                    <a:pt x="195" y="1754"/>
                    <a:pt x="222" y="1808"/>
                  </a:cubicBezTo>
                  <a:cubicBezTo>
                    <a:pt x="245" y="1855"/>
                    <a:pt x="363" y="2044"/>
                    <a:pt x="460" y="2044"/>
                  </a:cubicBezTo>
                  <a:cubicBezTo>
                    <a:pt x="485" y="2044"/>
                    <a:pt x="509" y="2031"/>
                    <a:pt x="529" y="1999"/>
                  </a:cubicBezTo>
                  <a:cubicBezTo>
                    <a:pt x="592" y="1901"/>
                    <a:pt x="322" y="1631"/>
                    <a:pt x="274" y="1555"/>
                  </a:cubicBezTo>
                  <a:cubicBezTo>
                    <a:pt x="244" y="1511"/>
                    <a:pt x="198" y="1439"/>
                    <a:pt x="241" y="1388"/>
                  </a:cubicBezTo>
                  <a:cubicBezTo>
                    <a:pt x="275" y="1345"/>
                    <a:pt x="357" y="1328"/>
                    <a:pt x="407" y="1306"/>
                  </a:cubicBezTo>
                  <a:cubicBezTo>
                    <a:pt x="654" y="1199"/>
                    <a:pt x="897" y="1082"/>
                    <a:pt x="1134" y="956"/>
                  </a:cubicBezTo>
                  <a:cubicBezTo>
                    <a:pt x="1618" y="700"/>
                    <a:pt x="2083" y="406"/>
                    <a:pt x="2520" y="77"/>
                  </a:cubicBezTo>
                  <a:cubicBezTo>
                    <a:pt x="2559" y="49"/>
                    <a:pt x="2510" y="16"/>
                    <a:pt x="2485" y="7"/>
                  </a:cubicBezTo>
                  <a:cubicBezTo>
                    <a:pt x="2470" y="3"/>
                    <a:pt x="2455" y="1"/>
                    <a:pt x="2440" y="1"/>
                  </a:cubicBezTo>
                  <a:close/>
                </a:path>
              </a:pathLst>
            </a:custGeom>
            <a:solidFill>
              <a:srgbClr val="BA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4002137" y="4560531"/>
              <a:ext cx="17163" cy="12959"/>
            </a:xfrm>
            <a:custGeom>
              <a:rect b="b" l="l" r="r" t="t"/>
              <a:pathLst>
                <a:path extrusionOk="0" h="413" w="547">
                  <a:moveTo>
                    <a:pt x="116" y="0"/>
                  </a:moveTo>
                  <a:cubicBezTo>
                    <a:pt x="98" y="0"/>
                    <a:pt x="80" y="3"/>
                    <a:pt x="63" y="9"/>
                  </a:cubicBezTo>
                  <a:cubicBezTo>
                    <a:pt x="30" y="19"/>
                    <a:pt x="0" y="50"/>
                    <a:pt x="30" y="80"/>
                  </a:cubicBezTo>
                  <a:lnTo>
                    <a:pt x="349" y="389"/>
                  </a:lnTo>
                  <a:cubicBezTo>
                    <a:pt x="366" y="402"/>
                    <a:pt x="386" y="410"/>
                    <a:pt x="408" y="412"/>
                  </a:cubicBezTo>
                  <a:cubicBezTo>
                    <a:pt x="414" y="412"/>
                    <a:pt x="421" y="413"/>
                    <a:pt x="428" y="413"/>
                  </a:cubicBezTo>
                  <a:cubicBezTo>
                    <a:pt x="446" y="413"/>
                    <a:pt x="465" y="410"/>
                    <a:pt x="482" y="405"/>
                  </a:cubicBezTo>
                  <a:cubicBezTo>
                    <a:pt x="516" y="393"/>
                    <a:pt x="546" y="363"/>
                    <a:pt x="516" y="333"/>
                  </a:cubicBezTo>
                  <a:lnTo>
                    <a:pt x="198" y="23"/>
                  </a:lnTo>
                  <a:cubicBezTo>
                    <a:pt x="180" y="10"/>
                    <a:pt x="160" y="3"/>
                    <a:pt x="139" y="1"/>
                  </a:cubicBezTo>
                  <a:cubicBezTo>
                    <a:pt x="131" y="1"/>
                    <a:pt x="123" y="0"/>
                    <a:pt x="116"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3988676" y="4568909"/>
              <a:ext cx="15783" cy="12331"/>
            </a:xfrm>
            <a:custGeom>
              <a:rect b="b" l="l" r="r" t="t"/>
              <a:pathLst>
                <a:path extrusionOk="0" h="393" w="503">
                  <a:moveTo>
                    <a:pt x="123" y="0"/>
                  </a:moveTo>
                  <a:cubicBezTo>
                    <a:pt x="103" y="0"/>
                    <a:pt x="83" y="4"/>
                    <a:pt x="66" y="9"/>
                  </a:cubicBezTo>
                  <a:cubicBezTo>
                    <a:pt x="35" y="19"/>
                    <a:pt x="1" y="52"/>
                    <a:pt x="32" y="80"/>
                  </a:cubicBezTo>
                  <a:cubicBezTo>
                    <a:pt x="133" y="170"/>
                    <a:pt x="229" y="266"/>
                    <a:pt x="318" y="369"/>
                  </a:cubicBezTo>
                  <a:cubicBezTo>
                    <a:pt x="331" y="383"/>
                    <a:pt x="358" y="388"/>
                    <a:pt x="376" y="390"/>
                  </a:cubicBezTo>
                  <a:cubicBezTo>
                    <a:pt x="384" y="392"/>
                    <a:pt x="392" y="392"/>
                    <a:pt x="400" y="392"/>
                  </a:cubicBezTo>
                  <a:cubicBezTo>
                    <a:pt x="418" y="392"/>
                    <a:pt x="435" y="389"/>
                    <a:pt x="452" y="383"/>
                  </a:cubicBezTo>
                  <a:cubicBezTo>
                    <a:pt x="469" y="379"/>
                    <a:pt x="485" y="368"/>
                    <a:pt x="495" y="352"/>
                  </a:cubicBezTo>
                  <a:cubicBezTo>
                    <a:pt x="502" y="336"/>
                    <a:pt x="495" y="325"/>
                    <a:pt x="485" y="312"/>
                  </a:cubicBezTo>
                  <a:cubicBezTo>
                    <a:pt x="396" y="210"/>
                    <a:pt x="301" y="113"/>
                    <a:pt x="201" y="25"/>
                  </a:cubicBezTo>
                  <a:cubicBezTo>
                    <a:pt x="181" y="7"/>
                    <a:pt x="152" y="0"/>
                    <a:pt x="123"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3974494" y="4576534"/>
              <a:ext cx="13586" cy="11767"/>
            </a:xfrm>
            <a:custGeom>
              <a:rect b="b" l="l" r="r" t="t"/>
              <a:pathLst>
                <a:path extrusionOk="0" h="375" w="433">
                  <a:moveTo>
                    <a:pt x="107" y="1"/>
                  </a:moveTo>
                  <a:cubicBezTo>
                    <a:pt x="88" y="1"/>
                    <a:pt x="70" y="4"/>
                    <a:pt x="52" y="9"/>
                  </a:cubicBezTo>
                  <a:cubicBezTo>
                    <a:pt x="34" y="13"/>
                    <a:pt x="18" y="25"/>
                    <a:pt x="8" y="40"/>
                  </a:cubicBezTo>
                  <a:cubicBezTo>
                    <a:pt x="1" y="57"/>
                    <a:pt x="8" y="69"/>
                    <a:pt x="20" y="80"/>
                  </a:cubicBezTo>
                  <a:cubicBezTo>
                    <a:pt x="95" y="170"/>
                    <a:pt x="171" y="260"/>
                    <a:pt x="247" y="350"/>
                  </a:cubicBezTo>
                  <a:cubicBezTo>
                    <a:pt x="260" y="365"/>
                    <a:pt x="287" y="370"/>
                    <a:pt x="305" y="373"/>
                  </a:cubicBezTo>
                  <a:cubicBezTo>
                    <a:pt x="312" y="374"/>
                    <a:pt x="319" y="374"/>
                    <a:pt x="325" y="374"/>
                  </a:cubicBezTo>
                  <a:cubicBezTo>
                    <a:pt x="344" y="374"/>
                    <a:pt x="363" y="371"/>
                    <a:pt x="381" y="366"/>
                  </a:cubicBezTo>
                  <a:cubicBezTo>
                    <a:pt x="400" y="360"/>
                    <a:pt x="414" y="349"/>
                    <a:pt x="425" y="333"/>
                  </a:cubicBezTo>
                  <a:cubicBezTo>
                    <a:pt x="433" y="318"/>
                    <a:pt x="424" y="306"/>
                    <a:pt x="414" y="295"/>
                  </a:cubicBezTo>
                  <a:lnTo>
                    <a:pt x="185" y="25"/>
                  </a:lnTo>
                  <a:cubicBezTo>
                    <a:pt x="172" y="9"/>
                    <a:pt x="145" y="5"/>
                    <a:pt x="127" y="2"/>
                  </a:cubicBezTo>
                  <a:cubicBezTo>
                    <a:pt x="120" y="1"/>
                    <a:pt x="114" y="1"/>
                    <a:pt x="107" y="1"/>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3956985" y="4583531"/>
              <a:ext cx="15626" cy="13147"/>
            </a:xfrm>
            <a:custGeom>
              <a:rect b="b" l="l" r="r" t="t"/>
              <a:pathLst>
                <a:path extrusionOk="0" h="419" w="498">
                  <a:moveTo>
                    <a:pt x="124" y="0"/>
                  </a:moveTo>
                  <a:cubicBezTo>
                    <a:pt x="104" y="0"/>
                    <a:pt x="84" y="3"/>
                    <a:pt x="67" y="9"/>
                  </a:cubicBezTo>
                  <a:cubicBezTo>
                    <a:pt x="36" y="19"/>
                    <a:pt x="0" y="52"/>
                    <a:pt x="33" y="80"/>
                  </a:cubicBezTo>
                  <a:cubicBezTo>
                    <a:pt x="87" y="125"/>
                    <a:pt x="137" y="173"/>
                    <a:pt x="185" y="226"/>
                  </a:cubicBezTo>
                  <a:lnTo>
                    <a:pt x="200" y="245"/>
                  </a:lnTo>
                  <a:lnTo>
                    <a:pt x="207" y="252"/>
                  </a:lnTo>
                  <a:cubicBezTo>
                    <a:pt x="209" y="255"/>
                    <a:pt x="213" y="259"/>
                    <a:pt x="213" y="259"/>
                  </a:cubicBezTo>
                  <a:cubicBezTo>
                    <a:pt x="223" y="272"/>
                    <a:pt x="235" y="286"/>
                    <a:pt x="245" y="299"/>
                  </a:cubicBezTo>
                  <a:cubicBezTo>
                    <a:pt x="266" y="326"/>
                    <a:pt x="285" y="355"/>
                    <a:pt x="303" y="383"/>
                  </a:cubicBezTo>
                  <a:cubicBezTo>
                    <a:pt x="321" y="410"/>
                    <a:pt x="358" y="418"/>
                    <a:pt x="393" y="418"/>
                  </a:cubicBezTo>
                  <a:cubicBezTo>
                    <a:pt x="404" y="418"/>
                    <a:pt x="415" y="418"/>
                    <a:pt x="425" y="416"/>
                  </a:cubicBezTo>
                  <a:cubicBezTo>
                    <a:pt x="446" y="413"/>
                    <a:pt x="466" y="405"/>
                    <a:pt x="482" y="390"/>
                  </a:cubicBezTo>
                  <a:cubicBezTo>
                    <a:pt x="493" y="382"/>
                    <a:pt x="498" y="365"/>
                    <a:pt x="490" y="350"/>
                  </a:cubicBezTo>
                  <a:cubicBezTo>
                    <a:pt x="410" y="229"/>
                    <a:pt x="313" y="117"/>
                    <a:pt x="200" y="23"/>
                  </a:cubicBezTo>
                  <a:cubicBezTo>
                    <a:pt x="180" y="7"/>
                    <a:pt x="152" y="0"/>
                    <a:pt x="124"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2969253" y="3408569"/>
              <a:ext cx="35268" cy="34986"/>
            </a:xfrm>
            <a:custGeom>
              <a:rect b="b" l="l" r="r" t="t"/>
              <a:pathLst>
                <a:path extrusionOk="0" h="1115" w="1124">
                  <a:moveTo>
                    <a:pt x="537" y="0"/>
                  </a:moveTo>
                  <a:cubicBezTo>
                    <a:pt x="500" y="0"/>
                    <a:pt x="462" y="4"/>
                    <a:pt x="425" y="11"/>
                  </a:cubicBezTo>
                  <a:cubicBezTo>
                    <a:pt x="283" y="38"/>
                    <a:pt x="196" y="126"/>
                    <a:pt x="130" y="249"/>
                  </a:cubicBezTo>
                  <a:cubicBezTo>
                    <a:pt x="17" y="467"/>
                    <a:pt x="0" y="741"/>
                    <a:pt x="167" y="934"/>
                  </a:cubicBezTo>
                  <a:cubicBezTo>
                    <a:pt x="270" y="1052"/>
                    <a:pt x="425" y="1115"/>
                    <a:pt x="578" y="1115"/>
                  </a:cubicBezTo>
                  <a:cubicBezTo>
                    <a:pt x="697" y="1115"/>
                    <a:pt x="816" y="1076"/>
                    <a:pt x="909" y="995"/>
                  </a:cubicBezTo>
                  <a:cubicBezTo>
                    <a:pt x="998" y="918"/>
                    <a:pt x="1054" y="808"/>
                    <a:pt x="1088" y="697"/>
                  </a:cubicBezTo>
                  <a:cubicBezTo>
                    <a:pt x="1106" y="641"/>
                    <a:pt x="1118" y="582"/>
                    <a:pt x="1124" y="524"/>
                  </a:cubicBezTo>
                  <a:cubicBezTo>
                    <a:pt x="1124" y="498"/>
                    <a:pt x="1118" y="471"/>
                    <a:pt x="1106" y="448"/>
                  </a:cubicBezTo>
                  <a:cubicBezTo>
                    <a:pt x="1079" y="284"/>
                    <a:pt x="961" y="136"/>
                    <a:pt x="809" y="64"/>
                  </a:cubicBezTo>
                  <a:cubicBezTo>
                    <a:pt x="724" y="22"/>
                    <a:pt x="631" y="0"/>
                    <a:pt x="537" y="0"/>
                  </a:cubicBezTo>
                  <a:close/>
                </a:path>
              </a:pathLst>
            </a:custGeom>
            <a:solidFill>
              <a:srgbClr val="799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904770" y="3261534"/>
              <a:ext cx="1348354" cy="716944"/>
            </a:xfrm>
            <a:custGeom>
              <a:rect b="b" l="l" r="r" t="t"/>
              <a:pathLst>
                <a:path extrusionOk="0" h="22849" w="42972">
                  <a:moveTo>
                    <a:pt x="0" y="0"/>
                  </a:moveTo>
                  <a:lnTo>
                    <a:pt x="0" y="22849"/>
                  </a:lnTo>
                  <a:lnTo>
                    <a:pt x="42971" y="22849"/>
                  </a:lnTo>
                  <a:lnTo>
                    <a:pt x="429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904770" y="3151211"/>
              <a:ext cx="1348354" cy="44180"/>
            </a:xfrm>
            <a:custGeom>
              <a:rect b="b" l="l" r="r" t="t"/>
              <a:pathLst>
                <a:path extrusionOk="0" h="1408" w="42972">
                  <a:moveTo>
                    <a:pt x="0" y="1"/>
                  </a:moveTo>
                  <a:lnTo>
                    <a:pt x="0" y="1407"/>
                  </a:lnTo>
                  <a:lnTo>
                    <a:pt x="42971" y="1407"/>
                  </a:lnTo>
                  <a:lnTo>
                    <a:pt x="429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904770" y="3151211"/>
              <a:ext cx="44148" cy="696267"/>
            </a:xfrm>
            <a:custGeom>
              <a:rect b="b" l="l" r="r" t="t"/>
              <a:pathLst>
                <a:path extrusionOk="0" h="22190" w="1407">
                  <a:moveTo>
                    <a:pt x="0" y="1"/>
                  </a:moveTo>
                  <a:lnTo>
                    <a:pt x="0" y="22190"/>
                  </a:lnTo>
                  <a:lnTo>
                    <a:pt x="1407" y="22190"/>
                  </a:lnTo>
                  <a:lnTo>
                    <a:pt x="1407" y="1"/>
                  </a:ln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2209007" y="3151211"/>
              <a:ext cx="44117" cy="697616"/>
            </a:xfrm>
            <a:custGeom>
              <a:rect b="b" l="l" r="r" t="t"/>
              <a:pathLst>
                <a:path extrusionOk="0" h="22233" w="1406">
                  <a:moveTo>
                    <a:pt x="0" y="1"/>
                  </a:moveTo>
                  <a:lnTo>
                    <a:pt x="0" y="22233"/>
                  </a:lnTo>
                  <a:lnTo>
                    <a:pt x="1405" y="22233"/>
                  </a:lnTo>
                  <a:lnTo>
                    <a:pt x="1405" y="1"/>
                  </a:lnTo>
                  <a:close/>
                </a:path>
              </a:pathLst>
            </a:custGeom>
            <a:solidFill>
              <a:srgbClr val="9D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948887" y="3316633"/>
              <a:ext cx="1260152" cy="474302"/>
            </a:xfrm>
            <a:custGeom>
              <a:rect b="b" l="l" r="r" t="t"/>
              <a:pathLst>
                <a:path extrusionOk="0" h="15116" w="40161">
                  <a:moveTo>
                    <a:pt x="1" y="1"/>
                  </a:moveTo>
                  <a:lnTo>
                    <a:pt x="1" y="15116"/>
                  </a:lnTo>
                  <a:lnTo>
                    <a:pt x="40160" y="15116"/>
                  </a:lnTo>
                  <a:lnTo>
                    <a:pt x="4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1602323" y="2646535"/>
              <a:ext cx="202730" cy="212834"/>
            </a:xfrm>
            <a:custGeom>
              <a:rect b="b" l="l" r="r" t="t"/>
              <a:pathLst>
                <a:path extrusionOk="0" h="6783" w="6461">
                  <a:moveTo>
                    <a:pt x="4591" y="0"/>
                  </a:moveTo>
                  <a:cubicBezTo>
                    <a:pt x="4357" y="0"/>
                    <a:pt x="4122" y="22"/>
                    <a:pt x="3978" y="35"/>
                  </a:cubicBezTo>
                  <a:cubicBezTo>
                    <a:pt x="3672" y="67"/>
                    <a:pt x="3310" y="41"/>
                    <a:pt x="3054" y="238"/>
                  </a:cubicBezTo>
                  <a:cubicBezTo>
                    <a:pt x="2796" y="437"/>
                    <a:pt x="2701" y="615"/>
                    <a:pt x="2360" y="730"/>
                  </a:cubicBezTo>
                  <a:cubicBezTo>
                    <a:pt x="1775" y="924"/>
                    <a:pt x="1162" y="986"/>
                    <a:pt x="558" y="1081"/>
                  </a:cubicBezTo>
                  <a:cubicBezTo>
                    <a:pt x="395" y="1106"/>
                    <a:pt x="125" y="1060"/>
                    <a:pt x="53" y="1217"/>
                  </a:cubicBezTo>
                  <a:cubicBezTo>
                    <a:pt x="0" y="1334"/>
                    <a:pt x="149" y="1653"/>
                    <a:pt x="185" y="1770"/>
                  </a:cubicBezTo>
                  <a:cubicBezTo>
                    <a:pt x="506" y="2791"/>
                    <a:pt x="761" y="3832"/>
                    <a:pt x="948" y="4886"/>
                  </a:cubicBezTo>
                  <a:cubicBezTo>
                    <a:pt x="1032" y="5356"/>
                    <a:pt x="1046" y="5829"/>
                    <a:pt x="1175" y="6292"/>
                  </a:cubicBezTo>
                  <a:cubicBezTo>
                    <a:pt x="1278" y="6663"/>
                    <a:pt x="1411" y="6783"/>
                    <a:pt x="1725" y="6783"/>
                  </a:cubicBezTo>
                  <a:cubicBezTo>
                    <a:pt x="1795" y="6783"/>
                    <a:pt x="1873" y="6777"/>
                    <a:pt x="1962" y="6767"/>
                  </a:cubicBezTo>
                  <a:cubicBezTo>
                    <a:pt x="2823" y="6668"/>
                    <a:pt x="3667" y="6469"/>
                    <a:pt x="4482" y="6178"/>
                  </a:cubicBezTo>
                  <a:cubicBezTo>
                    <a:pt x="4844" y="6048"/>
                    <a:pt x="5207" y="5899"/>
                    <a:pt x="5590" y="5863"/>
                  </a:cubicBezTo>
                  <a:cubicBezTo>
                    <a:pt x="5796" y="5845"/>
                    <a:pt x="6017" y="5856"/>
                    <a:pt x="6191" y="5743"/>
                  </a:cubicBezTo>
                  <a:cubicBezTo>
                    <a:pt x="6380" y="5623"/>
                    <a:pt x="6460" y="5383"/>
                    <a:pt x="6453" y="5159"/>
                  </a:cubicBezTo>
                  <a:cubicBezTo>
                    <a:pt x="6446" y="4936"/>
                    <a:pt x="6364" y="4723"/>
                    <a:pt x="6290" y="4513"/>
                  </a:cubicBezTo>
                  <a:cubicBezTo>
                    <a:pt x="6200" y="4254"/>
                    <a:pt x="6124" y="3991"/>
                    <a:pt x="6063" y="3725"/>
                  </a:cubicBezTo>
                  <a:cubicBezTo>
                    <a:pt x="6010" y="3499"/>
                    <a:pt x="5967" y="3274"/>
                    <a:pt x="5927" y="3048"/>
                  </a:cubicBezTo>
                  <a:cubicBezTo>
                    <a:pt x="5824" y="2472"/>
                    <a:pt x="5750" y="1893"/>
                    <a:pt x="5625" y="1310"/>
                  </a:cubicBezTo>
                  <a:cubicBezTo>
                    <a:pt x="5614" y="1254"/>
                    <a:pt x="5604" y="1184"/>
                    <a:pt x="5593" y="1106"/>
                  </a:cubicBezTo>
                  <a:cubicBezTo>
                    <a:pt x="5580" y="1026"/>
                    <a:pt x="5568" y="940"/>
                    <a:pt x="5553" y="848"/>
                  </a:cubicBezTo>
                  <a:cubicBezTo>
                    <a:pt x="5550" y="834"/>
                    <a:pt x="5547" y="820"/>
                    <a:pt x="5544" y="806"/>
                  </a:cubicBezTo>
                  <a:cubicBezTo>
                    <a:pt x="5491" y="517"/>
                    <a:pt x="5408" y="217"/>
                    <a:pt x="5244" y="114"/>
                  </a:cubicBezTo>
                  <a:cubicBezTo>
                    <a:pt x="5104" y="26"/>
                    <a:pt x="4848" y="0"/>
                    <a:pt x="459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1735992" y="2671606"/>
              <a:ext cx="52306" cy="70568"/>
            </a:xfrm>
            <a:custGeom>
              <a:rect b="b" l="l" r="r" t="t"/>
              <a:pathLst>
                <a:path extrusionOk="0" h="2249" w="1667">
                  <a:moveTo>
                    <a:pt x="1187" y="0"/>
                  </a:moveTo>
                  <a:cubicBezTo>
                    <a:pt x="874" y="0"/>
                    <a:pt x="520" y="187"/>
                    <a:pt x="349" y="392"/>
                  </a:cubicBezTo>
                  <a:cubicBezTo>
                    <a:pt x="1" y="808"/>
                    <a:pt x="86" y="1274"/>
                    <a:pt x="478" y="1623"/>
                  </a:cubicBezTo>
                  <a:cubicBezTo>
                    <a:pt x="674" y="1793"/>
                    <a:pt x="892" y="1936"/>
                    <a:pt x="1128" y="2047"/>
                  </a:cubicBezTo>
                  <a:cubicBezTo>
                    <a:pt x="1253" y="2106"/>
                    <a:pt x="1475" y="2219"/>
                    <a:pt x="1667" y="2249"/>
                  </a:cubicBezTo>
                  <a:cubicBezTo>
                    <a:pt x="1566" y="1671"/>
                    <a:pt x="1490" y="1094"/>
                    <a:pt x="1365" y="511"/>
                  </a:cubicBezTo>
                  <a:cubicBezTo>
                    <a:pt x="1354" y="455"/>
                    <a:pt x="1344" y="385"/>
                    <a:pt x="1333" y="307"/>
                  </a:cubicBezTo>
                  <a:cubicBezTo>
                    <a:pt x="1320" y="227"/>
                    <a:pt x="1307" y="141"/>
                    <a:pt x="1291" y="49"/>
                  </a:cubicBezTo>
                  <a:cubicBezTo>
                    <a:pt x="1290" y="35"/>
                    <a:pt x="1287" y="21"/>
                    <a:pt x="1284" y="7"/>
                  </a:cubicBezTo>
                  <a:cubicBezTo>
                    <a:pt x="1252" y="2"/>
                    <a:pt x="1220" y="0"/>
                    <a:pt x="1187"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1204959" y="2505242"/>
              <a:ext cx="664607" cy="1070789"/>
            </a:xfrm>
            <a:custGeom>
              <a:rect b="b" l="l" r="r" t="t"/>
              <a:pathLst>
                <a:path extrusionOk="0" h="34126" w="21181">
                  <a:moveTo>
                    <a:pt x="8252" y="1"/>
                  </a:moveTo>
                  <a:cubicBezTo>
                    <a:pt x="7909" y="1"/>
                    <a:pt x="7567" y="34"/>
                    <a:pt x="7229" y="102"/>
                  </a:cubicBezTo>
                  <a:cubicBezTo>
                    <a:pt x="7138" y="121"/>
                    <a:pt x="7046" y="142"/>
                    <a:pt x="6956" y="165"/>
                  </a:cubicBezTo>
                  <a:cubicBezTo>
                    <a:pt x="5999" y="409"/>
                    <a:pt x="5108" y="888"/>
                    <a:pt x="4156" y="1170"/>
                  </a:cubicBezTo>
                  <a:cubicBezTo>
                    <a:pt x="3486" y="1370"/>
                    <a:pt x="2776" y="1474"/>
                    <a:pt x="2166" y="1817"/>
                  </a:cubicBezTo>
                  <a:cubicBezTo>
                    <a:pt x="0" y="3035"/>
                    <a:pt x="2088" y="6296"/>
                    <a:pt x="2761" y="7892"/>
                  </a:cubicBezTo>
                  <a:cubicBezTo>
                    <a:pt x="3373" y="9343"/>
                    <a:pt x="3986" y="10792"/>
                    <a:pt x="4684" y="12201"/>
                  </a:cubicBezTo>
                  <a:cubicBezTo>
                    <a:pt x="5581" y="14012"/>
                    <a:pt x="6722" y="15683"/>
                    <a:pt x="7568" y="17498"/>
                  </a:cubicBezTo>
                  <a:cubicBezTo>
                    <a:pt x="8494" y="19486"/>
                    <a:pt x="9554" y="21430"/>
                    <a:pt x="10683" y="23310"/>
                  </a:cubicBezTo>
                  <a:cubicBezTo>
                    <a:pt x="12530" y="26384"/>
                    <a:pt x="14655" y="29281"/>
                    <a:pt x="16776" y="32173"/>
                  </a:cubicBezTo>
                  <a:cubicBezTo>
                    <a:pt x="17225" y="32784"/>
                    <a:pt x="17691" y="33413"/>
                    <a:pt x="18344" y="33800"/>
                  </a:cubicBezTo>
                  <a:cubicBezTo>
                    <a:pt x="18687" y="34005"/>
                    <a:pt x="19098" y="34126"/>
                    <a:pt x="19496" y="34126"/>
                  </a:cubicBezTo>
                  <a:cubicBezTo>
                    <a:pt x="19854" y="34126"/>
                    <a:pt x="20201" y="34028"/>
                    <a:pt x="20483" y="33806"/>
                  </a:cubicBezTo>
                  <a:cubicBezTo>
                    <a:pt x="21021" y="33382"/>
                    <a:pt x="21181" y="32608"/>
                    <a:pt x="21059" y="31934"/>
                  </a:cubicBezTo>
                  <a:cubicBezTo>
                    <a:pt x="20938" y="31259"/>
                    <a:pt x="20585" y="30652"/>
                    <a:pt x="20246" y="30055"/>
                  </a:cubicBezTo>
                  <a:cubicBezTo>
                    <a:pt x="18015" y="26103"/>
                    <a:pt x="16243" y="21811"/>
                    <a:pt x="15771" y="17296"/>
                  </a:cubicBezTo>
                  <a:cubicBezTo>
                    <a:pt x="15540" y="15077"/>
                    <a:pt x="15625" y="12833"/>
                    <a:pt x="15398" y="10614"/>
                  </a:cubicBezTo>
                  <a:cubicBezTo>
                    <a:pt x="15202" y="8688"/>
                    <a:pt x="14564" y="6868"/>
                    <a:pt x="14181" y="4993"/>
                  </a:cubicBezTo>
                  <a:cubicBezTo>
                    <a:pt x="13865" y="3452"/>
                    <a:pt x="12957" y="2063"/>
                    <a:pt x="11665" y="1127"/>
                  </a:cubicBezTo>
                  <a:cubicBezTo>
                    <a:pt x="10679" y="413"/>
                    <a:pt x="9465" y="1"/>
                    <a:pt x="8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1593067" y="2774336"/>
              <a:ext cx="674616" cy="811203"/>
            </a:xfrm>
            <a:custGeom>
              <a:rect b="b" l="l" r="r" t="t"/>
              <a:pathLst>
                <a:path extrusionOk="0" h="25853" w="21500">
                  <a:moveTo>
                    <a:pt x="3152" y="0"/>
                  </a:moveTo>
                  <a:cubicBezTo>
                    <a:pt x="2776" y="0"/>
                    <a:pt x="2401" y="30"/>
                    <a:pt x="2027" y="98"/>
                  </a:cubicBezTo>
                  <a:cubicBezTo>
                    <a:pt x="1737" y="153"/>
                    <a:pt x="1444" y="230"/>
                    <a:pt x="1204" y="400"/>
                  </a:cubicBezTo>
                  <a:cubicBezTo>
                    <a:pt x="580" y="841"/>
                    <a:pt x="614" y="1557"/>
                    <a:pt x="450" y="2218"/>
                  </a:cubicBezTo>
                  <a:cubicBezTo>
                    <a:pt x="249" y="3025"/>
                    <a:pt x="105" y="3793"/>
                    <a:pt x="81" y="4634"/>
                  </a:cubicBezTo>
                  <a:cubicBezTo>
                    <a:pt x="1" y="7370"/>
                    <a:pt x="494" y="10190"/>
                    <a:pt x="991" y="12874"/>
                  </a:cubicBezTo>
                  <a:cubicBezTo>
                    <a:pt x="1463" y="15415"/>
                    <a:pt x="2170" y="17917"/>
                    <a:pt x="3118" y="20322"/>
                  </a:cubicBezTo>
                  <a:cubicBezTo>
                    <a:pt x="3474" y="21224"/>
                    <a:pt x="3934" y="22043"/>
                    <a:pt x="4250" y="22969"/>
                  </a:cubicBezTo>
                  <a:cubicBezTo>
                    <a:pt x="4536" y="23805"/>
                    <a:pt x="4839" y="24723"/>
                    <a:pt x="5650" y="25194"/>
                  </a:cubicBezTo>
                  <a:cubicBezTo>
                    <a:pt x="5969" y="25379"/>
                    <a:pt x="6332" y="25470"/>
                    <a:pt x="6694" y="25544"/>
                  </a:cubicBezTo>
                  <a:cubicBezTo>
                    <a:pt x="7742" y="25761"/>
                    <a:pt x="8800" y="25852"/>
                    <a:pt x="9862" y="25852"/>
                  </a:cubicBezTo>
                  <a:cubicBezTo>
                    <a:pt x="12660" y="25852"/>
                    <a:pt x="15483" y="25216"/>
                    <a:pt x="18221" y="24541"/>
                  </a:cubicBezTo>
                  <a:cubicBezTo>
                    <a:pt x="19106" y="24323"/>
                    <a:pt x="20051" y="24065"/>
                    <a:pt x="20639" y="23368"/>
                  </a:cubicBezTo>
                  <a:cubicBezTo>
                    <a:pt x="21027" y="22911"/>
                    <a:pt x="21211" y="22312"/>
                    <a:pt x="21294" y="21719"/>
                  </a:cubicBezTo>
                  <a:cubicBezTo>
                    <a:pt x="21500" y="20264"/>
                    <a:pt x="21137" y="18736"/>
                    <a:pt x="20299" y="17530"/>
                  </a:cubicBezTo>
                  <a:cubicBezTo>
                    <a:pt x="19562" y="16468"/>
                    <a:pt x="18570" y="15623"/>
                    <a:pt x="17840" y="14553"/>
                  </a:cubicBezTo>
                  <a:cubicBezTo>
                    <a:pt x="17022" y="13355"/>
                    <a:pt x="16639" y="11933"/>
                    <a:pt x="16020" y="10623"/>
                  </a:cubicBezTo>
                  <a:cubicBezTo>
                    <a:pt x="15039" y="8545"/>
                    <a:pt x="14098" y="6531"/>
                    <a:pt x="12329" y="5007"/>
                  </a:cubicBezTo>
                  <a:cubicBezTo>
                    <a:pt x="12077" y="4792"/>
                    <a:pt x="11821" y="4583"/>
                    <a:pt x="11561" y="4376"/>
                  </a:cubicBezTo>
                  <a:cubicBezTo>
                    <a:pt x="10620" y="3625"/>
                    <a:pt x="9642" y="2919"/>
                    <a:pt x="8750" y="2109"/>
                  </a:cubicBezTo>
                  <a:cubicBezTo>
                    <a:pt x="8396" y="1786"/>
                    <a:pt x="8107" y="1282"/>
                    <a:pt x="7691" y="1061"/>
                  </a:cubicBezTo>
                  <a:cubicBezTo>
                    <a:pt x="7137" y="767"/>
                    <a:pt x="6438" y="601"/>
                    <a:pt x="5836" y="428"/>
                  </a:cubicBezTo>
                  <a:cubicBezTo>
                    <a:pt x="4965" y="177"/>
                    <a:pt x="4059" y="0"/>
                    <a:pt x="3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1585756" y="2812177"/>
              <a:ext cx="290148" cy="630688"/>
            </a:xfrm>
            <a:custGeom>
              <a:rect b="b" l="l" r="r" t="t"/>
              <a:pathLst>
                <a:path extrusionOk="0" h="20100" w="9247">
                  <a:moveTo>
                    <a:pt x="2950" y="0"/>
                  </a:moveTo>
                  <a:cubicBezTo>
                    <a:pt x="2585" y="0"/>
                    <a:pt x="2213" y="120"/>
                    <a:pt x="1897" y="310"/>
                  </a:cubicBezTo>
                  <a:cubicBezTo>
                    <a:pt x="1174" y="743"/>
                    <a:pt x="304" y="1575"/>
                    <a:pt x="141" y="2428"/>
                  </a:cubicBezTo>
                  <a:cubicBezTo>
                    <a:pt x="1" y="3165"/>
                    <a:pt x="162" y="3944"/>
                    <a:pt x="291" y="4672"/>
                  </a:cubicBezTo>
                  <a:cubicBezTo>
                    <a:pt x="361" y="5060"/>
                    <a:pt x="435" y="5448"/>
                    <a:pt x="514" y="5834"/>
                  </a:cubicBezTo>
                  <a:cubicBezTo>
                    <a:pt x="1480" y="10530"/>
                    <a:pt x="3158" y="15057"/>
                    <a:pt x="4830" y="19556"/>
                  </a:cubicBezTo>
                  <a:cubicBezTo>
                    <a:pt x="4977" y="19953"/>
                    <a:pt x="5174" y="20100"/>
                    <a:pt x="5424" y="20100"/>
                  </a:cubicBezTo>
                  <a:cubicBezTo>
                    <a:pt x="5610" y="20100"/>
                    <a:pt x="5825" y="20019"/>
                    <a:pt x="6071" y="19899"/>
                  </a:cubicBezTo>
                  <a:cubicBezTo>
                    <a:pt x="6641" y="19624"/>
                    <a:pt x="7214" y="19399"/>
                    <a:pt x="7810" y="19181"/>
                  </a:cubicBezTo>
                  <a:cubicBezTo>
                    <a:pt x="8314" y="18996"/>
                    <a:pt x="8877" y="18756"/>
                    <a:pt x="9059" y="18250"/>
                  </a:cubicBezTo>
                  <a:cubicBezTo>
                    <a:pt x="9246" y="17729"/>
                    <a:pt x="8962" y="17180"/>
                    <a:pt x="8807" y="16691"/>
                  </a:cubicBezTo>
                  <a:cubicBezTo>
                    <a:pt x="8626" y="16106"/>
                    <a:pt x="8454" y="15519"/>
                    <a:pt x="8291" y="14930"/>
                  </a:cubicBezTo>
                  <a:cubicBezTo>
                    <a:pt x="7967" y="13750"/>
                    <a:pt x="7677" y="12561"/>
                    <a:pt x="7398" y="11369"/>
                  </a:cubicBezTo>
                  <a:cubicBezTo>
                    <a:pt x="6848" y="9019"/>
                    <a:pt x="6341" y="6658"/>
                    <a:pt x="5688" y="4334"/>
                  </a:cubicBezTo>
                  <a:cubicBezTo>
                    <a:pt x="5397" y="3301"/>
                    <a:pt x="5076" y="2269"/>
                    <a:pt x="4591" y="1310"/>
                  </a:cubicBezTo>
                  <a:cubicBezTo>
                    <a:pt x="4350" y="832"/>
                    <a:pt x="4040" y="347"/>
                    <a:pt x="3552" y="126"/>
                  </a:cubicBezTo>
                  <a:cubicBezTo>
                    <a:pt x="3362" y="39"/>
                    <a:pt x="3157" y="0"/>
                    <a:pt x="2950"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1580171" y="2809133"/>
              <a:ext cx="271384" cy="453248"/>
            </a:xfrm>
            <a:custGeom>
              <a:rect b="b" l="l" r="r" t="t"/>
              <a:pathLst>
                <a:path extrusionOk="0" h="14445" w="8649">
                  <a:moveTo>
                    <a:pt x="3154" y="0"/>
                  </a:moveTo>
                  <a:cubicBezTo>
                    <a:pt x="2243" y="0"/>
                    <a:pt x="1237" y="444"/>
                    <a:pt x="743" y="1132"/>
                  </a:cubicBezTo>
                  <a:cubicBezTo>
                    <a:pt x="42" y="2109"/>
                    <a:pt x="0" y="3530"/>
                    <a:pt x="14" y="4679"/>
                  </a:cubicBezTo>
                  <a:cubicBezTo>
                    <a:pt x="20" y="5110"/>
                    <a:pt x="32" y="5542"/>
                    <a:pt x="53" y="5974"/>
                  </a:cubicBezTo>
                  <a:cubicBezTo>
                    <a:pt x="117" y="7351"/>
                    <a:pt x="256" y="8723"/>
                    <a:pt x="468" y="10087"/>
                  </a:cubicBezTo>
                  <a:cubicBezTo>
                    <a:pt x="606" y="10981"/>
                    <a:pt x="778" y="11869"/>
                    <a:pt x="979" y="12752"/>
                  </a:cubicBezTo>
                  <a:cubicBezTo>
                    <a:pt x="1075" y="13171"/>
                    <a:pt x="1151" y="13612"/>
                    <a:pt x="1291" y="14018"/>
                  </a:cubicBezTo>
                  <a:cubicBezTo>
                    <a:pt x="1439" y="14444"/>
                    <a:pt x="1395" y="14386"/>
                    <a:pt x="1800" y="14411"/>
                  </a:cubicBezTo>
                  <a:cubicBezTo>
                    <a:pt x="2107" y="14431"/>
                    <a:pt x="2418" y="14440"/>
                    <a:pt x="2731" y="14440"/>
                  </a:cubicBezTo>
                  <a:cubicBezTo>
                    <a:pt x="4447" y="14440"/>
                    <a:pt x="6231" y="14181"/>
                    <a:pt x="7919" y="14093"/>
                  </a:cubicBezTo>
                  <a:cubicBezTo>
                    <a:pt x="7953" y="14091"/>
                    <a:pt x="8494" y="14053"/>
                    <a:pt x="8621" y="14053"/>
                  </a:cubicBezTo>
                  <a:cubicBezTo>
                    <a:pt x="8638" y="14053"/>
                    <a:pt x="8648" y="14054"/>
                    <a:pt x="8648" y="14055"/>
                  </a:cubicBezTo>
                  <a:cubicBezTo>
                    <a:pt x="8022" y="10444"/>
                    <a:pt x="7182" y="6874"/>
                    <a:pt x="6128" y="3364"/>
                  </a:cubicBezTo>
                  <a:cubicBezTo>
                    <a:pt x="5907" y="2626"/>
                    <a:pt x="5671" y="1880"/>
                    <a:pt x="5247" y="1239"/>
                  </a:cubicBezTo>
                  <a:cubicBezTo>
                    <a:pt x="4941" y="776"/>
                    <a:pt x="4526" y="368"/>
                    <a:pt x="4013" y="157"/>
                  </a:cubicBezTo>
                  <a:cubicBezTo>
                    <a:pt x="3753" y="50"/>
                    <a:pt x="3458" y="0"/>
                    <a:pt x="3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1753908" y="2871041"/>
              <a:ext cx="114873" cy="376812"/>
            </a:xfrm>
            <a:custGeom>
              <a:rect b="b" l="l" r="r" t="t"/>
              <a:pathLst>
                <a:path extrusionOk="0" h="12009" w="3661">
                  <a:moveTo>
                    <a:pt x="110" y="0"/>
                  </a:moveTo>
                  <a:cubicBezTo>
                    <a:pt x="55" y="0"/>
                    <a:pt x="1" y="21"/>
                    <a:pt x="24" y="55"/>
                  </a:cubicBezTo>
                  <a:cubicBezTo>
                    <a:pt x="894" y="1299"/>
                    <a:pt x="1393" y="2750"/>
                    <a:pt x="1766" y="4211"/>
                  </a:cubicBezTo>
                  <a:cubicBezTo>
                    <a:pt x="1959" y="4971"/>
                    <a:pt x="2122" y="5738"/>
                    <a:pt x="2289" y="6506"/>
                  </a:cubicBezTo>
                  <a:lnTo>
                    <a:pt x="2848" y="9073"/>
                  </a:lnTo>
                  <a:cubicBezTo>
                    <a:pt x="3058" y="10036"/>
                    <a:pt x="3268" y="10998"/>
                    <a:pt x="3478" y="11961"/>
                  </a:cubicBezTo>
                  <a:cubicBezTo>
                    <a:pt x="3485" y="11993"/>
                    <a:pt x="3530" y="12008"/>
                    <a:pt x="3572" y="12008"/>
                  </a:cubicBezTo>
                  <a:cubicBezTo>
                    <a:pt x="3617" y="12008"/>
                    <a:pt x="3661" y="11991"/>
                    <a:pt x="3654" y="11961"/>
                  </a:cubicBezTo>
                  <a:lnTo>
                    <a:pt x="2531" y="6806"/>
                  </a:lnTo>
                  <a:cubicBezTo>
                    <a:pt x="2199" y="5291"/>
                    <a:pt x="1902" y="3755"/>
                    <a:pt x="1359" y="2298"/>
                  </a:cubicBezTo>
                  <a:cubicBezTo>
                    <a:pt x="1060" y="1499"/>
                    <a:pt x="683" y="729"/>
                    <a:pt x="194" y="29"/>
                  </a:cubicBezTo>
                  <a:cubicBezTo>
                    <a:pt x="180" y="9"/>
                    <a:pt x="145" y="0"/>
                    <a:pt x="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1554598" y="2420994"/>
              <a:ext cx="336775" cy="301538"/>
            </a:xfrm>
            <a:custGeom>
              <a:rect b="b" l="l" r="r" t="t"/>
              <a:pathLst>
                <a:path extrusionOk="0" h="9610" w="10733">
                  <a:moveTo>
                    <a:pt x="4894" y="1"/>
                  </a:moveTo>
                  <a:cubicBezTo>
                    <a:pt x="4445" y="1"/>
                    <a:pt x="3998" y="75"/>
                    <a:pt x="3575" y="230"/>
                  </a:cubicBezTo>
                  <a:cubicBezTo>
                    <a:pt x="2457" y="640"/>
                    <a:pt x="1571" y="1539"/>
                    <a:pt x="957" y="2560"/>
                  </a:cubicBezTo>
                  <a:cubicBezTo>
                    <a:pt x="662" y="3050"/>
                    <a:pt x="492" y="3660"/>
                    <a:pt x="308" y="4201"/>
                  </a:cubicBezTo>
                  <a:cubicBezTo>
                    <a:pt x="96" y="4822"/>
                    <a:pt x="1" y="5487"/>
                    <a:pt x="76" y="6141"/>
                  </a:cubicBezTo>
                  <a:cubicBezTo>
                    <a:pt x="178" y="7020"/>
                    <a:pt x="602" y="7875"/>
                    <a:pt x="1303" y="8415"/>
                  </a:cubicBezTo>
                  <a:cubicBezTo>
                    <a:pt x="1770" y="8776"/>
                    <a:pt x="2363" y="8980"/>
                    <a:pt x="2951" y="8980"/>
                  </a:cubicBezTo>
                  <a:cubicBezTo>
                    <a:pt x="3243" y="8980"/>
                    <a:pt x="3534" y="8930"/>
                    <a:pt x="3808" y="8822"/>
                  </a:cubicBezTo>
                  <a:cubicBezTo>
                    <a:pt x="4061" y="8724"/>
                    <a:pt x="4312" y="8577"/>
                    <a:pt x="4580" y="8577"/>
                  </a:cubicBezTo>
                  <a:cubicBezTo>
                    <a:pt x="4603" y="8577"/>
                    <a:pt x="4627" y="8578"/>
                    <a:pt x="4651" y="8581"/>
                  </a:cubicBezTo>
                  <a:cubicBezTo>
                    <a:pt x="4878" y="8605"/>
                    <a:pt x="5073" y="8741"/>
                    <a:pt x="5271" y="8854"/>
                  </a:cubicBezTo>
                  <a:cubicBezTo>
                    <a:pt x="5689" y="9093"/>
                    <a:pt x="6145" y="9165"/>
                    <a:pt x="6583" y="9337"/>
                  </a:cubicBezTo>
                  <a:cubicBezTo>
                    <a:pt x="6963" y="9486"/>
                    <a:pt x="7365" y="9576"/>
                    <a:pt x="7774" y="9603"/>
                  </a:cubicBezTo>
                  <a:cubicBezTo>
                    <a:pt x="7851" y="9608"/>
                    <a:pt x="7927" y="9610"/>
                    <a:pt x="8004" y="9610"/>
                  </a:cubicBezTo>
                  <a:cubicBezTo>
                    <a:pt x="8747" y="9610"/>
                    <a:pt x="9478" y="9386"/>
                    <a:pt x="10109" y="8990"/>
                  </a:cubicBezTo>
                  <a:cubicBezTo>
                    <a:pt x="10318" y="8858"/>
                    <a:pt x="10661" y="8585"/>
                    <a:pt x="10717" y="8327"/>
                  </a:cubicBezTo>
                  <a:cubicBezTo>
                    <a:pt x="10732" y="8256"/>
                    <a:pt x="10722" y="8182"/>
                    <a:pt x="10711" y="8111"/>
                  </a:cubicBezTo>
                  <a:cubicBezTo>
                    <a:pt x="10642" y="7682"/>
                    <a:pt x="10538" y="7259"/>
                    <a:pt x="10398" y="6849"/>
                  </a:cubicBezTo>
                  <a:cubicBezTo>
                    <a:pt x="10326" y="6637"/>
                    <a:pt x="10252" y="6430"/>
                    <a:pt x="10211" y="6211"/>
                  </a:cubicBezTo>
                  <a:cubicBezTo>
                    <a:pt x="10173" y="6020"/>
                    <a:pt x="10258" y="5894"/>
                    <a:pt x="10372" y="5740"/>
                  </a:cubicBezTo>
                  <a:cubicBezTo>
                    <a:pt x="10492" y="5577"/>
                    <a:pt x="10622" y="5390"/>
                    <a:pt x="10586" y="5190"/>
                  </a:cubicBezTo>
                  <a:cubicBezTo>
                    <a:pt x="10554" y="5011"/>
                    <a:pt x="10396" y="4884"/>
                    <a:pt x="10242" y="4785"/>
                  </a:cubicBezTo>
                  <a:cubicBezTo>
                    <a:pt x="10045" y="4658"/>
                    <a:pt x="9836" y="4549"/>
                    <a:pt x="9619" y="4458"/>
                  </a:cubicBezTo>
                  <a:cubicBezTo>
                    <a:pt x="9333" y="4338"/>
                    <a:pt x="9079" y="4242"/>
                    <a:pt x="8931" y="3958"/>
                  </a:cubicBezTo>
                  <a:cubicBezTo>
                    <a:pt x="8769" y="3647"/>
                    <a:pt x="8717" y="3333"/>
                    <a:pt x="8648" y="2993"/>
                  </a:cubicBezTo>
                  <a:cubicBezTo>
                    <a:pt x="8513" y="2318"/>
                    <a:pt x="8238" y="1732"/>
                    <a:pt x="7824" y="1258"/>
                  </a:cubicBezTo>
                  <a:cubicBezTo>
                    <a:pt x="7512" y="901"/>
                    <a:pt x="7121" y="608"/>
                    <a:pt x="6652" y="389"/>
                  </a:cubicBezTo>
                  <a:cubicBezTo>
                    <a:pt x="6104" y="136"/>
                    <a:pt x="5498" y="1"/>
                    <a:pt x="489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1769942" y="2510074"/>
              <a:ext cx="43301" cy="36900"/>
            </a:xfrm>
            <a:custGeom>
              <a:rect b="b" l="l" r="r" t="t"/>
              <a:pathLst>
                <a:path extrusionOk="0" h="1176" w="1380">
                  <a:moveTo>
                    <a:pt x="1114" y="1"/>
                  </a:moveTo>
                  <a:cubicBezTo>
                    <a:pt x="984" y="1"/>
                    <a:pt x="838" y="63"/>
                    <a:pt x="738" y="114"/>
                  </a:cubicBezTo>
                  <a:cubicBezTo>
                    <a:pt x="415" y="275"/>
                    <a:pt x="109" y="644"/>
                    <a:pt x="23" y="996"/>
                  </a:cubicBezTo>
                  <a:cubicBezTo>
                    <a:pt x="9" y="1056"/>
                    <a:pt x="0" y="1123"/>
                    <a:pt x="33" y="1176"/>
                  </a:cubicBezTo>
                  <a:cubicBezTo>
                    <a:pt x="218" y="890"/>
                    <a:pt x="459" y="621"/>
                    <a:pt x="778" y="501"/>
                  </a:cubicBezTo>
                  <a:cubicBezTo>
                    <a:pt x="934" y="443"/>
                    <a:pt x="1105" y="420"/>
                    <a:pt x="1240" y="323"/>
                  </a:cubicBezTo>
                  <a:cubicBezTo>
                    <a:pt x="1285" y="294"/>
                    <a:pt x="1321" y="250"/>
                    <a:pt x="1341" y="198"/>
                  </a:cubicBezTo>
                  <a:cubicBezTo>
                    <a:pt x="1380" y="84"/>
                    <a:pt x="1282" y="30"/>
                    <a:pt x="1187" y="8"/>
                  </a:cubicBezTo>
                  <a:cubicBezTo>
                    <a:pt x="1163" y="3"/>
                    <a:pt x="1139" y="1"/>
                    <a:pt x="1114"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7"/>
            <p:cNvSpPr/>
            <p:nvPr/>
          </p:nvSpPr>
          <p:spPr>
            <a:xfrm>
              <a:off x="1800943" y="2543052"/>
              <a:ext cx="21180" cy="28177"/>
            </a:xfrm>
            <a:custGeom>
              <a:rect b="b" l="l" r="r" t="t"/>
              <a:pathLst>
                <a:path extrusionOk="0" h="898" w="675">
                  <a:moveTo>
                    <a:pt x="283" y="0"/>
                  </a:moveTo>
                  <a:cubicBezTo>
                    <a:pt x="221" y="0"/>
                    <a:pt x="158" y="22"/>
                    <a:pt x="110" y="56"/>
                  </a:cubicBezTo>
                  <a:cubicBezTo>
                    <a:pt x="44" y="102"/>
                    <a:pt x="0" y="170"/>
                    <a:pt x="10" y="259"/>
                  </a:cubicBezTo>
                  <a:cubicBezTo>
                    <a:pt x="20" y="338"/>
                    <a:pt x="37" y="413"/>
                    <a:pt x="59" y="489"/>
                  </a:cubicBezTo>
                  <a:cubicBezTo>
                    <a:pt x="80" y="559"/>
                    <a:pt x="104" y="626"/>
                    <a:pt x="133" y="694"/>
                  </a:cubicBezTo>
                  <a:cubicBezTo>
                    <a:pt x="142" y="711"/>
                    <a:pt x="156" y="722"/>
                    <a:pt x="173" y="728"/>
                  </a:cubicBezTo>
                  <a:cubicBezTo>
                    <a:pt x="213" y="811"/>
                    <a:pt x="269" y="885"/>
                    <a:pt x="357" y="896"/>
                  </a:cubicBezTo>
                  <a:cubicBezTo>
                    <a:pt x="367" y="897"/>
                    <a:pt x="376" y="898"/>
                    <a:pt x="385" y="898"/>
                  </a:cubicBezTo>
                  <a:cubicBezTo>
                    <a:pt x="478" y="898"/>
                    <a:pt x="566" y="853"/>
                    <a:pt x="622" y="778"/>
                  </a:cubicBezTo>
                  <a:cubicBezTo>
                    <a:pt x="625" y="774"/>
                    <a:pt x="626" y="769"/>
                    <a:pt x="629" y="765"/>
                  </a:cubicBezTo>
                  <a:cubicBezTo>
                    <a:pt x="639" y="754"/>
                    <a:pt x="649" y="739"/>
                    <a:pt x="656" y="725"/>
                  </a:cubicBezTo>
                  <a:cubicBezTo>
                    <a:pt x="669" y="691"/>
                    <a:pt x="675" y="655"/>
                    <a:pt x="670" y="618"/>
                  </a:cubicBezTo>
                  <a:cubicBezTo>
                    <a:pt x="670" y="605"/>
                    <a:pt x="667" y="592"/>
                    <a:pt x="666" y="579"/>
                  </a:cubicBezTo>
                  <a:cubicBezTo>
                    <a:pt x="669" y="566"/>
                    <a:pt x="670" y="555"/>
                    <a:pt x="672" y="543"/>
                  </a:cubicBezTo>
                  <a:cubicBezTo>
                    <a:pt x="673" y="478"/>
                    <a:pt x="652" y="411"/>
                    <a:pt x="632" y="349"/>
                  </a:cubicBezTo>
                  <a:cubicBezTo>
                    <a:pt x="609" y="276"/>
                    <a:pt x="579" y="208"/>
                    <a:pt x="527" y="152"/>
                  </a:cubicBezTo>
                  <a:cubicBezTo>
                    <a:pt x="526" y="149"/>
                    <a:pt x="522" y="146"/>
                    <a:pt x="519" y="143"/>
                  </a:cubicBezTo>
                  <a:cubicBezTo>
                    <a:pt x="507" y="128"/>
                    <a:pt x="495" y="113"/>
                    <a:pt x="482" y="99"/>
                  </a:cubicBezTo>
                  <a:cubicBezTo>
                    <a:pt x="479" y="98"/>
                    <a:pt x="476" y="96"/>
                    <a:pt x="474" y="93"/>
                  </a:cubicBezTo>
                  <a:cubicBezTo>
                    <a:pt x="447" y="60"/>
                    <a:pt x="413" y="33"/>
                    <a:pt x="374" y="18"/>
                  </a:cubicBezTo>
                  <a:cubicBezTo>
                    <a:pt x="345" y="6"/>
                    <a:pt x="314" y="0"/>
                    <a:pt x="283"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1521087" y="2394794"/>
              <a:ext cx="293819" cy="622875"/>
            </a:xfrm>
            <a:custGeom>
              <a:rect b="b" l="l" r="r" t="t"/>
              <a:pathLst>
                <a:path extrusionOk="0" h="19851" w="9364">
                  <a:moveTo>
                    <a:pt x="5501" y="0"/>
                  </a:moveTo>
                  <a:cubicBezTo>
                    <a:pt x="5186" y="0"/>
                    <a:pt x="4901" y="25"/>
                    <a:pt x="4699" y="56"/>
                  </a:cubicBezTo>
                  <a:cubicBezTo>
                    <a:pt x="3458" y="251"/>
                    <a:pt x="2282" y="882"/>
                    <a:pt x="1457" y="1833"/>
                  </a:cubicBezTo>
                  <a:cubicBezTo>
                    <a:pt x="385" y="3070"/>
                    <a:pt x="1" y="4705"/>
                    <a:pt x="168" y="6312"/>
                  </a:cubicBezTo>
                  <a:cubicBezTo>
                    <a:pt x="250" y="7092"/>
                    <a:pt x="434" y="7907"/>
                    <a:pt x="750" y="8627"/>
                  </a:cubicBezTo>
                  <a:cubicBezTo>
                    <a:pt x="1193" y="9637"/>
                    <a:pt x="1394" y="10701"/>
                    <a:pt x="2149" y="11554"/>
                  </a:cubicBezTo>
                  <a:cubicBezTo>
                    <a:pt x="2619" y="12084"/>
                    <a:pt x="3261" y="12484"/>
                    <a:pt x="3964" y="12562"/>
                  </a:cubicBezTo>
                  <a:cubicBezTo>
                    <a:pt x="4017" y="13278"/>
                    <a:pt x="4670" y="13899"/>
                    <a:pt x="5389" y="13916"/>
                  </a:cubicBezTo>
                  <a:cubicBezTo>
                    <a:pt x="5356" y="14691"/>
                    <a:pt x="5891" y="15453"/>
                    <a:pt x="6628" y="15690"/>
                  </a:cubicBezTo>
                  <a:cubicBezTo>
                    <a:pt x="6557" y="15953"/>
                    <a:pt x="6604" y="16234"/>
                    <a:pt x="6730" y="16475"/>
                  </a:cubicBezTo>
                  <a:cubicBezTo>
                    <a:pt x="6887" y="16773"/>
                    <a:pt x="7168" y="17008"/>
                    <a:pt x="7501" y="17068"/>
                  </a:cubicBezTo>
                  <a:cubicBezTo>
                    <a:pt x="7710" y="18152"/>
                    <a:pt x="8283" y="19134"/>
                    <a:pt x="9125" y="19850"/>
                  </a:cubicBezTo>
                  <a:cubicBezTo>
                    <a:pt x="9363" y="19417"/>
                    <a:pt x="9323" y="18910"/>
                    <a:pt x="9209" y="18447"/>
                  </a:cubicBezTo>
                  <a:cubicBezTo>
                    <a:pt x="9108" y="18041"/>
                    <a:pt x="9019" y="17501"/>
                    <a:pt x="8749" y="17178"/>
                  </a:cubicBezTo>
                  <a:cubicBezTo>
                    <a:pt x="8699" y="17116"/>
                    <a:pt x="8639" y="17046"/>
                    <a:pt x="8655" y="16968"/>
                  </a:cubicBezTo>
                  <a:cubicBezTo>
                    <a:pt x="8672" y="16882"/>
                    <a:pt x="8769" y="16840"/>
                    <a:pt x="8832" y="16779"/>
                  </a:cubicBezTo>
                  <a:cubicBezTo>
                    <a:pt x="8989" y="16629"/>
                    <a:pt x="8938" y="16370"/>
                    <a:pt x="8870" y="16164"/>
                  </a:cubicBezTo>
                  <a:cubicBezTo>
                    <a:pt x="8726" y="15724"/>
                    <a:pt x="8463" y="15217"/>
                    <a:pt x="8001" y="15194"/>
                  </a:cubicBezTo>
                  <a:cubicBezTo>
                    <a:pt x="8333" y="14447"/>
                    <a:pt x="7889" y="13459"/>
                    <a:pt x="7110" y="13212"/>
                  </a:cubicBezTo>
                  <a:cubicBezTo>
                    <a:pt x="7104" y="12859"/>
                    <a:pt x="7095" y="12499"/>
                    <a:pt x="6984" y="12164"/>
                  </a:cubicBezTo>
                  <a:cubicBezTo>
                    <a:pt x="6874" y="11828"/>
                    <a:pt x="6645" y="11514"/>
                    <a:pt x="6316" y="11385"/>
                  </a:cubicBezTo>
                  <a:cubicBezTo>
                    <a:pt x="6206" y="11341"/>
                    <a:pt x="6082" y="11317"/>
                    <a:pt x="5994" y="11237"/>
                  </a:cubicBezTo>
                  <a:cubicBezTo>
                    <a:pt x="5921" y="11169"/>
                    <a:pt x="5882" y="11072"/>
                    <a:pt x="5848" y="10978"/>
                  </a:cubicBezTo>
                  <a:cubicBezTo>
                    <a:pt x="5495" y="10016"/>
                    <a:pt x="5232" y="8864"/>
                    <a:pt x="5396" y="7837"/>
                  </a:cubicBezTo>
                  <a:cubicBezTo>
                    <a:pt x="5452" y="7498"/>
                    <a:pt x="5548" y="7166"/>
                    <a:pt x="5679" y="6849"/>
                  </a:cubicBezTo>
                  <a:cubicBezTo>
                    <a:pt x="5801" y="6559"/>
                    <a:pt x="5943" y="6280"/>
                    <a:pt x="6108" y="6013"/>
                  </a:cubicBezTo>
                  <a:cubicBezTo>
                    <a:pt x="6438" y="5474"/>
                    <a:pt x="6788" y="5091"/>
                    <a:pt x="6835" y="4415"/>
                  </a:cubicBezTo>
                  <a:cubicBezTo>
                    <a:pt x="6885" y="3708"/>
                    <a:pt x="6644" y="2928"/>
                    <a:pt x="7025" y="2330"/>
                  </a:cubicBezTo>
                  <a:cubicBezTo>
                    <a:pt x="7274" y="1940"/>
                    <a:pt x="7773" y="1657"/>
                    <a:pt x="7763" y="1194"/>
                  </a:cubicBezTo>
                  <a:cubicBezTo>
                    <a:pt x="7742" y="233"/>
                    <a:pt x="6476" y="0"/>
                    <a:pt x="5501"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1650331" y="2591311"/>
              <a:ext cx="88955" cy="79730"/>
            </a:xfrm>
            <a:custGeom>
              <a:rect b="b" l="l" r="r" t="t"/>
              <a:pathLst>
                <a:path extrusionOk="0" h="2541" w="2835">
                  <a:moveTo>
                    <a:pt x="1145" y="1"/>
                  </a:moveTo>
                  <a:cubicBezTo>
                    <a:pt x="1014" y="1"/>
                    <a:pt x="885" y="28"/>
                    <a:pt x="771" y="93"/>
                  </a:cubicBezTo>
                  <a:cubicBezTo>
                    <a:pt x="1" y="536"/>
                    <a:pt x="465" y="1691"/>
                    <a:pt x="996" y="2111"/>
                  </a:cubicBezTo>
                  <a:cubicBezTo>
                    <a:pt x="1137" y="2223"/>
                    <a:pt x="1294" y="2310"/>
                    <a:pt x="1453" y="2391"/>
                  </a:cubicBezTo>
                  <a:cubicBezTo>
                    <a:pt x="1632" y="2482"/>
                    <a:pt x="1832" y="2540"/>
                    <a:pt x="2027" y="2540"/>
                  </a:cubicBezTo>
                  <a:cubicBezTo>
                    <a:pt x="2250" y="2540"/>
                    <a:pt x="2465" y="2463"/>
                    <a:pt x="2632" y="2270"/>
                  </a:cubicBezTo>
                  <a:cubicBezTo>
                    <a:pt x="2823" y="2047"/>
                    <a:pt x="2835" y="1717"/>
                    <a:pt x="2755" y="1434"/>
                  </a:cubicBezTo>
                  <a:cubicBezTo>
                    <a:pt x="2608" y="911"/>
                    <a:pt x="2037" y="233"/>
                    <a:pt x="1514" y="63"/>
                  </a:cubicBezTo>
                  <a:cubicBezTo>
                    <a:pt x="1396" y="25"/>
                    <a:pt x="1270" y="1"/>
                    <a:pt x="1145"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1811454" y="2636557"/>
              <a:ext cx="43144" cy="8095"/>
            </a:xfrm>
            <a:custGeom>
              <a:rect b="b" l="l" r="r" t="t"/>
              <a:pathLst>
                <a:path extrusionOk="0" h="258" w="1375">
                  <a:moveTo>
                    <a:pt x="136" y="0"/>
                  </a:moveTo>
                  <a:cubicBezTo>
                    <a:pt x="81" y="0"/>
                    <a:pt x="0" y="47"/>
                    <a:pt x="51" y="80"/>
                  </a:cubicBezTo>
                  <a:cubicBezTo>
                    <a:pt x="142" y="140"/>
                    <a:pt x="235" y="196"/>
                    <a:pt x="341" y="229"/>
                  </a:cubicBezTo>
                  <a:cubicBezTo>
                    <a:pt x="416" y="253"/>
                    <a:pt x="493" y="258"/>
                    <a:pt x="571" y="258"/>
                  </a:cubicBezTo>
                  <a:cubicBezTo>
                    <a:pt x="605" y="258"/>
                    <a:pt x="640" y="257"/>
                    <a:pt x="674" y="256"/>
                  </a:cubicBezTo>
                  <a:cubicBezTo>
                    <a:pt x="903" y="249"/>
                    <a:pt x="1141" y="227"/>
                    <a:pt x="1333" y="93"/>
                  </a:cubicBezTo>
                  <a:cubicBezTo>
                    <a:pt x="1356" y="77"/>
                    <a:pt x="1374" y="49"/>
                    <a:pt x="1346" y="30"/>
                  </a:cubicBezTo>
                  <a:cubicBezTo>
                    <a:pt x="1336" y="24"/>
                    <a:pt x="1323" y="22"/>
                    <a:pt x="1310" y="22"/>
                  </a:cubicBezTo>
                  <a:cubicBezTo>
                    <a:pt x="1285" y="22"/>
                    <a:pt x="1258" y="30"/>
                    <a:pt x="1241" y="42"/>
                  </a:cubicBezTo>
                  <a:cubicBezTo>
                    <a:pt x="1081" y="155"/>
                    <a:pt x="883" y="163"/>
                    <a:pt x="693" y="169"/>
                  </a:cubicBezTo>
                  <a:cubicBezTo>
                    <a:pt x="668" y="170"/>
                    <a:pt x="644" y="170"/>
                    <a:pt x="620" y="170"/>
                  </a:cubicBezTo>
                  <a:cubicBezTo>
                    <a:pt x="546" y="170"/>
                    <a:pt x="474" y="164"/>
                    <a:pt x="402" y="137"/>
                  </a:cubicBezTo>
                  <a:cubicBezTo>
                    <a:pt x="320" y="103"/>
                    <a:pt x="240" y="60"/>
                    <a:pt x="167" y="7"/>
                  </a:cubicBezTo>
                  <a:cubicBezTo>
                    <a:pt x="159" y="2"/>
                    <a:pt x="148" y="0"/>
                    <a:pt x="136"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7"/>
            <p:cNvSpPr/>
            <p:nvPr/>
          </p:nvSpPr>
          <p:spPr>
            <a:xfrm>
              <a:off x="1671291" y="2439820"/>
              <a:ext cx="56636" cy="143489"/>
            </a:xfrm>
            <a:custGeom>
              <a:rect b="b" l="l" r="r" t="t"/>
              <a:pathLst>
                <a:path extrusionOk="0" h="4573" w="1805">
                  <a:moveTo>
                    <a:pt x="1702" y="0"/>
                  </a:moveTo>
                  <a:cubicBezTo>
                    <a:pt x="1665" y="0"/>
                    <a:pt x="1629" y="12"/>
                    <a:pt x="1620" y="36"/>
                  </a:cubicBezTo>
                  <a:cubicBezTo>
                    <a:pt x="1169" y="1230"/>
                    <a:pt x="1498" y="2616"/>
                    <a:pt x="791" y="3728"/>
                  </a:cubicBezTo>
                  <a:cubicBezTo>
                    <a:pt x="599" y="4026"/>
                    <a:pt x="352" y="4285"/>
                    <a:pt x="63" y="4491"/>
                  </a:cubicBezTo>
                  <a:cubicBezTo>
                    <a:pt x="1" y="4536"/>
                    <a:pt x="73" y="4573"/>
                    <a:pt x="135" y="4573"/>
                  </a:cubicBezTo>
                  <a:cubicBezTo>
                    <a:pt x="155" y="4573"/>
                    <a:pt x="175" y="4569"/>
                    <a:pt x="188" y="4559"/>
                  </a:cubicBezTo>
                  <a:cubicBezTo>
                    <a:pt x="685" y="4211"/>
                    <a:pt x="1058" y="3712"/>
                    <a:pt x="1254" y="3137"/>
                  </a:cubicBezTo>
                  <a:cubicBezTo>
                    <a:pt x="1467" y="2507"/>
                    <a:pt x="1475" y="1836"/>
                    <a:pt x="1547" y="1181"/>
                  </a:cubicBezTo>
                  <a:cubicBezTo>
                    <a:pt x="1588" y="801"/>
                    <a:pt x="1654" y="422"/>
                    <a:pt x="1790" y="62"/>
                  </a:cubicBezTo>
                  <a:cubicBezTo>
                    <a:pt x="1805" y="22"/>
                    <a:pt x="1753" y="0"/>
                    <a:pt x="1702"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7"/>
            <p:cNvSpPr/>
            <p:nvPr/>
          </p:nvSpPr>
          <p:spPr>
            <a:xfrm>
              <a:off x="1633293" y="2489146"/>
              <a:ext cx="52840" cy="63539"/>
            </a:xfrm>
            <a:custGeom>
              <a:rect b="b" l="l" r="r" t="t"/>
              <a:pathLst>
                <a:path extrusionOk="0" h="2025" w="1684">
                  <a:moveTo>
                    <a:pt x="1594" y="1"/>
                  </a:moveTo>
                  <a:cubicBezTo>
                    <a:pt x="1552" y="1"/>
                    <a:pt x="1508" y="16"/>
                    <a:pt x="1501" y="49"/>
                  </a:cubicBezTo>
                  <a:cubicBezTo>
                    <a:pt x="1351" y="871"/>
                    <a:pt x="794" y="1591"/>
                    <a:pt x="37" y="1941"/>
                  </a:cubicBezTo>
                  <a:cubicBezTo>
                    <a:pt x="1" y="1957"/>
                    <a:pt x="9" y="1991"/>
                    <a:pt x="37" y="2009"/>
                  </a:cubicBezTo>
                  <a:cubicBezTo>
                    <a:pt x="52" y="2020"/>
                    <a:pt x="72" y="2024"/>
                    <a:pt x="93" y="2024"/>
                  </a:cubicBezTo>
                  <a:cubicBezTo>
                    <a:pt x="118" y="2024"/>
                    <a:pt x="143" y="2018"/>
                    <a:pt x="162" y="2009"/>
                  </a:cubicBezTo>
                  <a:cubicBezTo>
                    <a:pt x="948" y="1646"/>
                    <a:pt x="1523" y="901"/>
                    <a:pt x="1679" y="49"/>
                  </a:cubicBezTo>
                  <a:cubicBezTo>
                    <a:pt x="1684" y="18"/>
                    <a:pt x="1640" y="1"/>
                    <a:pt x="1594"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7"/>
            <p:cNvSpPr/>
            <p:nvPr/>
          </p:nvSpPr>
          <p:spPr>
            <a:xfrm>
              <a:off x="1561909" y="2483498"/>
              <a:ext cx="22560" cy="69784"/>
            </a:xfrm>
            <a:custGeom>
              <a:rect b="b" l="l" r="r" t="t"/>
              <a:pathLst>
                <a:path extrusionOk="0" h="2224" w="719">
                  <a:moveTo>
                    <a:pt x="611" y="0"/>
                  </a:moveTo>
                  <a:cubicBezTo>
                    <a:pt x="576" y="0"/>
                    <a:pt x="541" y="10"/>
                    <a:pt x="528" y="32"/>
                  </a:cubicBezTo>
                  <a:cubicBezTo>
                    <a:pt x="146" y="676"/>
                    <a:pt x="1" y="1434"/>
                    <a:pt x="115" y="2174"/>
                  </a:cubicBezTo>
                  <a:cubicBezTo>
                    <a:pt x="120" y="2208"/>
                    <a:pt x="164" y="2223"/>
                    <a:pt x="207" y="2223"/>
                  </a:cubicBezTo>
                  <a:cubicBezTo>
                    <a:pt x="252" y="2223"/>
                    <a:pt x="296" y="2206"/>
                    <a:pt x="291" y="2174"/>
                  </a:cubicBezTo>
                  <a:cubicBezTo>
                    <a:pt x="178" y="1442"/>
                    <a:pt x="321" y="695"/>
                    <a:pt x="697" y="58"/>
                  </a:cubicBezTo>
                  <a:cubicBezTo>
                    <a:pt x="718" y="22"/>
                    <a:pt x="664" y="0"/>
                    <a:pt x="611"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7"/>
            <p:cNvSpPr/>
            <p:nvPr/>
          </p:nvSpPr>
          <p:spPr>
            <a:xfrm>
              <a:off x="1686980" y="2766554"/>
              <a:ext cx="22498" cy="38908"/>
            </a:xfrm>
            <a:custGeom>
              <a:rect b="b" l="l" r="r" t="t"/>
              <a:pathLst>
                <a:path extrusionOk="0" h="1240" w="717">
                  <a:moveTo>
                    <a:pt x="297" y="1"/>
                  </a:moveTo>
                  <a:cubicBezTo>
                    <a:pt x="288" y="1"/>
                    <a:pt x="279" y="2"/>
                    <a:pt x="271" y="3"/>
                  </a:cubicBezTo>
                  <a:cubicBezTo>
                    <a:pt x="251" y="6"/>
                    <a:pt x="186" y="29"/>
                    <a:pt x="209" y="62"/>
                  </a:cubicBezTo>
                  <a:cubicBezTo>
                    <a:pt x="409" y="355"/>
                    <a:pt x="516" y="701"/>
                    <a:pt x="514" y="1056"/>
                  </a:cubicBezTo>
                  <a:cubicBezTo>
                    <a:pt x="396" y="969"/>
                    <a:pt x="286" y="876"/>
                    <a:pt x="182" y="776"/>
                  </a:cubicBezTo>
                  <a:cubicBezTo>
                    <a:pt x="163" y="759"/>
                    <a:pt x="136" y="751"/>
                    <a:pt x="109" y="751"/>
                  </a:cubicBezTo>
                  <a:cubicBezTo>
                    <a:pt x="92" y="751"/>
                    <a:pt x="75" y="754"/>
                    <a:pt x="61" y="759"/>
                  </a:cubicBezTo>
                  <a:cubicBezTo>
                    <a:pt x="33" y="768"/>
                    <a:pt x="0" y="796"/>
                    <a:pt x="29" y="825"/>
                  </a:cubicBezTo>
                  <a:cubicBezTo>
                    <a:pt x="185" y="974"/>
                    <a:pt x="353" y="1107"/>
                    <a:pt x="534" y="1225"/>
                  </a:cubicBezTo>
                  <a:cubicBezTo>
                    <a:pt x="548" y="1234"/>
                    <a:pt x="573" y="1240"/>
                    <a:pt x="599" y="1240"/>
                  </a:cubicBezTo>
                  <a:cubicBezTo>
                    <a:pt x="639" y="1240"/>
                    <a:pt x="680" y="1226"/>
                    <a:pt x="684" y="1191"/>
                  </a:cubicBezTo>
                  <a:cubicBezTo>
                    <a:pt x="717" y="782"/>
                    <a:pt x="609" y="375"/>
                    <a:pt x="379" y="36"/>
                  </a:cubicBezTo>
                  <a:cubicBezTo>
                    <a:pt x="362" y="11"/>
                    <a:pt x="329" y="1"/>
                    <a:pt x="297"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7"/>
            <p:cNvSpPr/>
            <p:nvPr/>
          </p:nvSpPr>
          <p:spPr>
            <a:xfrm>
              <a:off x="1728994" y="2829843"/>
              <a:ext cx="18544" cy="39316"/>
            </a:xfrm>
            <a:custGeom>
              <a:rect b="b" l="l" r="r" t="t"/>
              <a:pathLst>
                <a:path extrusionOk="0" h="1253" w="591">
                  <a:moveTo>
                    <a:pt x="224" y="0"/>
                  </a:moveTo>
                  <a:cubicBezTo>
                    <a:pt x="174" y="0"/>
                    <a:pt x="123" y="22"/>
                    <a:pt x="139" y="61"/>
                  </a:cubicBezTo>
                  <a:cubicBezTo>
                    <a:pt x="276" y="396"/>
                    <a:pt x="365" y="747"/>
                    <a:pt x="402" y="1108"/>
                  </a:cubicBezTo>
                  <a:cubicBezTo>
                    <a:pt x="321" y="1065"/>
                    <a:pt x="249" y="1005"/>
                    <a:pt x="194" y="930"/>
                  </a:cubicBezTo>
                  <a:cubicBezTo>
                    <a:pt x="175" y="904"/>
                    <a:pt x="142" y="894"/>
                    <a:pt x="110" y="894"/>
                  </a:cubicBezTo>
                  <a:cubicBezTo>
                    <a:pt x="102" y="894"/>
                    <a:pt x="94" y="895"/>
                    <a:pt x="86" y="896"/>
                  </a:cubicBezTo>
                  <a:cubicBezTo>
                    <a:pt x="66" y="899"/>
                    <a:pt x="1" y="923"/>
                    <a:pt x="25" y="956"/>
                  </a:cubicBezTo>
                  <a:cubicBezTo>
                    <a:pt x="129" y="1100"/>
                    <a:pt x="282" y="1203"/>
                    <a:pt x="455" y="1248"/>
                  </a:cubicBezTo>
                  <a:cubicBezTo>
                    <a:pt x="465" y="1250"/>
                    <a:pt x="484" y="1252"/>
                    <a:pt x="504" y="1252"/>
                  </a:cubicBezTo>
                  <a:cubicBezTo>
                    <a:pt x="544" y="1252"/>
                    <a:pt x="591" y="1243"/>
                    <a:pt x="588" y="1205"/>
                  </a:cubicBezTo>
                  <a:cubicBezTo>
                    <a:pt x="557" y="803"/>
                    <a:pt x="462" y="409"/>
                    <a:pt x="308" y="36"/>
                  </a:cubicBezTo>
                  <a:cubicBezTo>
                    <a:pt x="298" y="12"/>
                    <a:pt x="261" y="0"/>
                    <a:pt x="224"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1755446" y="2892817"/>
              <a:ext cx="27361" cy="24161"/>
            </a:xfrm>
            <a:custGeom>
              <a:rect b="b" l="l" r="r" t="t"/>
              <a:pathLst>
                <a:path extrusionOk="0" h="770" w="872">
                  <a:moveTo>
                    <a:pt x="765" y="0"/>
                  </a:moveTo>
                  <a:cubicBezTo>
                    <a:pt x="733" y="0"/>
                    <a:pt x="698" y="10"/>
                    <a:pt x="681" y="37"/>
                  </a:cubicBezTo>
                  <a:cubicBezTo>
                    <a:pt x="594" y="187"/>
                    <a:pt x="540" y="355"/>
                    <a:pt x="521" y="530"/>
                  </a:cubicBezTo>
                  <a:lnTo>
                    <a:pt x="179" y="167"/>
                  </a:lnTo>
                  <a:cubicBezTo>
                    <a:pt x="162" y="149"/>
                    <a:pt x="134" y="142"/>
                    <a:pt x="106" y="142"/>
                  </a:cubicBezTo>
                  <a:cubicBezTo>
                    <a:pt x="89" y="142"/>
                    <a:pt x="73" y="144"/>
                    <a:pt x="59" y="148"/>
                  </a:cubicBezTo>
                  <a:cubicBezTo>
                    <a:pt x="29" y="158"/>
                    <a:pt x="1" y="185"/>
                    <a:pt x="28" y="215"/>
                  </a:cubicBezTo>
                  <a:lnTo>
                    <a:pt x="528" y="745"/>
                  </a:lnTo>
                  <a:cubicBezTo>
                    <a:pt x="544" y="764"/>
                    <a:pt x="576" y="770"/>
                    <a:pt x="603" y="770"/>
                  </a:cubicBezTo>
                  <a:cubicBezTo>
                    <a:pt x="611" y="770"/>
                    <a:pt x="620" y="769"/>
                    <a:pt x="627" y="768"/>
                  </a:cubicBezTo>
                  <a:cubicBezTo>
                    <a:pt x="650" y="764"/>
                    <a:pt x="693" y="751"/>
                    <a:pt x="691" y="721"/>
                  </a:cubicBezTo>
                  <a:cubicBezTo>
                    <a:pt x="678" y="491"/>
                    <a:pt x="734" y="261"/>
                    <a:pt x="851" y="61"/>
                  </a:cubicBezTo>
                  <a:cubicBezTo>
                    <a:pt x="871" y="28"/>
                    <a:pt x="813" y="7"/>
                    <a:pt x="790" y="2"/>
                  </a:cubicBezTo>
                  <a:cubicBezTo>
                    <a:pt x="782" y="1"/>
                    <a:pt x="774" y="0"/>
                    <a:pt x="765"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1052339" y="2539099"/>
              <a:ext cx="3700380" cy="1151209"/>
            </a:xfrm>
            <a:custGeom>
              <a:rect b="b" l="l" r="r" t="t"/>
              <a:pathLst>
                <a:path extrusionOk="0" h="36689" w="117931">
                  <a:moveTo>
                    <a:pt x="2216" y="1"/>
                  </a:moveTo>
                  <a:cubicBezTo>
                    <a:pt x="860" y="1"/>
                    <a:pt x="1" y="1453"/>
                    <a:pt x="653" y="2640"/>
                  </a:cubicBezTo>
                  <a:lnTo>
                    <a:pt x="18842" y="35764"/>
                  </a:lnTo>
                  <a:cubicBezTo>
                    <a:pt x="19155" y="36334"/>
                    <a:pt x="19753" y="36689"/>
                    <a:pt x="20404" y="36689"/>
                  </a:cubicBezTo>
                  <a:lnTo>
                    <a:pt x="116147" y="36689"/>
                  </a:lnTo>
                  <a:cubicBezTo>
                    <a:pt x="117131" y="36689"/>
                    <a:pt x="117930" y="35891"/>
                    <a:pt x="117930" y="34907"/>
                  </a:cubicBezTo>
                  <a:lnTo>
                    <a:pt x="117930" y="33199"/>
                  </a:lnTo>
                  <a:cubicBezTo>
                    <a:pt x="117930" y="32214"/>
                    <a:pt x="117131" y="31417"/>
                    <a:pt x="116147" y="31417"/>
                  </a:cubicBezTo>
                  <a:lnTo>
                    <a:pt x="23532" y="31417"/>
                  </a:lnTo>
                  <a:cubicBezTo>
                    <a:pt x="22882" y="31417"/>
                    <a:pt x="22546" y="31062"/>
                    <a:pt x="22233" y="30492"/>
                  </a:cubicBezTo>
                  <a:lnTo>
                    <a:pt x="5719" y="924"/>
                  </a:lnTo>
                  <a:cubicBezTo>
                    <a:pt x="5406" y="354"/>
                    <a:pt x="4807" y="1"/>
                    <a:pt x="4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915564" y="2486667"/>
              <a:ext cx="3797148" cy="1304269"/>
            </a:xfrm>
            <a:custGeom>
              <a:rect b="b" l="l" r="r" t="t"/>
              <a:pathLst>
                <a:path extrusionOk="0" h="41567" w="121015">
                  <a:moveTo>
                    <a:pt x="877" y="1"/>
                  </a:moveTo>
                  <a:cubicBezTo>
                    <a:pt x="342" y="1"/>
                    <a:pt x="1" y="574"/>
                    <a:pt x="260" y="1044"/>
                  </a:cubicBezTo>
                  <a:lnTo>
                    <a:pt x="22235" y="41201"/>
                  </a:lnTo>
                  <a:cubicBezTo>
                    <a:pt x="22357" y="41427"/>
                    <a:pt x="22595" y="41567"/>
                    <a:pt x="22852" y="41567"/>
                  </a:cubicBezTo>
                  <a:lnTo>
                    <a:pt x="120310" y="41567"/>
                  </a:lnTo>
                  <a:cubicBezTo>
                    <a:pt x="120699" y="41567"/>
                    <a:pt x="121015" y="41252"/>
                    <a:pt x="121015" y="40864"/>
                  </a:cubicBezTo>
                  <a:lnTo>
                    <a:pt x="121015" y="36999"/>
                  </a:lnTo>
                  <a:cubicBezTo>
                    <a:pt x="121015" y="36610"/>
                    <a:pt x="120699" y="36295"/>
                    <a:pt x="120310" y="36295"/>
                  </a:cubicBezTo>
                  <a:lnTo>
                    <a:pt x="25979" y="36295"/>
                  </a:lnTo>
                  <a:cubicBezTo>
                    <a:pt x="25722" y="36295"/>
                    <a:pt x="25486" y="36155"/>
                    <a:pt x="25362" y="35929"/>
                  </a:cubicBezTo>
                  <a:lnTo>
                    <a:pt x="5896" y="368"/>
                  </a:lnTo>
                  <a:cubicBezTo>
                    <a:pt x="5773" y="142"/>
                    <a:pt x="5536" y="1"/>
                    <a:pt x="5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1826359" y="3117260"/>
              <a:ext cx="2923850" cy="701946"/>
            </a:xfrm>
            <a:custGeom>
              <a:rect b="b" l="l" r="r" t="t"/>
              <a:pathLst>
                <a:path extrusionOk="0" h="22371" w="93183">
                  <a:moveTo>
                    <a:pt x="10190" y="1"/>
                  </a:moveTo>
                  <a:cubicBezTo>
                    <a:pt x="9493" y="1"/>
                    <a:pt x="8840" y="157"/>
                    <a:pt x="8261" y="537"/>
                  </a:cubicBezTo>
                  <a:cubicBezTo>
                    <a:pt x="5165" y="2569"/>
                    <a:pt x="3096" y="5460"/>
                    <a:pt x="1841" y="8869"/>
                  </a:cubicBezTo>
                  <a:cubicBezTo>
                    <a:pt x="1678" y="9313"/>
                    <a:pt x="1528" y="9766"/>
                    <a:pt x="1391" y="10227"/>
                  </a:cubicBezTo>
                  <a:cubicBezTo>
                    <a:pt x="413" y="13531"/>
                    <a:pt x="138" y="16998"/>
                    <a:pt x="15" y="20441"/>
                  </a:cubicBezTo>
                  <a:cubicBezTo>
                    <a:pt x="0" y="20842"/>
                    <a:pt x="0" y="21561"/>
                    <a:pt x="342" y="21854"/>
                  </a:cubicBezTo>
                  <a:cubicBezTo>
                    <a:pt x="532" y="22017"/>
                    <a:pt x="647" y="22075"/>
                    <a:pt x="726" y="22075"/>
                  </a:cubicBezTo>
                  <a:cubicBezTo>
                    <a:pt x="914" y="22075"/>
                    <a:pt x="907" y="21750"/>
                    <a:pt x="1249" y="21703"/>
                  </a:cubicBezTo>
                  <a:cubicBezTo>
                    <a:pt x="1565" y="21659"/>
                    <a:pt x="1895" y="21640"/>
                    <a:pt x="2234" y="21640"/>
                  </a:cubicBezTo>
                  <a:cubicBezTo>
                    <a:pt x="3706" y="21640"/>
                    <a:pt x="5351" y="21985"/>
                    <a:pt x="6740" y="22056"/>
                  </a:cubicBezTo>
                  <a:cubicBezTo>
                    <a:pt x="7415" y="22090"/>
                    <a:pt x="8088" y="22120"/>
                    <a:pt x="8763" y="22149"/>
                  </a:cubicBezTo>
                  <a:cubicBezTo>
                    <a:pt x="8908" y="22156"/>
                    <a:pt x="9056" y="22161"/>
                    <a:pt x="9201" y="22167"/>
                  </a:cubicBezTo>
                  <a:cubicBezTo>
                    <a:pt x="12057" y="22277"/>
                    <a:pt x="14912" y="22343"/>
                    <a:pt x="17771" y="22363"/>
                  </a:cubicBezTo>
                  <a:cubicBezTo>
                    <a:pt x="18518" y="22368"/>
                    <a:pt x="19266" y="22371"/>
                    <a:pt x="20013" y="22371"/>
                  </a:cubicBezTo>
                  <a:cubicBezTo>
                    <a:pt x="26632" y="22371"/>
                    <a:pt x="33249" y="22169"/>
                    <a:pt x="39864" y="21923"/>
                  </a:cubicBezTo>
                  <a:cubicBezTo>
                    <a:pt x="40544" y="21897"/>
                    <a:pt x="41225" y="21886"/>
                    <a:pt x="41908" y="21886"/>
                  </a:cubicBezTo>
                  <a:cubicBezTo>
                    <a:pt x="45510" y="21886"/>
                    <a:pt x="49142" y="22186"/>
                    <a:pt x="52749" y="22186"/>
                  </a:cubicBezTo>
                  <a:cubicBezTo>
                    <a:pt x="54105" y="22186"/>
                    <a:pt x="55459" y="22144"/>
                    <a:pt x="56806" y="22027"/>
                  </a:cubicBezTo>
                  <a:lnTo>
                    <a:pt x="56897" y="22019"/>
                  </a:lnTo>
                  <a:cubicBezTo>
                    <a:pt x="57439" y="21970"/>
                    <a:pt x="57979" y="21906"/>
                    <a:pt x="58519" y="21834"/>
                  </a:cubicBezTo>
                  <a:cubicBezTo>
                    <a:pt x="59241" y="21740"/>
                    <a:pt x="59961" y="21631"/>
                    <a:pt x="60683" y="21534"/>
                  </a:cubicBezTo>
                  <a:cubicBezTo>
                    <a:pt x="64385" y="21039"/>
                    <a:pt x="68157" y="20873"/>
                    <a:pt x="71936" y="20873"/>
                  </a:cubicBezTo>
                  <a:cubicBezTo>
                    <a:pt x="75994" y="20873"/>
                    <a:pt x="80061" y="21065"/>
                    <a:pt x="84060" y="21245"/>
                  </a:cubicBezTo>
                  <a:cubicBezTo>
                    <a:pt x="85385" y="21305"/>
                    <a:pt x="86708" y="21377"/>
                    <a:pt x="88032" y="21461"/>
                  </a:cubicBezTo>
                  <a:cubicBezTo>
                    <a:pt x="88407" y="21485"/>
                    <a:pt x="88796" y="21506"/>
                    <a:pt x="89184" y="21506"/>
                  </a:cubicBezTo>
                  <a:cubicBezTo>
                    <a:pt x="90324" y="21506"/>
                    <a:pt x="91458" y="21328"/>
                    <a:pt x="92235" y="20542"/>
                  </a:cubicBezTo>
                  <a:cubicBezTo>
                    <a:pt x="92961" y="19812"/>
                    <a:pt x="93182" y="18707"/>
                    <a:pt x="93137" y="17678"/>
                  </a:cubicBezTo>
                  <a:cubicBezTo>
                    <a:pt x="93131" y="17558"/>
                    <a:pt x="93122" y="17437"/>
                    <a:pt x="93109" y="17317"/>
                  </a:cubicBezTo>
                  <a:cubicBezTo>
                    <a:pt x="93102" y="17235"/>
                    <a:pt x="93092" y="17155"/>
                    <a:pt x="93081" y="17075"/>
                  </a:cubicBezTo>
                  <a:cubicBezTo>
                    <a:pt x="93018" y="16615"/>
                    <a:pt x="92911" y="16162"/>
                    <a:pt x="92759" y="15723"/>
                  </a:cubicBezTo>
                  <a:cubicBezTo>
                    <a:pt x="92731" y="15639"/>
                    <a:pt x="92701" y="15556"/>
                    <a:pt x="92669" y="15473"/>
                  </a:cubicBezTo>
                  <a:cubicBezTo>
                    <a:pt x="91926" y="13531"/>
                    <a:pt x="90390" y="11870"/>
                    <a:pt x="88596" y="10692"/>
                  </a:cubicBezTo>
                  <a:cubicBezTo>
                    <a:pt x="88458" y="10601"/>
                    <a:pt x="88316" y="10512"/>
                    <a:pt x="88173" y="10427"/>
                  </a:cubicBezTo>
                  <a:cubicBezTo>
                    <a:pt x="88016" y="10331"/>
                    <a:pt x="87857" y="10241"/>
                    <a:pt x="87697" y="10154"/>
                  </a:cubicBezTo>
                  <a:cubicBezTo>
                    <a:pt x="84855" y="8606"/>
                    <a:pt x="81616" y="7996"/>
                    <a:pt x="78490" y="7157"/>
                  </a:cubicBezTo>
                  <a:cubicBezTo>
                    <a:pt x="78283" y="7101"/>
                    <a:pt x="78086" y="7042"/>
                    <a:pt x="77894" y="6984"/>
                  </a:cubicBezTo>
                  <a:cubicBezTo>
                    <a:pt x="77606" y="6897"/>
                    <a:pt x="77331" y="6807"/>
                    <a:pt x="77058" y="6725"/>
                  </a:cubicBezTo>
                  <a:cubicBezTo>
                    <a:pt x="76444" y="6544"/>
                    <a:pt x="75838" y="6399"/>
                    <a:pt x="75109" y="6391"/>
                  </a:cubicBezTo>
                  <a:cubicBezTo>
                    <a:pt x="73707" y="6373"/>
                    <a:pt x="72306" y="6365"/>
                    <a:pt x="70906" y="6352"/>
                  </a:cubicBezTo>
                  <a:cubicBezTo>
                    <a:pt x="68106" y="6326"/>
                    <a:pt x="65303" y="6273"/>
                    <a:pt x="62502" y="6273"/>
                  </a:cubicBezTo>
                  <a:cubicBezTo>
                    <a:pt x="59218" y="6242"/>
                    <a:pt x="55930" y="6212"/>
                    <a:pt x="52660" y="5913"/>
                  </a:cubicBezTo>
                  <a:cubicBezTo>
                    <a:pt x="50040" y="5673"/>
                    <a:pt x="47439" y="5263"/>
                    <a:pt x="44829" y="4926"/>
                  </a:cubicBezTo>
                  <a:cubicBezTo>
                    <a:pt x="39055" y="4183"/>
                    <a:pt x="33240" y="3805"/>
                    <a:pt x="27419" y="3797"/>
                  </a:cubicBezTo>
                  <a:cubicBezTo>
                    <a:pt x="27332" y="3797"/>
                    <a:pt x="27246" y="3797"/>
                    <a:pt x="27159" y="3797"/>
                  </a:cubicBezTo>
                  <a:cubicBezTo>
                    <a:pt x="26809" y="3797"/>
                    <a:pt x="26458" y="3797"/>
                    <a:pt x="26107" y="3797"/>
                  </a:cubicBezTo>
                  <a:cubicBezTo>
                    <a:pt x="23593" y="3797"/>
                    <a:pt x="21064" y="3755"/>
                    <a:pt x="18654" y="3065"/>
                  </a:cubicBezTo>
                  <a:cubicBezTo>
                    <a:pt x="18570" y="3041"/>
                    <a:pt x="18482" y="3014"/>
                    <a:pt x="18395" y="2985"/>
                  </a:cubicBezTo>
                  <a:cubicBezTo>
                    <a:pt x="18275" y="2946"/>
                    <a:pt x="18152" y="2902"/>
                    <a:pt x="18026" y="2855"/>
                  </a:cubicBezTo>
                  <a:cubicBezTo>
                    <a:pt x="15751" y="2002"/>
                    <a:pt x="12688" y="1"/>
                    <a:pt x="10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2101257" y="3206749"/>
              <a:ext cx="2646661" cy="605994"/>
            </a:xfrm>
            <a:custGeom>
              <a:rect b="b" l="l" r="r" t="t"/>
              <a:pathLst>
                <a:path extrusionOk="0" h="19313" w="84349">
                  <a:moveTo>
                    <a:pt x="1461" y="13809"/>
                  </a:moveTo>
                  <a:cubicBezTo>
                    <a:pt x="1261" y="13809"/>
                    <a:pt x="1091" y="14014"/>
                    <a:pt x="1372" y="14044"/>
                  </a:cubicBezTo>
                  <a:cubicBezTo>
                    <a:pt x="6638" y="14591"/>
                    <a:pt x="11914" y="15124"/>
                    <a:pt x="17210" y="15124"/>
                  </a:cubicBezTo>
                  <a:cubicBezTo>
                    <a:pt x="17881" y="15124"/>
                    <a:pt x="18551" y="15116"/>
                    <a:pt x="19223" y="15098"/>
                  </a:cubicBezTo>
                  <a:cubicBezTo>
                    <a:pt x="22202" y="15018"/>
                    <a:pt x="25175" y="14796"/>
                    <a:pt x="28152" y="14675"/>
                  </a:cubicBezTo>
                  <a:cubicBezTo>
                    <a:pt x="29350" y="14626"/>
                    <a:pt x="30548" y="14603"/>
                    <a:pt x="31745" y="14603"/>
                  </a:cubicBezTo>
                  <a:cubicBezTo>
                    <a:pt x="33584" y="14603"/>
                    <a:pt x="35422" y="14658"/>
                    <a:pt x="37263" y="14759"/>
                  </a:cubicBezTo>
                  <a:cubicBezTo>
                    <a:pt x="40237" y="14923"/>
                    <a:pt x="43205" y="15171"/>
                    <a:pt x="46180" y="15335"/>
                  </a:cubicBezTo>
                  <a:cubicBezTo>
                    <a:pt x="49106" y="15497"/>
                    <a:pt x="52036" y="15565"/>
                    <a:pt x="54968" y="15565"/>
                  </a:cubicBezTo>
                  <a:cubicBezTo>
                    <a:pt x="55029" y="15565"/>
                    <a:pt x="55090" y="15565"/>
                    <a:pt x="55150" y="15565"/>
                  </a:cubicBezTo>
                  <a:cubicBezTo>
                    <a:pt x="61203" y="15559"/>
                    <a:pt x="67250" y="15272"/>
                    <a:pt x="73292" y="14971"/>
                  </a:cubicBezTo>
                  <a:cubicBezTo>
                    <a:pt x="76642" y="14803"/>
                    <a:pt x="79992" y="14626"/>
                    <a:pt x="83344" y="14499"/>
                  </a:cubicBezTo>
                  <a:cubicBezTo>
                    <a:pt x="83680" y="14486"/>
                    <a:pt x="84014" y="14475"/>
                    <a:pt x="84348" y="14465"/>
                  </a:cubicBezTo>
                  <a:cubicBezTo>
                    <a:pt x="84340" y="14383"/>
                    <a:pt x="84330" y="14303"/>
                    <a:pt x="84318" y="14223"/>
                  </a:cubicBezTo>
                  <a:cubicBezTo>
                    <a:pt x="81497" y="14307"/>
                    <a:pt x="78678" y="14460"/>
                    <a:pt x="75858" y="14600"/>
                  </a:cubicBezTo>
                  <a:cubicBezTo>
                    <a:pt x="69812" y="14902"/>
                    <a:pt x="63768" y="15226"/>
                    <a:pt x="57714" y="15305"/>
                  </a:cubicBezTo>
                  <a:cubicBezTo>
                    <a:pt x="56807" y="15317"/>
                    <a:pt x="55899" y="15323"/>
                    <a:pt x="54991" y="15323"/>
                  </a:cubicBezTo>
                  <a:cubicBezTo>
                    <a:pt x="52906" y="15323"/>
                    <a:pt x="50821" y="15290"/>
                    <a:pt x="48738" y="15212"/>
                  </a:cubicBezTo>
                  <a:cubicBezTo>
                    <a:pt x="45758" y="15101"/>
                    <a:pt x="42784" y="14873"/>
                    <a:pt x="39810" y="14675"/>
                  </a:cubicBezTo>
                  <a:cubicBezTo>
                    <a:pt x="37141" y="14496"/>
                    <a:pt x="34468" y="14351"/>
                    <a:pt x="31793" y="14351"/>
                  </a:cubicBezTo>
                  <a:cubicBezTo>
                    <a:pt x="31430" y="14351"/>
                    <a:pt x="31067" y="14353"/>
                    <a:pt x="30704" y="14359"/>
                  </a:cubicBezTo>
                  <a:cubicBezTo>
                    <a:pt x="27725" y="14405"/>
                    <a:pt x="24751" y="14618"/>
                    <a:pt x="21774" y="14759"/>
                  </a:cubicBezTo>
                  <a:cubicBezTo>
                    <a:pt x="20186" y="14834"/>
                    <a:pt x="18600" y="14873"/>
                    <a:pt x="17013" y="14873"/>
                  </a:cubicBezTo>
                  <a:cubicBezTo>
                    <a:pt x="15264" y="14873"/>
                    <a:pt x="13515" y="14825"/>
                    <a:pt x="11764" y="14723"/>
                  </a:cubicBezTo>
                  <a:cubicBezTo>
                    <a:pt x="8331" y="14523"/>
                    <a:pt x="4909" y="14166"/>
                    <a:pt x="1489" y="13810"/>
                  </a:cubicBezTo>
                  <a:cubicBezTo>
                    <a:pt x="1480" y="13809"/>
                    <a:pt x="1470" y="13809"/>
                    <a:pt x="1461" y="13809"/>
                  </a:cubicBezTo>
                  <a:close/>
                  <a:moveTo>
                    <a:pt x="9264" y="0"/>
                  </a:moveTo>
                  <a:cubicBezTo>
                    <a:pt x="8891" y="342"/>
                    <a:pt x="8518" y="685"/>
                    <a:pt x="8145" y="1028"/>
                  </a:cubicBezTo>
                  <a:cubicBezTo>
                    <a:pt x="8094" y="1052"/>
                    <a:pt x="8055" y="1083"/>
                    <a:pt x="8051" y="1116"/>
                  </a:cubicBezTo>
                  <a:cubicBezTo>
                    <a:pt x="7395" y="1716"/>
                    <a:pt x="6740" y="2318"/>
                    <a:pt x="6086" y="2918"/>
                  </a:cubicBezTo>
                  <a:cubicBezTo>
                    <a:pt x="5478" y="3479"/>
                    <a:pt x="4871" y="4046"/>
                    <a:pt x="4343" y="4683"/>
                  </a:cubicBezTo>
                  <a:cubicBezTo>
                    <a:pt x="4322" y="4709"/>
                    <a:pt x="4303" y="4735"/>
                    <a:pt x="4282" y="4761"/>
                  </a:cubicBezTo>
                  <a:cubicBezTo>
                    <a:pt x="4152" y="4773"/>
                    <a:pt x="4060" y="4876"/>
                    <a:pt x="4136" y="4945"/>
                  </a:cubicBezTo>
                  <a:cubicBezTo>
                    <a:pt x="3719" y="5494"/>
                    <a:pt x="3356" y="6083"/>
                    <a:pt x="3053" y="6701"/>
                  </a:cubicBezTo>
                  <a:cubicBezTo>
                    <a:pt x="2696" y="7419"/>
                    <a:pt x="2404" y="8166"/>
                    <a:pt x="2135" y="8921"/>
                  </a:cubicBezTo>
                  <a:cubicBezTo>
                    <a:pt x="1850" y="9727"/>
                    <a:pt x="1592" y="10543"/>
                    <a:pt x="1361" y="11366"/>
                  </a:cubicBezTo>
                  <a:cubicBezTo>
                    <a:pt x="899" y="13013"/>
                    <a:pt x="546" y="14686"/>
                    <a:pt x="303" y="16378"/>
                  </a:cubicBezTo>
                  <a:cubicBezTo>
                    <a:pt x="166" y="17346"/>
                    <a:pt x="64" y="18318"/>
                    <a:pt x="0" y="19295"/>
                  </a:cubicBezTo>
                  <a:cubicBezTo>
                    <a:pt x="146" y="19301"/>
                    <a:pt x="293" y="19307"/>
                    <a:pt x="439" y="19312"/>
                  </a:cubicBezTo>
                  <a:cubicBezTo>
                    <a:pt x="488" y="18569"/>
                    <a:pt x="556" y="17827"/>
                    <a:pt x="649" y="17087"/>
                  </a:cubicBezTo>
                  <a:cubicBezTo>
                    <a:pt x="675" y="17096"/>
                    <a:pt x="702" y="17101"/>
                    <a:pt x="730" y="17104"/>
                  </a:cubicBezTo>
                  <a:cubicBezTo>
                    <a:pt x="11286" y="18089"/>
                    <a:pt x="21885" y="18491"/>
                    <a:pt x="32480" y="18776"/>
                  </a:cubicBezTo>
                  <a:cubicBezTo>
                    <a:pt x="37667" y="18916"/>
                    <a:pt x="42855" y="19029"/>
                    <a:pt x="48042" y="19172"/>
                  </a:cubicBezTo>
                  <a:lnTo>
                    <a:pt x="48133" y="19165"/>
                  </a:lnTo>
                  <a:cubicBezTo>
                    <a:pt x="48676" y="19117"/>
                    <a:pt x="49217" y="19052"/>
                    <a:pt x="49757" y="18981"/>
                  </a:cubicBezTo>
                  <a:cubicBezTo>
                    <a:pt x="39434" y="18681"/>
                    <a:pt x="29108" y="18523"/>
                    <a:pt x="18789" y="18065"/>
                  </a:cubicBezTo>
                  <a:cubicBezTo>
                    <a:pt x="12803" y="17800"/>
                    <a:pt x="6817" y="17429"/>
                    <a:pt x="849" y="16873"/>
                  </a:cubicBezTo>
                  <a:cubicBezTo>
                    <a:pt x="841" y="16872"/>
                    <a:pt x="834" y="16872"/>
                    <a:pt x="826" y="16872"/>
                  </a:cubicBezTo>
                  <a:cubicBezTo>
                    <a:pt x="772" y="16872"/>
                    <a:pt x="720" y="16885"/>
                    <a:pt x="673" y="16910"/>
                  </a:cubicBezTo>
                  <a:cubicBezTo>
                    <a:pt x="883" y="15268"/>
                    <a:pt x="1201" y="13640"/>
                    <a:pt x="1622" y="12038"/>
                  </a:cubicBezTo>
                  <a:cubicBezTo>
                    <a:pt x="1895" y="10999"/>
                    <a:pt x="2203" y="9958"/>
                    <a:pt x="2568" y="8942"/>
                  </a:cubicBezTo>
                  <a:cubicBezTo>
                    <a:pt x="13560" y="9780"/>
                    <a:pt x="24555" y="10614"/>
                    <a:pt x="35564" y="11202"/>
                  </a:cubicBezTo>
                  <a:cubicBezTo>
                    <a:pt x="41089" y="11496"/>
                    <a:pt x="46617" y="11729"/>
                    <a:pt x="52148" y="11868"/>
                  </a:cubicBezTo>
                  <a:cubicBezTo>
                    <a:pt x="57673" y="12005"/>
                    <a:pt x="63198" y="12058"/>
                    <a:pt x="68723" y="12185"/>
                  </a:cubicBezTo>
                  <a:cubicBezTo>
                    <a:pt x="73818" y="12304"/>
                    <a:pt x="78915" y="12491"/>
                    <a:pt x="83997" y="12871"/>
                  </a:cubicBezTo>
                  <a:cubicBezTo>
                    <a:pt x="83968" y="12788"/>
                    <a:pt x="83938" y="12704"/>
                    <a:pt x="83907" y="12621"/>
                  </a:cubicBezTo>
                  <a:cubicBezTo>
                    <a:pt x="74130" y="11899"/>
                    <a:pt x="64314" y="11888"/>
                    <a:pt x="54516" y="11681"/>
                  </a:cubicBezTo>
                  <a:cubicBezTo>
                    <a:pt x="43451" y="11445"/>
                    <a:pt x="32399" y="10840"/>
                    <a:pt x="21361" y="10083"/>
                  </a:cubicBezTo>
                  <a:cubicBezTo>
                    <a:pt x="15122" y="9654"/>
                    <a:pt x="8888" y="9181"/>
                    <a:pt x="2654" y="8708"/>
                  </a:cubicBezTo>
                  <a:cubicBezTo>
                    <a:pt x="2830" y="8236"/>
                    <a:pt x="3016" y="7770"/>
                    <a:pt x="3220" y="7314"/>
                  </a:cubicBezTo>
                  <a:cubicBezTo>
                    <a:pt x="3542" y="6591"/>
                    <a:pt x="3919" y="5891"/>
                    <a:pt x="4382" y="5248"/>
                  </a:cubicBezTo>
                  <a:cubicBezTo>
                    <a:pt x="4429" y="5184"/>
                    <a:pt x="4478" y="5121"/>
                    <a:pt x="4526" y="5056"/>
                  </a:cubicBezTo>
                  <a:cubicBezTo>
                    <a:pt x="9488" y="6094"/>
                    <a:pt x="14442" y="7032"/>
                    <a:pt x="19530" y="7060"/>
                  </a:cubicBezTo>
                  <a:cubicBezTo>
                    <a:pt x="19647" y="7061"/>
                    <a:pt x="19765" y="7061"/>
                    <a:pt x="19882" y="7061"/>
                  </a:cubicBezTo>
                  <a:cubicBezTo>
                    <a:pt x="24827" y="7061"/>
                    <a:pt x="29752" y="6504"/>
                    <a:pt x="34697" y="6504"/>
                  </a:cubicBezTo>
                  <a:cubicBezTo>
                    <a:pt x="34849" y="6504"/>
                    <a:pt x="35000" y="6505"/>
                    <a:pt x="35152" y="6506"/>
                  </a:cubicBezTo>
                  <a:cubicBezTo>
                    <a:pt x="40340" y="6544"/>
                    <a:pt x="45402" y="7570"/>
                    <a:pt x="50520" y="8282"/>
                  </a:cubicBezTo>
                  <a:cubicBezTo>
                    <a:pt x="53004" y="8626"/>
                    <a:pt x="55501" y="8869"/>
                    <a:pt x="58010" y="8878"/>
                  </a:cubicBezTo>
                  <a:cubicBezTo>
                    <a:pt x="58066" y="8878"/>
                    <a:pt x="58122" y="8878"/>
                    <a:pt x="58177" y="8878"/>
                  </a:cubicBezTo>
                  <a:cubicBezTo>
                    <a:pt x="60644" y="8878"/>
                    <a:pt x="63106" y="8694"/>
                    <a:pt x="65562" y="8476"/>
                  </a:cubicBezTo>
                  <a:cubicBezTo>
                    <a:pt x="69250" y="8148"/>
                    <a:pt x="72961" y="7724"/>
                    <a:pt x="76669" y="7724"/>
                  </a:cubicBezTo>
                  <a:cubicBezTo>
                    <a:pt x="77725" y="7724"/>
                    <a:pt x="78780" y="7758"/>
                    <a:pt x="79834" y="7839"/>
                  </a:cubicBezTo>
                  <a:cubicBezTo>
                    <a:pt x="79695" y="7748"/>
                    <a:pt x="79554" y="7659"/>
                    <a:pt x="79412" y="7573"/>
                  </a:cubicBezTo>
                  <a:cubicBezTo>
                    <a:pt x="78504" y="7517"/>
                    <a:pt x="77595" y="7492"/>
                    <a:pt x="76684" y="7492"/>
                  </a:cubicBezTo>
                  <a:cubicBezTo>
                    <a:pt x="73759" y="7492"/>
                    <a:pt x="70828" y="7747"/>
                    <a:pt x="67917" y="8016"/>
                  </a:cubicBezTo>
                  <a:cubicBezTo>
                    <a:pt x="65368" y="8252"/>
                    <a:pt x="62817" y="8501"/>
                    <a:pt x="60257" y="8596"/>
                  </a:cubicBezTo>
                  <a:cubicBezTo>
                    <a:pt x="59638" y="8619"/>
                    <a:pt x="59019" y="8630"/>
                    <a:pt x="58399" y="8630"/>
                  </a:cubicBezTo>
                  <a:cubicBezTo>
                    <a:pt x="56432" y="8630"/>
                    <a:pt x="54465" y="8516"/>
                    <a:pt x="52509" y="8289"/>
                  </a:cubicBezTo>
                  <a:cubicBezTo>
                    <a:pt x="47457" y="7703"/>
                    <a:pt x="42472" y="6574"/>
                    <a:pt x="37382" y="6324"/>
                  </a:cubicBezTo>
                  <a:cubicBezTo>
                    <a:pt x="36481" y="6280"/>
                    <a:pt x="35580" y="6262"/>
                    <a:pt x="34680" y="6262"/>
                  </a:cubicBezTo>
                  <a:cubicBezTo>
                    <a:pt x="30371" y="6262"/>
                    <a:pt x="26067" y="6685"/>
                    <a:pt x="21761" y="6793"/>
                  </a:cubicBezTo>
                  <a:cubicBezTo>
                    <a:pt x="21180" y="6807"/>
                    <a:pt x="20600" y="6815"/>
                    <a:pt x="20020" y="6815"/>
                  </a:cubicBezTo>
                  <a:cubicBezTo>
                    <a:pt x="17984" y="6815"/>
                    <a:pt x="15952" y="6719"/>
                    <a:pt x="13926" y="6478"/>
                  </a:cubicBezTo>
                  <a:cubicBezTo>
                    <a:pt x="11345" y="6171"/>
                    <a:pt x="8788" y="5681"/>
                    <a:pt x="6243" y="5156"/>
                  </a:cubicBezTo>
                  <a:cubicBezTo>
                    <a:pt x="5730" y="5051"/>
                    <a:pt x="5215" y="4944"/>
                    <a:pt x="4702" y="4835"/>
                  </a:cubicBezTo>
                  <a:cubicBezTo>
                    <a:pt x="5111" y="4336"/>
                    <a:pt x="5568" y="3880"/>
                    <a:pt x="6037" y="3440"/>
                  </a:cubicBezTo>
                  <a:cubicBezTo>
                    <a:pt x="6812" y="2713"/>
                    <a:pt x="7595" y="1995"/>
                    <a:pt x="8379" y="1278"/>
                  </a:cubicBezTo>
                  <a:cubicBezTo>
                    <a:pt x="10592" y="1952"/>
                    <a:pt x="12866" y="2405"/>
                    <a:pt x="15168" y="2633"/>
                  </a:cubicBezTo>
                  <a:cubicBezTo>
                    <a:pt x="16515" y="2763"/>
                    <a:pt x="17863" y="2804"/>
                    <a:pt x="19213" y="2804"/>
                  </a:cubicBezTo>
                  <a:cubicBezTo>
                    <a:pt x="20316" y="2804"/>
                    <a:pt x="21420" y="2777"/>
                    <a:pt x="22524" y="2748"/>
                  </a:cubicBezTo>
                  <a:cubicBezTo>
                    <a:pt x="23457" y="2724"/>
                    <a:pt x="24389" y="2706"/>
                    <a:pt x="25320" y="2706"/>
                  </a:cubicBezTo>
                  <a:cubicBezTo>
                    <a:pt x="26906" y="2706"/>
                    <a:pt x="28489" y="2758"/>
                    <a:pt x="30071" y="2921"/>
                  </a:cubicBezTo>
                  <a:cubicBezTo>
                    <a:pt x="32524" y="3174"/>
                    <a:pt x="34953" y="3596"/>
                    <a:pt x="37397" y="3919"/>
                  </a:cubicBezTo>
                  <a:cubicBezTo>
                    <a:pt x="40902" y="4381"/>
                    <a:pt x="44413" y="4527"/>
                    <a:pt x="47927" y="4527"/>
                  </a:cubicBezTo>
                  <a:cubicBezTo>
                    <a:pt x="53992" y="4527"/>
                    <a:pt x="60066" y="4092"/>
                    <a:pt x="66135" y="4092"/>
                  </a:cubicBezTo>
                  <a:cubicBezTo>
                    <a:pt x="66532" y="4092"/>
                    <a:pt x="66930" y="4093"/>
                    <a:pt x="67327" y="4097"/>
                  </a:cubicBezTo>
                  <a:cubicBezTo>
                    <a:pt x="67930" y="4103"/>
                    <a:pt x="68530" y="4115"/>
                    <a:pt x="69132" y="4130"/>
                  </a:cubicBezTo>
                  <a:cubicBezTo>
                    <a:pt x="68843" y="4042"/>
                    <a:pt x="68569" y="3952"/>
                    <a:pt x="68296" y="3872"/>
                  </a:cubicBezTo>
                  <a:cubicBezTo>
                    <a:pt x="67624" y="3860"/>
                    <a:pt x="66953" y="3855"/>
                    <a:pt x="66282" y="3855"/>
                  </a:cubicBezTo>
                  <a:cubicBezTo>
                    <a:pt x="62365" y="3855"/>
                    <a:pt x="58450" y="4032"/>
                    <a:pt x="54535" y="4166"/>
                  </a:cubicBezTo>
                  <a:cubicBezTo>
                    <a:pt x="52326" y="4243"/>
                    <a:pt x="50113" y="4303"/>
                    <a:pt x="47901" y="4303"/>
                  </a:cubicBezTo>
                  <a:cubicBezTo>
                    <a:pt x="45073" y="4303"/>
                    <a:pt x="42247" y="4204"/>
                    <a:pt x="39432" y="3913"/>
                  </a:cubicBezTo>
                  <a:cubicBezTo>
                    <a:pt x="37026" y="3663"/>
                    <a:pt x="34640" y="3254"/>
                    <a:pt x="32242" y="2934"/>
                  </a:cubicBezTo>
                  <a:cubicBezTo>
                    <a:pt x="29952" y="2627"/>
                    <a:pt x="27663" y="2455"/>
                    <a:pt x="25353" y="2455"/>
                  </a:cubicBezTo>
                  <a:cubicBezTo>
                    <a:pt x="25210" y="2455"/>
                    <a:pt x="25067" y="2455"/>
                    <a:pt x="24924" y="2457"/>
                  </a:cubicBezTo>
                  <a:cubicBezTo>
                    <a:pt x="22992" y="2476"/>
                    <a:pt x="21060" y="2566"/>
                    <a:pt x="19128" y="2566"/>
                  </a:cubicBezTo>
                  <a:cubicBezTo>
                    <a:pt x="18262" y="2566"/>
                    <a:pt x="17396" y="2548"/>
                    <a:pt x="16530" y="2497"/>
                  </a:cubicBezTo>
                  <a:cubicBezTo>
                    <a:pt x="13843" y="2338"/>
                    <a:pt x="11181" y="1851"/>
                    <a:pt x="8605" y="1070"/>
                  </a:cubicBezTo>
                  <a:cubicBezTo>
                    <a:pt x="8948" y="757"/>
                    <a:pt x="9291" y="444"/>
                    <a:pt x="9633" y="130"/>
                  </a:cubicBezTo>
                  <a:cubicBezTo>
                    <a:pt x="9513" y="91"/>
                    <a:pt x="9390" y="47"/>
                    <a:pt x="9264" y="0"/>
                  </a:cubicBezTo>
                  <a:close/>
                </a:path>
              </a:pathLst>
            </a:custGeom>
            <a:solidFill>
              <a:srgbClr val="00224E">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7"/>
            <p:cNvSpPr/>
            <p:nvPr/>
          </p:nvSpPr>
          <p:spPr>
            <a:xfrm>
              <a:off x="1702857" y="3315755"/>
              <a:ext cx="669376" cy="163477"/>
            </a:xfrm>
            <a:custGeom>
              <a:rect b="b" l="l" r="r" t="t"/>
              <a:pathLst>
                <a:path extrusionOk="0" h="5210" w="21333">
                  <a:moveTo>
                    <a:pt x="5032" y="1"/>
                  </a:moveTo>
                  <a:cubicBezTo>
                    <a:pt x="3672" y="1"/>
                    <a:pt x="2394" y="185"/>
                    <a:pt x="1137" y="1072"/>
                  </a:cubicBezTo>
                  <a:cubicBezTo>
                    <a:pt x="0" y="1875"/>
                    <a:pt x="458" y="2739"/>
                    <a:pt x="1260" y="3673"/>
                  </a:cubicBezTo>
                  <a:cubicBezTo>
                    <a:pt x="2144" y="4707"/>
                    <a:pt x="3626" y="5054"/>
                    <a:pt x="4927" y="5172"/>
                  </a:cubicBezTo>
                  <a:cubicBezTo>
                    <a:pt x="5202" y="5198"/>
                    <a:pt x="5478" y="5209"/>
                    <a:pt x="5753" y="5209"/>
                  </a:cubicBezTo>
                  <a:cubicBezTo>
                    <a:pt x="7067" y="5209"/>
                    <a:pt x="8378" y="4955"/>
                    <a:pt x="9679" y="4795"/>
                  </a:cubicBezTo>
                  <a:cubicBezTo>
                    <a:pt x="12143" y="4492"/>
                    <a:pt x="14601" y="4158"/>
                    <a:pt x="17055" y="3790"/>
                  </a:cubicBezTo>
                  <a:cubicBezTo>
                    <a:pt x="18101" y="3633"/>
                    <a:pt x="19158" y="3469"/>
                    <a:pt x="20127" y="3047"/>
                  </a:cubicBezTo>
                  <a:cubicBezTo>
                    <a:pt x="20705" y="2797"/>
                    <a:pt x="21115" y="2268"/>
                    <a:pt x="21211" y="1645"/>
                  </a:cubicBezTo>
                  <a:cubicBezTo>
                    <a:pt x="21332" y="863"/>
                    <a:pt x="20775" y="681"/>
                    <a:pt x="20118" y="681"/>
                  </a:cubicBezTo>
                  <a:cubicBezTo>
                    <a:pt x="20087" y="681"/>
                    <a:pt x="20056" y="681"/>
                    <a:pt x="20025" y="682"/>
                  </a:cubicBezTo>
                  <a:cubicBezTo>
                    <a:pt x="19618" y="692"/>
                    <a:pt x="19211" y="697"/>
                    <a:pt x="18804" y="697"/>
                  </a:cubicBezTo>
                  <a:cubicBezTo>
                    <a:pt x="16243" y="697"/>
                    <a:pt x="13684" y="507"/>
                    <a:pt x="11127" y="325"/>
                  </a:cubicBezTo>
                  <a:cubicBezTo>
                    <a:pt x="9699" y="223"/>
                    <a:pt x="8271" y="125"/>
                    <a:pt x="6843" y="62"/>
                  </a:cubicBezTo>
                  <a:cubicBezTo>
                    <a:pt x="6221" y="35"/>
                    <a:pt x="5619" y="1"/>
                    <a:pt x="5032"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7"/>
            <p:cNvSpPr/>
            <p:nvPr/>
          </p:nvSpPr>
          <p:spPr>
            <a:xfrm>
              <a:off x="2305901" y="3274274"/>
              <a:ext cx="216222" cy="143489"/>
            </a:xfrm>
            <a:custGeom>
              <a:rect b="b" l="l" r="r" t="t"/>
              <a:pathLst>
                <a:path extrusionOk="0" h="4573" w="6891">
                  <a:moveTo>
                    <a:pt x="3913" y="0"/>
                  </a:moveTo>
                  <a:cubicBezTo>
                    <a:pt x="3645" y="0"/>
                    <a:pt x="3062" y="261"/>
                    <a:pt x="2951" y="310"/>
                  </a:cubicBezTo>
                  <a:cubicBezTo>
                    <a:pt x="2611" y="461"/>
                    <a:pt x="2279" y="632"/>
                    <a:pt x="1943" y="792"/>
                  </a:cubicBezTo>
                  <a:cubicBezTo>
                    <a:pt x="1426" y="1041"/>
                    <a:pt x="896" y="1315"/>
                    <a:pt x="485" y="1727"/>
                  </a:cubicBezTo>
                  <a:cubicBezTo>
                    <a:pt x="431" y="1780"/>
                    <a:pt x="380" y="1835"/>
                    <a:pt x="331" y="1894"/>
                  </a:cubicBezTo>
                  <a:cubicBezTo>
                    <a:pt x="50" y="2243"/>
                    <a:pt x="1" y="2571"/>
                    <a:pt x="72" y="3067"/>
                  </a:cubicBezTo>
                  <a:cubicBezTo>
                    <a:pt x="104" y="3277"/>
                    <a:pt x="142" y="3486"/>
                    <a:pt x="190" y="3690"/>
                  </a:cubicBezTo>
                  <a:cubicBezTo>
                    <a:pt x="281" y="4093"/>
                    <a:pt x="351" y="4322"/>
                    <a:pt x="798" y="4435"/>
                  </a:cubicBezTo>
                  <a:cubicBezTo>
                    <a:pt x="1248" y="4547"/>
                    <a:pt x="1750" y="4572"/>
                    <a:pt x="2252" y="4572"/>
                  </a:cubicBezTo>
                  <a:cubicBezTo>
                    <a:pt x="2625" y="4572"/>
                    <a:pt x="2999" y="4558"/>
                    <a:pt x="3351" y="4557"/>
                  </a:cubicBezTo>
                  <a:cubicBezTo>
                    <a:pt x="3379" y="4556"/>
                    <a:pt x="3406" y="4556"/>
                    <a:pt x="3434" y="4556"/>
                  </a:cubicBezTo>
                  <a:cubicBezTo>
                    <a:pt x="3596" y="4556"/>
                    <a:pt x="3760" y="4559"/>
                    <a:pt x="3924" y="4559"/>
                  </a:cubicBezTo>
                  <a:cubicBezTo>
                    <a:pt x="4522" y="4559"/>
                    <a:pt x="5131" y="4529"/>
                    <a:pt x="5695" y="4259"/>
                  </a:cubicBezTo>
                  <a:cubicBezTo>
                    <a:pt x="5813" y="4202"/>
                    <a:pt x="5932" y="4132"/>
                    <a:pt x="6018" y="4025"/>
                  </a:cubicBezTo>
                  <a:cubicBezTo>
                    <a:pt x="6048" y="3992"/>
                    <a:pt x="6066" y="3953"/>
                    <a:pt x="6075" y="3911"/>
                  </a:cubicBezTo>
                  <a:cubicBezTo>
                    <a:pt x="6086" y="3828"/>
                    <a:pt x="6021" y="3758"/>
                    <a:pt x="5949" y="3739"/>
                  </a:cubicBezTo>
                  <a:cubicBezTo>
                    <a:pt x="5928" y="3734"/>
                    <a:pt x="5906" y="3731"/>
                    <a:pt x="5884" y="3731"/>
                  </a:cubicBezTo>
                  <a:cubicBezTo>
                    <a:pt x="5830" y="3731"/>
                    <a:pt x="5775" y="3744"/>
                    <a:pt x="5722" y="3758"/>
                  </a:cubicBezTo>
                  <a:cubicBezTo>
                    <a:pt x="5613" y="3781"/>
                    <a:pt x="4621" y="3849"/>
                    <a:pt x="4278" y="3849"/>
                  </a:cubicBezTo>
                  <a:cubicBezTo>
                    <a:pt x="4205" y="3849"/>
                    <a:pt x="4162" y="3846"/>
                    <a:pt x="4163" y="3839"/>
                  </a:cubicBezTo>
                  <a:cubicBezTo>
                    <a:pt x="4167" y="3812"/>
                    <a:pt x="4170" y="3783"/>
                    <a:pt x="4171" y="3756"/>
                  </a:cubicBezTo>
                  <a:lnTo>
                    <a:pt x="4171" y="3756"/>
                  </a:lnTo>
                  <a:cubicBezTo>
                    <a:pt x="4171" y="3759"/>
                    <a:pt x="4180" y="3761"/>
                    <a:pt x="4196" y="3761"/>
                  </a:cubicBezTo>
                  <a:cubicBezTo>
                    <a:pt x="4399" y="3761"/>
                    <a:pt x="5812" y="3526"/>
                    <a:pt x="5928" y="3505"/>
                  </a:cubicBezTo>
                  <a:cubicBezTo>
                    <a:pt x="6162" y="3460"/>
                    <a:pt x="6408" y="3413"/>
                    <a:pt x="6604" y="3255"/>
                  </a:cubicBezTo>
                  <a:cubicBezTo>
                    <a:pt x="6727" y="3153"/>
                    <a:pt x="6827" y="2962"/>
                    <a:pt x="6747" y="2832"/>
                  </a:cubicBezTo>
                  <a:cubicBezTo>
                    <a:pt x="6694" y="2747"/>
                    <a:pt x="6590" y="2729"/>
                    <a:pt x="6491" y="2729"/>
                  </a:cubicBezTo>
                  <a:cubicBezTo>
                    <a:pt x="6474" y="2729"/>
                    <a:pt x="6457" y="2729"/>
                    <a:pt x="6441" y="2730"/>
                  </a:cubicBezTo>
                  <a:cubicBezTo>
                    <a:pt x="5981" y="2747"/>
                    <a:pt x="5532" y="2847"/>
                    <a:pt x="5074" y="2886"/>
                  </a:cubicBezTo>
                  <a:lnTo>
                    <a:pt x="4154" y="2966"/>
                  </a:lnTo>
                  <a:cubicBezTo>
                    <a:pt x="4151" y="2936"/>
                    <a:pt x="4150" y="2904"/>
                    <a:pt x="4147" y="2873"/>
                  </a:cubicBezTo>
                  <a:cubicBezTo>
                    <a:pt x="4147" y="2864"/>
                    <a:pt x="5153" y="2731"/>
                    <a:pt x="5250" y="2721"/>
                  </a:cubicBezTo>
                  <a:cubicBezTo>
                    <a:pt x="5695" y="2673"/>
                    <a:pt x="6129" y="2563"/>
                    <a:pt x="6544" y="2396"/>
                  </a:cubicBezTo>
                  <a:cubicBezTo>
                    <a:pt x="6625" y="2361"/>
                    <a:pt x="6709" y="2324"/>
                    <a:pt x="6777" y="2261"/>
                  </a:cubicBezTo>
                  <a:cubicBezTo>
                    <a:pt x="6844" y="2197"/>
                    <a:pt x="6891" y="2098"/>
                    <a:pt x="6875" y="2008"/>
                  </a:cubicBezTo>
                  <a:cubicBezTo>
                    <a:pt x="6861" y="1931"/>
                    <a:pt x="6807" y="1865"/>
                    <a:pt x="6732" y="1837"/>
                  </a:cubicBezTo>
                  <a:cubicBezTo>
                    <a:pt x="6664" y="1807"/>
                    <a:pt x="6585" y="1804"/>
                    <a:pt x="6509" y="1804"/>
                  </a:cubicBezTo>
                  <a:cubicBezTo>
                    <a:pt x="6162" y="1807"/>
                    <a:pt x="5815" y="1893"/>
                    <a:pt x="5469" y="1925"/>
                  </a:cubicBezTo>
                  <a:cubicBezTo>
                    <a:pt x="5004" y="1970"/>
                    <a:pt x="4540" y="2015"/>
                    <a:pt x="4075" y="2064"/>
                  </a:cubicBezTo>
                  <a:cubicBezTo>
                    <a:pt x="4071" y="2038"/>
                    <a:pt x="4070" y="2013"/>
                    <a:pt x="4067" y="1988"/>
                  </a:cubicBezTo>
                  <a:cubicBezTo>
                    <a:pt x="4423" y="1925"/>
                    <a:pt x="4780" y="1840"/>
                    <a:pt x="5127" y="1775"/>
                  </a:cubicBezTo>
                  <a:cubicBezTo>
                    <a:pt x="5426" y="1720"/>
                    <a:pt x="5759" y="1701"/>
                    <a:pt x="6051" y="1600"/>
                  </a:cubicBezTo>
                  <a:cubicBezTo>
                    <a:pt x="6208" y="1547"/>
                    <a:pt x="6295" y="1467"/>
                    <a:pt x="6346" y="1297"/>
                  </a:cubicBezTo>
                  <a:cubicBezTo>
                    <a:pt x="6369" y="1217"/>
                    <a:pt x="6348" y="1014"/>
                    <a:pt x="6245" y="1008"/>
                  </a:cubicBezTo>
                  <a:cubicBezTo>
                    <a:pt x="6033" y="997"/>
                    <a:pt x="5822" y="991"/>
                    <a:pt x="5611" y="991"/>
                  </a:cubicBezTo>
                  <a:cubicBezTo>
                    <a:pt x="5281" y="991"/>
                    <a:pt x="4951" y="1005"/>
                    <a:pt x="4621" y="1031"/>
                  </a:cubicBezTo>
                  <a:cubicBezTo>
                    <a:pt x="4473" y="1144"/>
                    <a:pt x="3990" y="1099"/>
                    <a:pt x="3800" y="1132"/>
                  </a:cubicBezTo>
                  <a:cubicBezTo>
                    <a:pt x="3482" y="1188"/>
                    <a:pt x="3168" y="1287"/>
                    <a:pt x="2855" y="1365"/>
                  </a:cubicBezTo>
                  <a:cubicBezTo>
                    <a:pt x="2830" y="1371"/>
                    <a:pt x="2803" y="1376"/>
                    <a:pt x="2777" y="1376"/>
                  </a:cubicBezTo>
                  <a:cubicBezTo>
                    <a:pt x="2739" y="1376"/>
                    <a:pt x="2705" y="1366"/>
                    <a:pt x="2686" y="1334"/>
                  </a:cubicBezTo>
                  <a:cubicBezTo>
                    <a:pt x="2649" y="1271"/>
                    <a:pt x="2718" y="1199"/>
                    <a:pt x="2779" y="1159"/>
                  </a:cubicBezTo>
                  <a:cubicBezTo>
                    <a:pt x="3185" y="891"/>
                    <a:pt x="3833" y="631"/>
                    <a:pt x="4028" y="165"/>
                  </a:cubicBezTo>
                  <a:cubicBezTo>
                    <a:pt x="4079" y="44"/>
                    <a:pt x="4023" y="0"/>
                    <a:pt x="3913"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7"/>
            <p:cNvSpPr/>
            <p:nvPr/>
          </p:nvSpPr>
          <p:spPr>
            <a:xfrm>
              <a:off x="1315721" y="2534047"/>
              <a:ext cx="538501" cy="994949"/>
            </a:xfrm>
            <a:custGeom>
              <a:rect b="b" l="l" r="r" t="t"/>
              <a:pathLst>
                <a:path extrusionOk="0" h="31709" w="17162">
                  <a:moveTo>
                    <a:pt x="4442" y="0"/>
                  </a:moveTo>
                  <a:cubicBezTo>
                    <a:pt x="3393" y="0"/>
                    <a:pt x="2320" y="452"/>
                    <a:pt x="1577" y="1211"/>
                  </a:cubicBezTo>
                  <a:cubicBezTo>
                    <a:pt x="423" y="2388"/>
                    <a:pt x="0" y="4142"/>
                    <a:pt x="156" y="5783"/>
                  </a:cubicBezTo>
                  <a:cubicBezTo>
                    <a:pt x="163" y="5858"/>
                    <a:pt x="172" y="5934"/>
                    <a:pt x="182" y="6010"/>
                  </a:cubicBezTo>
                  <a:cubicBezTo>
                    <a:pt x="203" y="6180"/>
                    <a:pt x="230" y="6348"/>
                    <a:pt x="263" y="6514"/>
                  </a:cubicBezTo>
                  <a:lnTo>
                    <a:pt x="14421" y="31665"/>
                  </a:lnTo>
                  <a:lnTo>
                    <a:pt x="14445" y="31709"/>
                  </a:lnTo>
                  <a:lnTo>
                    <a:pt x="16980" y="31709"/>
                  </a:lnTo>
                  <a:cubicBezTo>
                    <a:pt x="17036" y="31403"/>
                    <a:pt x="17096" y="31099"/>
                    <a:pt x="17162" y="30796"/>
                  </a:cubicBezTo>
                  <a:cubicBezTo>
                    <a:pt x="15145" y="27452"/>
                    <a:pt x="13866" y="23972"/>
                    <a:pt x="13012" y="20170"/>
                  </a:cubicBezTo>
                  <a:cubicBezTo>
                    <a:pt x="12586" y="18275"/>
                    <a:pt x="11994" y="16494"/>
                    <a:pt x="11678" y="14583"/>
                  </a:cubicBezTo>
                  <a:cubicBezTo>
                    <a:pt x="11578" y="13980"/>
                    <a:pt x="11475" y="13379"/>
                    <a:pt x="11367" y="12777"/>
                  </a:cubicBezTo>
                  <a:cubicBezTo>
                    <a:pt x="11086" y="11229"/>
                    <a:pt x="10768" y="9687"/>
                    <a:pt x="10368" y="8164"/>
                  </a:cubicBezTo>
                  <a:cubicBezTo>
                    <a:pt x="9943" y="6544"/>
                    <a:pt x="9243" y="5314"/>
                    <a:pt x="8505" y="3852"/>
                  </a:cubicBezTo>
                  <a:cubicBezTo>
                    <a:pt x="7882" y="2616"/>
                    <a:pt x="7349" y="1182"/>
                    <a:pt x="6096" y="437"/>
                  </a:cubicBezTo>
                  <a:cubicBezTo>
                    <a:pt x="5592" y="138"/>
                    <a:pt x="5021" y="0"/>
                    <a:pt x="4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7"/>
            <p:cNvSpPr/>
            <p:nvPr/>
          </p:nvSpPr>
          <p:spPr>
            <a:xfrm>
              <a:off x="1566616" y="2802356"/>
              <a:ext cx="54597" cy="277189"/>
            </a:xfrm>
            <a:custGeom>
              <a:rect b="b" l="l" r="r" t="t"/>
              <a:pathLst>
                <a:path extrusionOk="0" h="8834" w="1740">
                  <a:moveTo>
                    <a:pt x="102" y="0"/>
                  </a:moveTo>
                  <a:cubicBezTo>
                    <a:pt x="51" y="0"/>
                    <a:pt x="0" y="22"/>
                    <a:pt x="15" y="63"/>
                  </a:cubicBezTo>
                  <a:cubicBezTo>
                    <a:pt x="825" y="2242"/>
                    <a:pt x="1320" y="4526"/>
                    <a:pt x="1487" y="6844"/>
                  </a:cubicBezTo>
                  <a:cubicBezTo>
                    <a:pt x="1533" y="7490"/>
                    <a:pt x="1553" y="8136"/>
                    <a:pt x="1547" y="8783"/>
                  </a:cubicBezTo>
                  <a:cubicBezTo>
                    <a:pt x="1547" y="8817"/>
                    <a:pt x="1591" y="8833"/>
                    <a:pt x="1636" y="8833"/>
                  </a:cubicBezTo>
                  <a:cubicBezTo>
                    <a:pt x="1679" y="8833"/>
                    <a:pt x="1723" y="8817"/>
                    <a:pt x="1723" y="8783"/>
                  </a:cubicBezTo>
                  <a:cubicBezTo>
                    <a:pt x="1740" y="6464"/>
                    <a:pt x="1430" y="4153"/>
                    <a:pt x="799" y="1919"/>
                  </a:cubicBezTo>
                  <a:cubicBezTo>
                    <a:pt x="619" y="1285"/>
                    <a:pt x="415" y="656"/>
                    <a:pt x="184" y="37"/>
                  </a:cubicBezTo>
                  <a:cubicBezTo>
                    <a:pt x="174" y="12"/>
                    <a:pt x="138"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7"/>
            <p:cNvSpPr/>
            <p:nvPr/>
          </p:nvSpPr>
          <p:spPr>
            <a:xfrm>
              <a:off x="1985631" y="4397557"/>
              <a:ext cx="253718" cy="253718"/>
            </a:xfrm>
            <a:custGeom>
              <a:rect b="b" l="l" r="r" t="t"/>
              <a:pathLst>
                <a:path extrusionOk="0" h="8086" w="8086">
                  <a:moveTo>
                    <a:pt x="4044" y="0"/>
                  </a:moveTo>
                  <a:cubicBezTo>
                    <a:pt x="1812" y="0"/>
                    <a:pt x="1" y="1810"/>
                    <a:pt x="1" y="4042"/>
                  </a:cubicBezTo>
                  <a:cubicBezTo>
                    <a:pt x="1" y="6275"/>
                    <a:pt x="1812" y="8085"/>
                    <a:pt x="4044" y="8085"/>
                  </a:cubicBezTo>
                  <a:cubicBezTo>
                    <a:pt x="6276" y="8085"/>
                    <a:pt x="8086" y="6276"/>
                    <a:pt x="8086" y="4042"/>
                  </a:cubicBezTo>
                  <a:cubicBezTo>
                    <a:pt x="8086"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7"/>
            <p:cNvSpPr/>
            <p:nvPr/>
          </p:nvSpPr>
          <p:spPr>
            <a:xfrm>
              <a:off x="2008380" y="4427867"/>
              <a:ext cx="200659" cy="193066"/>
            </a:xfrm>
            <a:custGeom>
              <a:rect b="b" l="l" r="r" t="t"/>
              <a:pathLst>
                <a:path extrusionOk="0" h="6153" w="6395">
                  <a:moveTo>
                    <a:pt x="3319" y="1"/>
                  </a:moveTo>
                  <a:cubicBezTo>
                    <a:pt x="2074" y="1"/>
                    <a:pt x="952" y="749"/>
                    <a:pt x="476" y="1900"/>
                  </a:cubicBezTo>
                  <a:cubicBezTo>
                    <a:pt x="0" y="3049"/>
                    <a:pt x="263" y="4371"/>
                    <a:pt x="1144" y="5251"/>
                  </a:cubicBezTo>
                  <a:cubicBezTo>
                    <a:pt x="1732" y="5840"/>
                    <a:pt x="2519" y="6153"/>
                    <a:pt x="3320" y="6153"/>
                  </a:cubicBezTo>
                  <a:cubicBezTo>
                    <a:pt x="3716" y="6153"/>
                    <a:pt x="4115" y="6076"/>
                    <a:pt x="4495" y="5919"/>
                  </a:cubicBezTo>
                  <a:cubicBezTo>
                    <a:pt x="5644" y="5441"/>
                    <a:pt x="6394" y="4321"/>
                    <a:pt x="6394" y="3076"/>
                  </a:cubicBezTo>
                  <a:cubicBezTo>
                    <a:pt x="6394" y="1378"/>
                    <a:pt x="5017" y="1"/>
                    <a:pt x="3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7"/>
            <p:cNvSpPr/>
            <p:nvPr/>
          </p:nvSpPr>
          <p:spPr>
            <a:xfrm>
              <a:off x="2079418" y="3920524"/>
              <a:ext cx="66207" cy="628711"/>
            </a:xfrm>
            <a:custGeom>
              <a:rect b="b" l="l" r="r" t="t"/>
              <a:pathLst>
                <a:path extrusionOk="0" h="20037" w="2110">
                  <a:moveTo>
                    <a:pt x="0" y="0"/>
                  </a:moveTo>
                  <a:lnTo>
                    <a:pt x="0" y="20021"/>
                  </a:lnTo>
                  <a:cubicBezTo>
                    <a:pt x="0" y="20030"/>
                    <a:pt x="6" y="20037"/>
                    <a:pt x="14" y="20037"/>
                  </a:cubicBezTo>
                  <a:lnTo>
                    <a:pt x="2094" y="20037"/>
                  </a:lnTo>
                  <a:cubicBezTo>
                    <a:pt x="2102" y="20037"/>
                    <a:pt x="2110" y="20030"/>
                    <a:pt x="2110" y="20021"/>
                  </a:cubicBezTo>
                  <a:lnTo>
                    <a:pt x="2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7"/>
            <p:cNvSpPr/>
            <p:nvPr/>
          </p:nvSpPr>
          <p:spPr>
            <a:xfrm>
              <a:off x="1070192" y="3920524"/>
              <a:ext cx="3956891" cy="275745"/>
            </a:xfrm>
            <a:custGeom>
              <a:rect b="b" l="l" r="r" t="t"/>
              <a:pathLst>
                <a:path extrusionOk="0" h="8788" w="126106">
                  <a:moveTo>
                    <a:pt x="1" y="0"/>
                  </a:moveTo>
                  <a:lnTo>
                    <a:pt x="1" y="8788"/>
                  </a:lnTo>
                  <a:lnTo>
                    <a:pt x="126105" y="8788"/>
                  </a:lnTo>
                  <a:lnTo>
                    <a:pt x="126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7"/>
            <p:cNvSpPr/>
            <p:nvPr/>
          </p:nvSpPr>
          <p:spPr>
            <a:xfrm>
              <a:off x="3797242" y="3261534"/>
              <a:ext cx="1348385" cy="716944"/>
            </a:xfrm>
            <a:custGeom>
              <a:rect b="b" l="l" r="r" t="t"/>
              <a:pathLst>
                <a:path extrusionOk="0" h="22849" w="42973">
                  <a:moveTo>
                    <a:pt x="0" y="0"/>
                  </a:moveTo>
                  <a:lnTo>
                    <a:pt x="0" y="22849"/>
                  </a:lnTo>
                  <a:lnTo>
                    <a:pt x="42973" y="22849"/>
                  </a:lnTo>
                  <a:lnTo>
                    <a:pt x="429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7"/>
            <p:cNvSpPr/>
            <p:nvPr/>
          </p:nvSpPr>
          <p:spPr>
            <a:xfrm>
              <a:off x="3797242" y="3151211"/>
              <a:ext cx="1348385" cy="44180"/>
            </a:xfrm>
            <a:custGeom>
              <a:rect b="b" l="l" r="r" t="t"/>
              <a:pathLst>
                <a:path extrusionOk="0" h="1408" w="42973">
                  <a:moveTo>
                    <a:pt x="0" y="1"/>
                  </a:moveTo>
                  <a:lnTo>
                    <a:pt x="0" y="1407"/>
                  </a:lnTo>
                  <a:lnTo>
                    <a:pt x="42973" y="1407"/>
                  </a:lnTo>
                  <a:lnTo>
                    <a:pt x="429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7"/>
            <p:cNvSpPr/>
            <p:nvPr/>
          </p:nvSpPr>
          <p:spPr>
            <a:xfrm>
              <a:off x="3797242" y="3151211"/>
              <a:ext cx="44148" cy="696267"/>
            </a:xfrm>
            <a:custGeom>
              <a:rect b="b" l="l" r="r" t="t"/>
              <a:pathLst>
                <a:path extrusionOk="0" h="22190" w="1407">
                  <a:moveTo>
                    <a:pt x="0" y="1"/>
                  </a:moveTo>
                  <a:lnTo>
                    <a:pt x="0" y="22190"/>
                  </a:lnTo>
                  <a:lnTo>
                    <a:pt x="1407" y="22190"/>
                  </a:lnTo>
                  <a:lnTo>
                    <a:pt x="14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7"/>
            <p:cNvSpPr/>
            <p:nvPr/>
          </p:nvSpPr>
          <p:spPr>
            <a:xfrm>
              <a:off x="3841359" y="3316633"/>
              <a:ext cx="1260152" cy="474302"/>
            </a:xfrm>
            <a:custGeom>
              <a:rect b="b" l="l" r="r" t="t"/>
              <a:pathLst>
                <a:path extrusionOk="0" h="15116" w="40161">
                  <a:moveTo>
                    <a:pt x="1" y="1"/>
                  </a:moveTo>
                  <a:lnTo>
                    <a:pt x="1" y="15116"/>
                  </a:lnTo>
                  <a:lnTo>
                    <a:pt x="40160" y="15116"/>
                  </a:lnTo>
                  <a:lnTo>
                    <a:pt x="4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7"/>
            <p:cNvSpPr/>
            <p:nvPr/>
          </p:nvSpPr>
          <p:spPr>
            <a:xfrm>
              <a:off x="3827553" y="4397557"/>
              <a:ext cx="253718" cy="253718"/>
            </a:xfrm>
            <a:custGeom>
              <a:rect b="b" l="l" r="r" t="t"/>
              <a:pathLst>
                <a:path extrusionOk="0" h="8086" w="8086">
                  <a:moveTo>
                    <a:pt x="4044" y="0"/>
                  </a:moveTo>
                  <a:cubicBezTo>
                    <a:pt x="1811" y="0"/>
                    <a:pt x="1" y="1810"/>
                    <a:pt x="1" y="4042"/>
                  </a:cubicBezTo>
                  <a:cubicBezTo>
                    <a:pt x="1" y="6275"/>
                    <a:pt x="1811" y="8085"/>
                    <a:pt x="4044" y="8085"/>
                  </a:cubicBezTo>
                  <a:cubicBezTo>
                    <a:pt x="6276" y="8085"/>
                    <a:pt x="8085" y="6276"/>
                    <a:pt x="8085" y="4042"/>
                  </a:cubicBezTo>
                  <a:cubicBezTo>
                    <a:pt x="8085"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7"/>
            <p:cNvSpPr/>
            <p:nvPr/>
          </p:nvSpPr>
          <p:spPr>
            <a:xfrm>
              <a:off x="3850302" y="4427867"/>
              <a:ext cx="200659" cy="193066"/>
            </a:xfrm>
            <a:custGeom>
              <a:rect b="b" l="l" r="r" t="t"/>
              <a:pathLst>
                <a:path extrusionOk="0" h="6153" w="6395">
                  <a:moveTo>
                    <a:pt x="3319" y="1"/>
                  </a:moveTo>
                  <a:cubicBezTo>
                    <a:pt x="2074" y="1"/>
                    <a:pt x="952" y="751"/>
                    <a:pt x="476" y="1900"/>
                  </a:cubicBezTo>
                  <a:cubicBezTo>
                    <a:pt x="0" y="3049"/>
                    <a:pt x="263" y="4372"/>
                    <a:pt x="1143" y="5251"/>
                  </a:cubicBezTo>
                  <a:cubicBezTo>
                    <a:pt x="1732" y="5840"/>
                    <a:pt x="2519" y="6153"/>
                    <a:pt x="3320" y="6153"/>
                  </a:cubicBezTo>
                  <a:cubicBezTo>
                    <a:pt x="3716" y="6153"/>
                    <a:pt x="4115" y="6076"/>
                    <a:pt x="4495" y="5919"/>
                  </a:cubicBezTo>
                  <a:cubicBezTo>
                    <a:pt x="5644" y="5441"/>
                    <a:pt x="6394" y="4321"/>
                    <a:pt x="6394" y="3076"/>
                  </a:cubicBezTo>
                  <a:cubicBezTo>
                    <a:pt x="6394" y="1378"/>
                    <a:pt x="5017" y="1"/>
                    <a:pt x="3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7"/>
            <p:cNvSpPr/>
            <p:nvPr/>
          </p:nvSpPr>
          <p:spPr>
            <a:xfrm>
              <a:off x="3921309" y="3920524"/>
              <a:ext cx="66175" cy="628711"/>
            </a:xfrm>
            <a:custGeom>
              <a:rect b="b" l="l" r="r" t="t"/>
              <a:pathLst>
                <a:path extrusionOk="0" h="20037" w="2109">
                  <a:moveTo>
                    <a:pt x="1" y="0"/>
                  </a:moveTo>
                  <a:lnTo>
                    <a:pt x="1" y="20021"/>
                  </a:lnTo>
                  <a:cubicBezTo>
                    <a:pt x="1" y="20030"/>
                    <a:pt x="8" y="20037"/>
                    <a:pt x="15" y="20037"/>
                  </a:cubicBezTo>
                  <a:lnTo>
                    <a:pt x="2095" y="20037"/>
                  </a:lnTo>
                  <a:cubicBezTo>
                    <a:pt x="2102" y="20037"/>
                    <a:pt x="2109" y="20030"/>
                    <a:pt x="2109" y="20021"/>
                  </a:cubicBezTo>
                  <a:lnTo>
                    <a:pt x="21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7"/>
            <p:cNvSpPr/>
            <p:nvPr/>
          </p:nvSpPr>
          <p:spPr>
            <a:xfrm>
              <a:off x="4869851" y="4397557"/>
              <a:ext cx="253718" cy="253718"/>
            </a:xfrm>
            <a:custGeom>
              <a:rect b="b" l="l" r="r" t="t"/>
              <a:pathLst>
                <a:path extrusionOk="0" h="8086" w="8086">
                  <a:moveTo>
                    <a:pt x="4043" y="0"/>
                  </a:moveTo>
                  <a:cubicBezTo>
                    <a:pt x="1810" y="0"/>
                    <a:pt x="1" y="1810"/>
                    <a:pt x="1" y="4042"/>
                  </a:cubicBezTo>
                  <a:cubicBezTo>
                    <a:pt x="1" y="6275"/>
                    <a:pt x="1810" y="8085"/>
                    <a:pt x="4043" y="8085"/>
                  </a:cubicBezTo>
                  <a:cubicBezTo>
                    <a:pt x="6275" y="8085"/>
                    <a:pt x="8086" y="6276"/>
                    <a:pt x="8086" y="4042"/>
                  </a:cubicBezTo>
                  <a:cubicBezTo>
                    <a:pt x="8086" y="1810"/>
                    <a:pt x="6275" y="0"/>
                    <a:pt x="40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7"/>
            <p:cNvSpPr/>
            <p:nvPr/>
          </p:nvSpPr>
          <p:spPr>
            <a:xfrm>
              <a:off x="4892599" y="4427867"/>
              <a:ext cx="200628" cy="193066"/>
            </a:xfrm>
            <a:custGeom>
              <a:rect b="b" l="l" r="r" t="t"/>
              <a:pathLst>
                <a:path extrusionOk="0" h="6153" w="6394">
                  <a:moveTo>
                    <a:pt x="3318" y="1"/>
                  </a:moveTo>
                  <a:cubicBezTo>
                    <a:pt x="2074" y="1"/>
                    <a:pt x="952" y="749"/>
                    <a:pt x="476" y="1900"/>
                  </a:cubicBezTo>
                  <a:cubicBezTo>
                    <a:pt x="0" y="3049"/>
                    <a:pt x="263" y="4371"/>
                    <a:pt x="1144" y="5251"/>
                  </a:cubicBezTo>
                  <a:cubicBezTo>
                    <a:pt x="1732" y="5840"/>
                    <a:pt x="2519" y="6153"/>
                    <a:pt x="3320" y="6153"/>
                  </a:cubicBezTo>
                  <a:cubicBezTo>
                    <a:pt x="3716" y="6153"/>
                    <a:pt x="4115" y="6076"/>
                    <a:pt x="4495" y="5919"/>
                  </a:cubicBezTo>
                  <a:cubicBezTo>
                    <a:pt x="5644" y="5441"/>
                    <a:pt x="6393" y="4321"/>
                    <a:pt x="6393" y="3076"/>
                  </a:cubicBezTo>
                  <a:cubicBezTo>
                    <a:pt x="6393" y="1378"/>
                    <a:pt x="5017" y="1"/>
                    <a:pt x="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7"/>
            <p:cNvSpPr/>
            <p:nvPr/>
          </p:nvSpPr>
          <p:spPr>
            <a:xfrm>
              <a:off x="943365" y="4397557"/>
              <a:ext cx="253718" cy="253718"/>
            </a:xfrm>
            <a:custGeom>
              <a:rect b="b" l="l" r="r" t="t"/>
              <a:pathLst>
                <a:path extrusionOk="0" h="8086" w="8086">
                  <a:moveTo>
                    <a:pt x="4044" y="0"/>
                  </a:moveTo>
                  <a:cubicBezTo>
                    <a:pt x="1810" y="0"/>
                    <a:pt x="1" y="1810"/>
                    <a:pt x="1" y="4042"/>
                  </a:cubicBezTo>
                  <a:cubicBezTo>
                    <a:pt x="1" y="6275"/>
                    <a:pt x="1812" y="8085"/>
                    <a:pt x="4044" y="8085"/>
                  </a:cubicBezTo>
                  <a:cubicBezTo>
                    <a:pt x="6276" y="8085"/>
                    <a:pt x="8086" y="6276"/>
                    <a:pt x="8086" y="4042"/>
                  </a:cubicBezTo>
                  <a:cubicBezTo>
                    <a:pt x="8086"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7"/>
            <p:cNvSpPr/>
            <p:nvPr/>
          </p:nvSpPr>
          <p:spPr>
            <a:xfrm>
              <a:off x="966113" y="4427867"/>
              <a:ext cx="200628" cy="193066"/>
            </a:xfrm>
            <a:custGeom>
              <a:rect b="b" l="l" r="r" t="t"/>
              <a:pathLst>
                <a:path extrusionOk="0" h="6153" w="6394">
                  <a:moveTo>
                    <a:pt x="3318" y="1"/>
                  </a:moveTo>
                  <a:cubicBezTo>
                    <a:pt x="2074" y="1"/>
                    <a:pt x="952" y="749"/>
                    <a:pt x="476" y="1900"/>
                  </a:cubicBezTo>
                  <a:cubicBezTo>
                    <a:pt x="1" y="3049"/>
                    <a:pt x="264" y="4371"/>
                    <a:pt x="1142" y="5251"/>
                  </a:cubicBezTo>
                  <a:cubicBezTo>
                    <a:pt x="1732" y="5840"/>
                    <a:pt x="2519" y="6153"/>
                    <a:pt x="3320" y="6153"/>
                  </a:cubicBezTo>
                  <a:cubicBezTo>
                    <a:pt x="3716" y="6153"/>
                    <a:pt x="4115" y="6076"/>
                    <a:pt x="4495" y="5919"/>
                  </a:cubicBezTo>
                  <a:cubicBezTo>
                    <a:pt x="5644" y="5441"/>
                    <a:pt x="6393" y="4321"/>
                    <a:pt x="6393" y="3076"/>
                  </a:cubicBezTo>
                  <a:cubicBezTo>
                    <a:pt x="6393" y="1378"/>
                    <a:pt x="5017" y="1"/>
                    <a:pt x="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7"/>
            <p:cNvSpPr/>
            <p:nvPr/>
          </p:nvSpPr>
          <p:spPr>
            <a:xfrm>
              <a:off x="1037089" y="3920524"/>
              <a:ext cx="66238" cy="628711"/>
            </a:xfrm>
            <a:custGeom>
              <a:rect b="b" l="l" r="r" t="t"/>
              <a:pathLst>
                <a:path extrusionOk="0" h="20037" w="2111">
                  <a:moveTo>
                    <a:pt x="1" y="0"/>
                  </a:moveTo>
                  <a:lnTo>
                    <a:pt x="1" y="20021"/>
                  </a:lnTo>
                  <a:cubicBezTo>
                    <a:pt x="1" y="20030"/>
                    <a:pt x="8" y="20037"/>
                    <a:pt x="17" y="20037"/>
                  </a:cubicBezTo>
                  <a:lnTo>
                    <a:pt x="2095" y="20037"/>
                  </a:lnTo>
                  <a:cubicBezTo>
                    <a:pt x="2103" y="20037"/>
                    <a:pt x="2110" y="20030"/>
                    <a:pt x="2110" y="20021"/>
                  </a:cubicBezTo>
                  <a:lnTo>
                    <a:pt x="2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7"/>
            <p:cNvSpPr/>
            <p:nvPr/>
          </p:nvSpPr>
          <p:spPr>
            <a:xfrm>
              <a:off x="904770" y="3790904"/>
              <a:ext cx="4240857" cy="187575"/>
            </a:xfrm>
            <a:custGeom>
              <a:rect b="b" l="l" r="r" t="t"/>
              <a:pathLst>
                <a:path extrusionOk="0" h="5978" w="135156">
                  <a:moveTo>
                    <a:pt x="0" y="1"/>
                  </a:moveTo>
                  <a:lnTo>
                    <a:pt x="0" y="5978"/>
                  </a:lnTo>
                  <a:lnTo>
                    <a:pt x="135156" y="5978"/>
                  </a:lnTo>
                  <a:lnTo>
                    <a:pt x="135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7"/>
            <p:cNvSpPr/>
            <p:nvPr/>
          </p:nvSpPr>
          <p:spPr>
            <a:xfrm>
              <a:off x="4963622" y="3912178"/>
              <a:ext cx="66175" cy="628711"/>
            </a:xfrm>
            <a:custGeom>
              <a:rect b="b" l="l" r="r" t="t"/>
              <a:pathLst>
                <a:path extrusionOk="0" h="20037" w="2109">
                  <a:moveTo>
                    <a:pt x="1" y="0"/>
                  </a:moveTo>
                  <a:lnTo>
                    <a:pt x="1" y="20021"/>
                  </a:lnTo>
                  <a:cubicBezTo>
                    <a:pt x="1" y="20030"/>
                    <a:pt x="8" y="20037"/>
                    <a:pt x="15" y="20037"/>
                  </a:cubicBezTo>
                  <a:lnTo>
                    <a:pt x="2095" y="20037"/>
                  </a:lnTo>
                  <a:cubicBezTo>
                    <a:pt x="2102" y="20037"/>
                    <a:pt x="2109" y="20030"/>
                    <a:pt x="2109" y="20021"/>
                  </a:cubicBezTo>
                  <a:lnTo>
                    <a:pt x="21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37"/>
          <p:cNvSpPr txBox="1"/>
          <p:nvPr/>
        </p:nvSpPr>
        <p:spPr>
          <a:xfrm>
            <a:off x="720000" y="1388250"/>
            <a:ext cx="7969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RADIFY - Lack of analysis in online resources, likely due to being a relatively new product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JLD-02K - No TB topic related and lack of data probably because this product hasn’t done any deep research in TB</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VUNO - Lack of analysis in public/third party forum, and the existed result is from VUNO official and the result is too good, so we assume it is biased.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AXIR - Lack of data and analysis online, probably </a:t>
            </a:r>
            <a:r>
              <a:rPr lang="en">
                <a:latin typeface="Poppins"/>
                <a:ea typeface="Poppins"/>
                <a:cs typeface="Poppins"/>
                <a:sym typeface="Poppins"/>
              </a:rPr>
              <a:t>because</a:t>
            </a:r>
            <a:r>
              <a:rPr lang="en">
                <a:latin typeface="Poppins"/>
                <a:ea typeface="Poppins"/>
                <a:cs typeface="Poppins"/>
                <a:sym typeface="Poppins"/>
              </a:rPr>
              <a:t> AXIR is currently not on  the market and lack of </a:t>
            </a:r>
            <a:r>
              <a:rPr lang="en">
                <a:latin typeface="Poppins"/>
                <a:ea typeface="Poppins"/>
                <a:cs typeface="Poppins"/>
                <a:sym typeface="Poppins"/>
              </a:rPr>
              <a:t>research</a:t>
            </a:r>
            <a:r>
              <a:rPr lang="en">
                <a:latin typeface="Poppins"/>
                <a:ea typeface="Poppins"/>
                <a:cs typeface="Poppins"/>
                <a:sym typeface="Poppins"/>
              </a:rPr>
              <a: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38"/>
          <p:cNvSpPr/>
          <p:nvPr/>
        </p:nvSpPr>
        <p:spPr>
          <a:xfrm>
            <a:off x="3955833" y="4537383"/>
            <a:ext cx="3968700" cy="1551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7" name="Google Shape;1447;p38"/>
          <p:cNvGrpSpPr/>
          <p:nvPr/>
        </p:nvGrpSpPr>
        <p:grpSpPr>
          <a:xfrm>
            <a:off x="3862844" y="1927489"/>
            <a:ext cx="4062039" cy="2696325"/>
            <a:chOff x="4827458" y="2217718"/>
            <a:chExt cx="3601417" cy="2390783"/>
          </a:xfrm>
        </p:grpSpPr>
        <p:sp>
          <p:nvSpPr>
            <p:cNvPr id="1448" name="Google Shape;1448;p38"/>
            <p:cNvSpPr/>
            <p:nvPr/>
          </p:nvSpPr>
          <p:spPr>
            <a:xfrm>
              <a:off x="5769721" y="2870754"/>
              <a:ext cx="2123559" cy="1737747"/>
            </a:xfrm>
            <a:custGeom>
              <a:rect b="b" l="l" r="r" t="t"/>
              <a:pathLst>
                <a:path extrusionOk="0" h="19665" w="24031">
                  <a:moveTo>
                    <a:pt x="7359" y="3074"/>
                  </a:moveTo>
                  <a:cubicBezTo>
                    <a:pt x="4899" y="3074"/>
                    <a:pt x="2825" y="4731"/>
                    <a:pt x="2191" y="6989"/>
                  </a:cubicBezTo>
                  <a:lnTo>
                    <a:pt x="2191" y="6989"/>
                  </a:lnTo>
                  <a:lnTo>
                    <a:pt x="8030" y="3116"/>
                  </a:lnTo>
                  <a:lnTo>
                    <a:pt x="8030" y="3116"/>
                  </a:lnTo>
                  <a:cubicBezTo>
                    <a:pt x="7811" y="3088"/>
                    <a:pt x="7587" y="3074"/>
                    <a:pt x="7359" y="3074"/>
                  </a:cubicBezTo>
                  <a:close/>
                  <a:moveTo>
                    <a:pt x="12726" y="1"/>
                  </a:moveTo>
                  <a:lnTo>
                    <a:pt x="8030" y="3116"/>
                  </a:lnTo>
                  <a:lnTo>
                    <a:pt x="8030" y="3116"/>
                  </a:lnTo>
                  <a:cubicBezTo>
                    <a:pt x="10677" y="3446"/>
                    <a:pt x="12728" y="5704"/>
                    <a:pt x="12728" y="8443"/>
                  </a:cubicBezTo>
                  <a:cubicBezTo>
                    <a:pt x="12728" y="11408"/>
                    <a:pt x="10323" y="13810"/>
                    <a:pt x="7359" y="13810"/>
                  </a:cubicBezTo>
                  <a:lnTo>
                    <a:pt x="7359" y="13810"/>
                  </a:lnTo>
                  <a:cubicBezTo>
                    <a:pt x="4395" y="13810"/>
                    <a:pt x="1992" y="11407"/>
                    <a:pt x="1992" y="8443"/>
                  </a:cubicBezTo>
                  <a:cubicBezTo>
                    <a:pt x="1992" y="7939"/>
                    <a:pt x="2062" y="7451"/>
                    <a:pt x="2191" y="6989"/>
                  </a:cubicBezTo>
                  <a:lnTo>
                    <a:pt x="2191" y="6989"/>
                  </a:lnTo>
                  <a:lnTo>
                    <a:pt x="0" y="8443"/>
                  </a:lnTo>
                  <a:lnTo>
                    <a:pt x="7716" y="19665"/>
                  </a:lnTo>
                  <a:lnTo>
                    <a:pt x="16314" y="19665"/>
                  </a:lnTo>
                  <a:lnTo>
                    <a:pt x="24030" y="8443"/>
                  </a:lnTo>
                  <a:lnTo>
                    <a:pt x="127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4827458" y="2217718"/>
              <a:ext cx="2098463" cy="2390783"/>
            </a:xfrm>
            <a:custGeom>
              <a:rect b="b" l="l" r="r" t="t"/>
              <a:pathLst>
                <a:path extrusionOk="0" h="27055" w="23747">
                  <a:moveTo>
                    <a:pt x="15832" y="1"/>
                  </a:moveTo>
                  <a:cubicBezTo>
                    <a:pt x="7088" y="1"/>
                    <a:pt x="0" y="7090"/>
                    <a:pt x="0" y="15834"/>
                  </a:cubicBezTo>
                  <a:cubicBezTo>
                    <a:pt x="0" y="20219"/>
                    <a:pt x="1784" y="24188"/>
                    <a:pt x="4665" y="27055"/>
                  </a:cubicBezTo>
                  <a:lnTo>
                    <a:pt x="21889" y="27055"/>
                  </a:lnTo>
                  <a:lnTo>
                    <a:pt x="17368" y="15833"/>
                  </a:lnTo>
                  <a:lnTo>
                    <a:pt x="237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5526799" y="2217718"/>
              <a:ext cx="2798245" cy="2390783"/>
            </a:xfrm>
            <a:custGeom>
              <a:rect b="b" l="l" r="r" t="t"/>
              <a:pathLst>
                <a:path extrusionOk="0" h="27055" w="31666">
                  <a:moveTo>
                    <a:pt x="15832" y="8876"/>
                  </a:moveTo>
                  <a:cubicBezTo>
                    <a:pt x="19673" y="8876"/>
                    <a:pt x="22789" y="11989"/>
                    <a:pt x="22789" y="15834"/>
                  </a:cubicBezTo>
                  <a:cubicBezTo>
                    <a:pt x="22789" y="19677"/>
                    <a:pt x="19674" y="22788"/>
                    <a:pt x="15832" y="22788"/>
                  </a:cubicBezTo>
                  <a:cubicBezTo>
                    <a:pt x="11991" y="22788"/>
                    <a:pt x="8877" y="19674"/>
                    <a:pt x="8877" y="15834"/>
                  </a:cubicBezTo>
                  <a:cubicBezTo>
                    <a:pt x="8877" y="11992"/>
                    <a:pt x="11991" y="8876"/>
                    <a:pt x="15832" y="8876"/>
                  </a:cubicBezTo>
                  <a:close/>
                  <a:moveTo>
                    <a:pt x="15832" y="1"/>
                  </a:moveTo>
                  <a:cubicBezTo>
                    <a:pt x="7087" y="1"/>
                    <a:pt x="1" y="7090"/>
                    <a:pt x="1" y="15834"/>
                  </a:cubicBezTo>
                  <a:cubicBezTo>
                    <a:pt x="1" y="20219"/>
                    <a:pt x="1784" y="24188"/>
                    <a:pt x="4665" y="27055"/>
                  </a:cubicBezTo>
                  <a:lnTo>
                    <a:pt x="27000" y="27055"/>
                  </a:lnTo>
                  <a:cubicBezTo>
                    <a:pt x="29882" y="24188"/>
                    <a:pt x="31665" y="20219"/>
                    <a:pt x="31665" y="15834"/>
                  </a:cubicBezTo>
                  <a:cubicBezTo>
                    <a:pt x="31665" y="7090"/>
                    <a:pt x="24578" y="1"/>
                    <a:pt x="15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5769633" y="2555105"/>
              <a:ext cx="1441804" cy="2053396"/>
            </a:xfrm>
            <a:custGeom>
              <a:rect b="b" l="l" r="r" t="t"/>
              <a:pathLst>
                <a:path extrusionOk="0" h="23237" w="16316">
                  <a:moveTo>
                    <a:pt x="12016" y="0"/>
                  </a:moveTo>
                  <a:cubicBezTo>
                    <a:pt x="5381" y="0"/>
                    <a:pt x="0" y="5379"/>
                    <a:pt x="0" y="12015"/>
                  </a:cubicBezTo>
                  <a:cubicBezTo>
                    <a:pt x="0" y="17135"/>
                    <a:pt x="3205" y="21508"/>
                    <a:pt x="7717" y="23237"/>
                  </a:cubicBezTo>
                  <a:lnTo>
                    <a:pt x="16315" y="23237"/>
                  </a:lnTo>
                  <a:lnTo>
                    <a:pt x="6129" y="17405"/>
                  </a:lnTo>
                  <a:lnTo>
                    <a:pt x="6129" y="6646"/>
                  </a:lnTo>
                  <a:lnTo>
                    <a:pt x="13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5864274" y="2554928"/>
              <a:ext cx="2123559" cy="2053572"/>
            </a:xfrm>
            <a:custGeom>
              <a:rect b="b" l="l" r="r" t="t"/>
              <a:pathLst>
                <a:path extrusionOk="0" h="23239" w="24031">
                  <a:moveTo>
                    <a:pt x="12015" y="6648"/>
                  </a:moveTo>
                  <a:cubicBezTo>
                    <a:pt x="14979" y="6648"/>
                    <a:pt x="17383" y="9051"/>
                    <a:pt x="17383" y="12017"/>
                  </a:cubicBezTo>
                  <a:cubicBezTo>
                    <a:pt x="17383" y="14982"/>
                    <a:pt x="14980" y="17384"/>
                    <a:pt x="12015" y="17384"/>
                  </a:cubicBezTo>
                  <a:cubicBezTo>
                    <a:pt x="9049" y="17384"/>
                    <a:pt x="6647" y="14981"/>
                    <a:pt x="6647" y="12017"/>
                  </a:cubicBezTo>
                  <a:cubicBezTo>
                    <a:pt x="6647" y="9051"/>
                    <a:pt x="9050" y="6648"/>
                    <a:pt x="12015" y="6648"/>
                  </a:cubicBezTo>
                  <a:close/>
                  <a:moveTo>
                    <a:pt x="12015" y="1"/>
                  </a:moveTo>
                  <a:cubicBezTo>
                    <a:pt x="5379" y="1"/>
                    <a:pt x="0" y="5379"/>
                    <a:pt x="0" y="12017"/>
                  </a:cubicBezTo>
                  <a:cubicBezTo>
                    <a:pt x="0" y="17137"/>
                    <a:pt x="3204" y="21508"/>
                    <a:pt x="7716" y="23239"/>
                  </a:cubicBezTo>
                  <a:lnTo>
                    <a:pt x="16313" y="23239"/>
                  </a:lnTo>
                  <a:cubicBezTo>
                    <a:pt x="20825" y="21508"/>
                    <a:pt x="24030" y="17137"/>
                    <a:pt x="24030" y="12017"/>
                  </a:cubicBezTo>
                  <a:cubicBezTo>
                    <a:pt x="24030" y="5379"/>
                    <a:pt x="18652" y="1"/>
                    <a:pt x="12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6030582" y="3579284"/>
              <a:ext cx="219505" cy="164629"/>
            </a:xfrm>
            <a:custGeom>
              <a:rect b="b" l="l" r="r" t="t"/>
              <a:pathLst>
                <a:path extrusionOk="0" h="1863" w="2484">
                  <a:moveTo>
                    <a:pt x="5" y="0"/>
                  </a:moveTo>
                  <a:cubicBezTo>
                    <a:pt x="3" y="0"/>
                    <a:pt x="0" y="1"/>
                    <a:pt x="0" y="5"/>
                  </a:cubicBezTo>
                  <a:lnTo>
                    <a:pt x="0" y="1857"/>
                  </a:lnTo>
                  <a:cubicBezTo>
                    <a:pt x="0" y="1860"/>
                    <a:pt x="3" y="1862"/>
                    <a:pt x="5" y="1862"/>
                  </a:cubicBezTo>
                  <a:lnTo>
                    <a:pt x="2478" y="1862"/>
                  </a:lnTo>
                  <a:cubicBezTo>
                    <a:pt x="2482" y="1862"/>
                    <a:pt x="2483" y="1860"/>
                    <a:pt x="2483" y="1857"/>
                  </a:cubicBezTo>
                  <a:lnTo>
                    <a:pt x="2483" y="5"/>
                  </a:lnTo>
                  <a:cubicBezTo>
                    <a:pt x="2483" y="1"/>
                    <a:pt x="2482" y="0"/>
                    <a:pt x="2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6051702" y="3579284"/>
              <a:ext cx="219505" cy="164629"/>
            </a:xfrm>
            <a:custGeom>
              <a:rect b="b" l="l" r="r" t="t"/>
              <a:pathLst>
                <a:path extrusionOk="0" h="1863" w="2484">
                  <a:moveTo>
                    <a:pt x="6" y="0"/>
                  </a:moveTo>
                  <a:cubicBezTo>
                    <a:pt x="3" y="0"/>
                    <a:pt x="1" y="1"/>
                    <a:pt x="1" y="5"/>
                  </a:cubicBezTo>
                  <a:lnTo>
                    <a:pt x="1" y="1857"/>
                  </a:lnTo>
                  <a:cubicBezTo>
                    <a:pt x="1" y="1860"/>
                    <a:pt x="3" y="1862"/>
                    <a:pt x="6" y="1862"/>
                  </a:cubicBezTo>
                  <a:lnTo>
                    <a:pt x="2479" y="1862"/>
                  </a:lnTo>
                  <a:cubicBezTo>
                    <a:pt x="2481" y="1862"/>
                    <a:pt x="2484" y="1860"/>
                    <a:pt x="2484" y="1857"/>
                  </a:cubicBezTo>
                  <a:lnTo>
                    <a:pt x="2484" y="5"/>
                  </a:lnTo>
                  <a:cubicBezTo>
                    <a:pt x="2484" y="1"/>
                    <a:pt x="2481" y="0"/>
                    <a:pt x="2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6102955" y="3595191"/>
              <a:ext cx="116999" cy="63890"/>
            </a:xfrm>
            <a:custGeom>
              <a:rect b="b" l="l" r="r" t="t"/>
              <a:pathLst>
                <a:path extrusionOk="0" h="723" w="1324">
                  <a:moveTo>
                    <a:pt x="1" y="0"/>
                  </a:moveTo>
                  <a:lnTo>
                    <a:pt x="1" y="722"/>
                  </a:lnTo>
                  <a:lnTo>
                    <a:pt x="1324" y="722"/>
                  </a:lnTo>
                  <a:lnTo>
                    <a:pt x="13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6072733"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6104192" y="3671098"/>
              <a:ext cx="20678" cy="20678"/>
            </a:xfrm>
            <a:custGeom>
              <a:rect b="b" l="l" r="r" t="t"/>
              <a:pathLst>
                <a:path extrusionOk="0" h="234" w="234">
                  <a:moveTo>
                    <a:pt x="2" y="0"/>
                  </a:moveTo>
                  <a:cubicBezTo>
                    <a:pt x="0" y="0"/>
                    <a:pt x="0" y="1"/>
                    <a:pt x="0" y="1"/>
                  </a:cubicBezTo>
                  <a:lnTo>
                    <a:pt x="0" y="232"/>
                  </a:lnTo>
                  <a:cubicBezTo>
                    <a:pt x="0" y="233"/>
                    <a:pt x="0" y="233"/>
                    <a:pt x="2" y="233"/>
                  </a:cubicBezTo>
                  <a:lnTo>
                    <a:pt x="232" y="233"/>
                  </a:lnTo>
                  <a:cubicBezTo>
                    <a:pt x="232" y="233"/>
                    <a:pt x="234" y="233"/>
                    <a:pt x="234" y="232"/>
                  </a:cubicBezTo>
                  <a:lnTo>
                    <a:pt x="234" y="1"/>
                  </a:lnTo>
                  <a:cubicBezTo>
                    <a:pt x="234"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6135474" y="3671098"/>
              <a:ext cx="20678" cy="20678"/>
            </a:xfrm>
            <a:custGeom>
              <a:rect b="b" l="l" r="r" t="t"/>
              <a:pathLst>
                <a:path extrusionOk="0" h="234" w="234">
                  <a:moveTo>
                    <a:pt x="2" y="0"/>
                  </a:moveTo>
                  <a:cubicBezTo>
                    <a:pt x="1" y="0"/>
                    <a:pt x="1" y="1"/>
                    <a:pt x="1" y="1"/>
                  </a:cubicBezTo>
                  <a:lnTo>
                    <a:pt x="1" y="232"/>
                  </a:lnTo>
                  <a:cubicBezTo>
                    <a:pt x="1" y="233"/>
                    <a:pt x="1" y="233"/>
                    <a:pt x="2" y="233"/>
                  </a:cubicBezTo>
                  <a:lnTo>
                    <a:pt x="233" y="233"/>
                  </a:lnTo>
                  <a:cubicBezTo>
                    <a:pt x="233" y="233"/>
                    <a:pt x="234" y="233"/>
                    <a:pt x="234" y="232"/>
                  </a:cubicBezTo>
                  <a:lnTo>
                    <a:pt x="234" y="1"/>
                  </a:lnTo>
                  <a:cubicBezTo>
                    <a:pt x="234" y="1"/>
                    <a:pt x="233"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6166756"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6198038"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6229497" y="3671098"/>
              <a:ext cx="20590" cy="20678"/>
            </a:xfrm>
            <a:custGeom>
              <a:rect b="b" l="l" r="r" t="t"/>
              <a:pathLst>
                <a:path extrusionOk="0" h="234" w="233">
                  <a:moveTo>
                    <a:pt x="2" y="0"/>
                  </a:moveTo>
                  <a:cubicBezTo>
                    <a:pt x="0" y="0"/>
                    <a:pt x="0" y="1"/>
                    <a:pt x="0" y="1"/>
                  </a:cubicBezTo>
                  <a:lnTo>
                    <a:pt x="0" y="232"/>
                  </a:lnTo>
                  <a:cubicBezTo>
                    <a:pt x="0" y="233"/>
                    <a:pt x="0" y="233"/>
                    <a:pt x="2" y="233"/>
                  </a:cubicBezTo>
                  <a:lnTo>
                    <a:pt x="231" y="233"/>
                  </a:lnTo>
                  <a:cubicBezTo>
                    <a:pt x="232" y="233"/>
                    <a:pt x="232" y="233"/>
                    <a:pt x="232" y="232"/>
                  </a:cubicBezTo>
                  <a:lnTo>
                    <a:pt x="232" y="1"/>
                  </a:lnTo>
                  <a:cubicBezTo>
                    <a:pt x="232" y="1"/>
                    <a:pt x="232" y="0"/>
                    <a:pt x="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6072733"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6104192" y="3703883"/>
              <a:ext cx="20678" cy="20678"/>
            </a:xfrm>
            <a:custGeom>
              <a:rect b="b" l="l" r="r" t="t"/>
              <a:pathLst>
                <a:path extrusionOk="0" h="234" w="234">
                  <a:moveTo>
                    <a:pt x="2" y="1"/>
                  </a:moveTo>
                  <a:cubicBezTo>
                    <a:pt x="0" y="1"/>
                    <a:pt x="0" y="1"/>
                    <a:pt x="0" y="2"/>
                  </a:cubicBezTo>
                  <a:lnTo>
                    <a:pt x="0" y="233"/>
                  </a:lnTo>
                  <a:cubicBezTo>
                    <a:pt x="0" y="233"/>
                    <a:pt x="0" y="234"/>
                    <a:pt x="2" y="234"/>
                  </a:cubicBezTo>
                  <a:lnTo>
                    <a:pt x="232" y="234"/>
                  </a:lnTo>
                  <a:cubicBezTo>
                    <a:pt x="232" y="234"/>
                    <a:pt x="234" y="233"/>
                    <a:pt x="234" y="233"/>
                  </a:cubicBezTo>
                  <a:lnTo>
                    <a:pt x="234" y="2"/>
                  </a:lnTo>
                  <a:cubicBezTo>
                    <a:pt x="234"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6135474" y="3703883"/>
              <a:ext cx="20678" cy="20678"/>
            </a:xfrm>
            <a:custGeom>
              <a:rect b="b" l="l" r="r" t="t"/>
              <a:pathLst>
                <a:path extrusionOk="0" h="234" w="234">
                  <a:moveTo>
                    <a:pt x="2" y="1"/>
                  </a:moveTo>
                  <a:cubicBezTo>
                    <a:pt x="1" y="1"/>
                    <a:pt x="1" y="1"/>
                    <a:pt x="1" y="2"/>
                  </a:cubicBezTo>
                  <a:lnTo>
                    <a:pt x="1" y="233"/>
                  </a:lnTo>
                  <a:cubicBezTo>
                    <a:pt x="1" y="233"/>
                    <a:pt x="1" y="234"/>
                    <a:pt x="2" y="234"/>
                  </a:cubicBezTo>
                  <a:lnTo>
                    <a:pt x="233" y="234"/>
                  </a:lnTo>
                  <a:cubicBezTo>
                    <a:pt x="233" y="234"/>
                    <a:pt x="234" y="233"/>
                    <a:pt x="234" y="233"/>
                  </a:cubicBezTo>
                  <a:lnTo>
                    <a:pt x="234" y="2"/>
                  </a:lnTo>
                  <a:cubicBezTo>
                    <a:pt x="234" y="1"/>
                    <a:pt x="233"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6166756"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6198038"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6229497" y="3703883"/>
              <a:ext cx="20590" cy="20678"/>
            </a:xfrm>
            <a:custGeom>
              <a:rect b="b" l="l" r="r" t="t"/>
              <a:pathLst>
                <a:path extrusionOk="0" h="234" w="233">
                  <a:moveTo>
                    <a:pt x="2" y="1"/>
                  </a:moveTo>
                  <a:cubicBezTo>
                    <a:pt x="0" y="1"/>
                    <a:pt x="0" y="1"/>
                    <a:pt x="0" y="2"/>
                  </a:cubicBezTo>
                  <a:lnTo>
                    <a:pt x="0" y="233"/>
                  </a:lnTo>
                  <a:cubicBezTo>
                    <a:pt x="0" y="233"/>
                    <a:pt x="0" y="234"/>
                    <a:pt x="2" y="234"/>
                  </a:cubicBezTo>
                  <a:lnTo>
                    <a:pt x="231" y="234"/>
                  </a:lnTo>
                  <a:cubicBezTo>
                    <a:pt x="232" y="234"/>
                    <a:pt x="232" y="233"/>
                    <a:pt x="232" y="233"/>
                  </a:cubicBezTo>
                  <a:lnTo>
                    <a:pt x="232" y="2"/>
                  </a:lnTo>
                  <a:cubicBezTo>
                    <a:pt x="232" y="1"/>
                    <a:pt x="232" y="1"/>
                    <a:pt x="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7577101" y="3579284"/>
              <a:ext cx="219505" cy="164629"/>
            </a:xfrm>
            <a:custGeom>
              <a:rect b="b" l="l" r="r" t="t"/>
              <a:pathLst>
                <a:path extrusionOk="0" h="1863" w="2484">
                  <a:moveTo>
                    <a:pt x="6" y="0"/>
                  </a:moveTo>
                  <a:cubicBezTo>
                    <a:pt x="2" y="0"/>
                    <a:pt x="1" y="1"/>
                    <a:pt x="1" y="5"/>
                  </a:cubicBezTo>
                  <a:lnTo>
                    <a:pt x="1" y="1857"/>
                  </a:lnTo>
                  <a:cubicBezTo>
                    <a:pt x="1" y="1860"/>
                    <a:pt x="2" y="1862"/>
                    <a:pt x="6" y="1862"/>
                  </a:cubicBezTo>
                  <a:lnTo>
                    <a:pt x="2479" y="1862"/>
                  </a:lnTo>
                  <a:cubicBezTo>
                    <a:pt x="2481" y="1862"/>
                    <a:pt x="2484" y="1860"/>
                    <a:pt x="2484" y="1857"/>
                  </a:cubicBezTo>
                  <a:lnTo>
                    <a:pt x="2484" y="5"/>
                  </a:lnTo>
                  <a:cubicBezTo>
                    <a:pt x="2484" y="1"/>
                    <a:pt x="2481" y="0"/>
                    <a:pt x="2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7598133" y="3579284"/>
              <a:ext cx="219593" cy="164629"/>
            </a:xfrm>
            <a:custGeom>
              <a:rect b="b" l="l" r="r" t="t"/>
              <a:pathLst>
                <a:path extrusionOk="0" h="1863" w="2485">
                  <a:moveTo>
                    <a:pt x="6" y="0"/>
                  </a:moveTo>
                  <a:cubicBezTo>
                    <a:pt x="3" y="0"/>
                    <a:pt x="1" y="1"/>
                    <a:pt x="1" y="5"/>
                  </a:cubicBezTo>
                  <a:lnTo>
                    <a:pt x="1" y="1857"/>
                  </a:lnTo>
                  <a:cubicBezTo>
                    <a:pt x="1" y="1860"/>
                    <a:pt x="3" y="1862"/>
                    <a:pt x="6" y="1862"/>
                  </a:cubicBezTo>
                  <a:lnTo>
                    <a:pt x="2479" y="1862"/>
                  </a:lnTo>
                  <a:cubicBezTo>
                    <a:pt x="2483" y="1862"/>
                    <a:pt x="2484" y="1860"/>
                    <a:pt x="2484" y="1857"/>
                  </a:cubicBezTo>
                  <a:lnTo>
                    <a:pt x="2484" y="5"/>
                  </a:lnTo>
                  <a:cubicBezTo>
                    <a:pt x="2484" y="1"/>
                    <a:pt x="2483" y="0"/>
                    <a:pt x="2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7649386" y="3595191"/>
              <a:ext cx="117175" cy="63890"/>
            </a:xfrm>
            <a:custGeom>
              <a:rect b="b" l="l" r="r" t="t"/>
              <a:pathLst>
                <a:path extrusionOk="0" h="723" w="1326">
                  <a:moveTo>
                    <a:pt x="1" y="0"/>
                  </a:moveTo>
                  <a:lnTo>
                    <a:pt x="1" y="722"/>
                  </a:lnTo>
                  <a:lnTo>
                    <a:pt x="1325" y="722"/>
                  </a:lnTo>
                  <a:lnTo>
                    <a:pt x="1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7649386" y="3595191"/>
              <a:ext cx="117175" cy="63890"/>
            </a:xfrm>
            <a:custGeom>
              <a:rect b="b" l="l" r="r" t="t"/>
              <a:pathLst>
                <a:path extrusionOk="0" h="723" w="1326">
                  <a:moveTo>
                    <a:pt x="1" y="0"/>
                  </a:moveTo>
                  <a:lnTo>
                    <a:pt x="1" y="722"/>
                  </a:lnTo>
                  <a:lnTo>
                    <a:pt x="1325" y="72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7619341" y="3671098"/>
              <a:ext cx="20678" cy="20678"/>
            </a:xfrm>
            <a:custGeom>
              <a:rect b="b" l="l" r="r" t="t"/>
              <a:pathLst>
                <a:path extrusionOk="0" h="234" w="234">
                  <a:moveTo>
                    <a:pt x="2" y="0"/>
                  </a:moveTo>
                  <a:cubicBezTo>
                    <a:pt x="0" y="0"/>
                    <a:pt x="0" y="1"/>
                    <a:pt x="0" y="1"/>
                  </a:cubicBezTo>
                  <a:lnTo>
                    <a:pt x="0" y="232"/>
                  </a:lnTo>
                  <a:cubicBezTo>
                    <a:pt x="0" y="233"/>
                    <a:pt x="0" y="233"/>
                    <a:pt x="2" y="233"/>
                  </a:cubicBezTo>
                  <a:lnTo>
                    <a:pt x="232" y="233"/>
                  </a:lnTo>
                  <a:cubicBezTo>
                    <a:pt x="232" y="233"/>
                    <a:pt x="234" y="233"/>
                    <a:pt x="234" y="232"/>
                  </a:cubicBezTo>
                  <a:lnTo>
                    <a:pt x="234" y="1"/>
                  </a:lnTo>
                  <a:cubicBezTo>
                    <a:pt x="234"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7650623" y="3671098"/>
              <a:ext cx="20678" cy="20678"/>
            </a:xfrm>
            <a:custGeom>
              <a:rect b="b" l="l" r="r" t="t"/>
              <a:pathLst>
                <a:path extrusionOk="0" h="234" w="234">
                  <a:moveTo>
                    <a:pt x="2" y="0"/>
                  </a:moveTo>
                  <a:cubicBezTo>
                    <a:pt x="2" y="0"/>
                    <a:pt x="1" y="1"/>
                    <a:pt x="1" y="1"/>
                  </a:cubicBezTo>
                  <a:lnTo>
                    <a:pt x="1" y="232"/>
                  </a:lnTo>
                  <a:cubicBezTo>
                    <a:pt x="1" y="233"/>
                    <a:pt x="2" y="233"/>
                    <a:pt x="2" y="233"/>
                  </a:cubicBezTo>
                  <a:lnTo>
                    <a:pt x="233" y="233"/>
                  </a:lnTo>
                  <a:cubicBezTo>
                    <a:pt x="233" y="233"/>
                    <a:pt x="234" y="233"/>
                    <a:pt x="234" y="232"/>
                  </a:cubicBezTo>
                  <a:lnTo>
                    <a:pt x="234" y="1"/>
                  </a:lnTo>
                  <a:cubicBezTo>
                    <a:pt x="234" y="1"/>
                    <a:pt x="233"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7681905"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7713364" y="3671098"/>
              <a:ext cx="20678" cy="20678"/>
            </a:xfrm>
            <a:custGeom>
              <a:rect b="b" l="l" r="r" t="t"/>
              <a:pathLst>
                <a:path extrusionOk="0" h="234" w="234">
                  <a:moveTo>
                    <a:pt x="1" y="0"/>
                  </a:moveTo>
                  <a:cubicBezTo>
                    <a:pt x="0" y="0"/>
                    <a:pt x="0" y="1"/>
                    <a:pt x="0" y="1"/>
                  </a:cubicBezTo>
                  <a:lnTo>
                    <a:pt x="0" y="232"/>
                  </a:lnTo>
                  <a:cubicBezTo>
                    <a:pt x="0" y="233"/>
                    <a:pt x="0" y="233"/>
                    <a:pt x="1" y="233"/>
                  </a:cubicBezTo>
                  <a:lnTo>
                    <a:pt x="232" y="233"/>
                  </a:lnTo>
                  <a:cubicBezTo>
                    <a:pt x="232" y="233"/>
                    <a:pt x="233" y="233"/>
                    <a:pt x="233" y="232"/>
                  </a:cubicBezTo>
                  <a:lnTo>
                    <a:pt x="233" y="1"/>
                  </a:lnTo>
                  <a:cubicBezTo>
                    <a:pt x="233"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7744646" y="3671098"/>
              <a:ext cx="20678" cy="20678"/>
            </a:xfrm>
            <a:custGeom>
              <a:rect b="b" l="l" r="r" t="t"/>
              <a:pathLst>
                <a:path extrusionOk="0" h="234" w="234">
                  <a:moveTo>
                    <a:pt x="2" y="0"/>
                  </a:moveTo>
                  <a:cubicBezTo>
                    <a:pt x="2" y="0"/>
                    <a:pt x="0" y="1"/>
                    <a:pt x="0" y="1"/>
                  </a:cubicBezTo>
                  <a:lnTo>
                    <a:pt x="0" y="232"/>
                  </a:lnTo>
                  <a:cubicBezTo>
                    <a:pt x="0" y="233"/>
                    <a:pt x="2" y="233"/>
                    <a:pt x="2" y="233"/>
                  </a:cubicBezTo>
                  <a:lnTo>
                    <a:pt x="232" y="233"/>
                  </a:lnTo>
                  <a:cubicBezTo>
                    <a:pt x="232" y="233"/>
                    <a:pt x="234" y="233"/>
                    <a:pt x="234" y="232"/>
                  </a:cubicBezTo>
                  <a:lnTo>
                    <a:pt x="234" y="1"/>
                  </a:lnTo>
                  <a:cubicBezTo>
                    <a:pt x="234"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7775928" y="3671098"/>
              <a:ext cx="20678" cy="20678"/>
            </a:xfrm>
            <a:custGeom>
              <a:rect b="b" l="l" r="r" t="t"/>
              <a:pathLst>
                <a:path extrusionOk="0" h="234" w="234">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7619341" y="3703883"/>
              <a:ext cx="20678" cy="20678"/>
            </a:xfrm>
            <a:custGeom>
              <a:rect b="b" l="l" r="r" t="t"/>
              <a:pathLst>
                <a:path extrusionOk="0" h="234" w="234">
                  <a:moveTo>
                    <a:pt x="2" y="1"/>
                  </a:moveTo>
                  <a:cubicBezTo>
                    <a:pt x="0" y="1"/>
                    <a:pt x="0" y="1"/>
                    <a:pt x="0" y="2"/>
                  </a:cubicBezTo>
                  <a:lnTo>
                    <a:pt x="0" y="233"/>
                  </a:lnTo>
                  <a:cubicBezTo>
                    <a:pt x="0" y="233"/>
                    <a:pt x="0" y="234"/>
                    <a:pt x="2" y="234"/>
                  </a:cubicBezTo>
                  <a:lnTo>
                    <a:pt x="232" y="234"/>
                  </a:lnTo>
                  <a:cubicBezTo>
                    <a:pt x="232" y="234"/>
                    <a:pt x="234" y="233"/>
                    <a:pt x="234" y="233"/>
                  </a:cubicBezTo>
                  <a:lnTo>
                    <a:pt x="234" y="2"/>
                  </a:lnTo>
                  <a:cubicBezTo>
                    <a:pt x="234"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7650623" y="3703883"/>
              <a:ext cx="20678" cy="20678"/>
            </a:xfrm>
            <a:custGeom>
              <a:rect b="b" l="l" r="r" t="t"/>
              <a:pathLst>
                <a:path extrusionOk="0" h="234" w="234">
                  <a:moveTo>
                    <a:pt x="2" y="1"/>
                  </a:moveTo>
                  <a:cubicBezTo>
                    <a:pt x="2" y="1"/>
                    <a:pt x="1" y="1"/>
                    <a:pt x="1" y="2"/>
                  </a:cubicBezTo>
                  <a:lnTo>
                    <a:pt x="1" y="233"/>
                  </a:lnTo>
                  <a:cubicBezTo>
                    <a:pt x="1" y="233"/>
                    <a:pt x="2" y="234"/>
                    <a:pt x="2" y="234"/>
                  </a:cubicBezTo>
                  <a:lnTo>
                    <a:pt x="233" y="234"/>
                  </a:lnTo>
                  <a:cubicBezTo>
                    <a:pt x="233" y="234"/>
                    <a:pt x="234" y="233"/>
                    <a:pt x="234" y="233"/>
                  </a:cubicBezTo>
                  <a:lnTo>
                    <a:pt x="234" y="2"/>
                  </a:lnTo>
                  <a:cubicBezTo>
                    <a:pt x="234" y="1"/>
                    <a:pt x="233"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7681905"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7713364" y="3703883"/>
              <a:ext cx="20678" cy="20678"/>
            </a:xfrm>
            <a:custGeom>
              <a:rect b="b" l="l" r="r" t="t"/>
              <a:pathLst>
                <a:path extrusionOk="0" h="234" w="234">
                  <a:moveTo>
                    <a:pt x="1" y="1"/>
                  </a:moveTo>
                  <a:cubicBezTo>
                    <a:pt x="0" y="1"/>
                    <a:pt x="0" y="1"/>
                    <a:pt x="0" y="2"/>
                  </a:cubicBezTo>
                  <a:lnTo>
                    <a:pt x="0" y="233"/>
                  </a:lnTo>
                  <a:cubicBezTo>
                    <a:pt x="0" y="233"/>
                    <a:pt x="0" y="234"/>
                    <a:pt x="1" y="234"/>
                  </a:cubicBezTo>
                  <a:lnTo>
                    <a:pt x="232" y="234"/>
                  </a:lnTo>
                  <a:cubicBezTo>
                    <a:pt x="232" y="234"/>
                    <a:pt x="233" y="233"/>
                    <a:pt x="233" y="233"/>
                  </a:cubicBezTo>
                  <a:lnTo>
                    <a:pt x="233" y="2"/>
                  </a:lnTo>
                  <a:cubicBezTo>
                    <a:pt x="233"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7744646" y="3703883"/>
              <a:ext cx="20678" cy="20678"/>
            </a:xfrm>
            <a:custGeom>
              <a:rect b="b" l="l" r="r" t="t"/>
              <a:pathLst>
                <a:path extrusionOk="0" h="234" w="234">
                  <a:moveTo>
                    <a:pt x="2" y="1"/>
                  </a:moveTo>
                  <a:cubicBezTo>
                    <a:pt x="2" y="1"/>
                    <a:pt x="0" y="1"/>
                    <a:pt x="0" y="2"/>
                  </a:cubicBezTo>
                  <a:lnTo>
                    <a:pt x="0" y="233"/>
                  </a:lnTo>
                  <a:cubicBezTo>
                    <a:pt x="0" y="233"/>
                    <a:pt x="2" y="234"/>
                    <a:pt x="2" y="234"/>
                  </a:cubicBezTo>
                  <a:lnTo>
                    <a:pt x="232" y="234"/>
                  </a:lnTo>
                  <a:cubicBezTo>
                    <a:pt x="232" y="234"/>
                    <a:pt x="234" y="233"/>
                    <a:pt x="234" y="233"/>
                  </a:cubicBezTo>
                  <a:lnTo>
                    <a:pt x="234" y="2"/>
                  </a:lnTo>
                  <a:cubicBezTo>
                    <a:pt x="234"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7775928" y="3703883"/>
              <a:ext cx="20678" cy="20678"/>
            </a:xfrm>
            <a:custGeom>
              <a:rect b="b" l="l" r="r" t="t"/>
              <a:pathLst>
                <a:path extrusionOk="0" h="234" w="234">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6422315" y="2870754"/>
              <a:ext cx="156057" cy="106660"/>
            </a:xfrm>
            <a:custGeom>
              <a:rect b="b" l="l" r="r" t="t"/>
              <a:pathLst>
                <a:path extrusionOk="0" h="1207" w="1766">
                  <a:moveTo>
                    <a:pt x="1450" y="0"/>
                  </a:moveTo>
                  <a:cubicBezTo>
                    <a:pt x="1407" y="0"/>
                    <a:pt x="1363" y="11"/>
                    <a:pt x="1322" y="32"/>
                  </a:cubicBezTo>
                  <a:cubicBezTo>
                    <a:pt x="940" y="232"/>
                    <a:pt x="572" y="456"/>
                    <a:pt x="220" y="706"/>
                  </a:cubicBezTo>
                  <a:cubicBezTo>
                    <a:pt x="0" y="862"/>
                    <a:pt x="111" y="1207"/>
                    <a:pt x="379" y="1207"/>
                  </a:cubicBezTo>
                  <a:cubicBezTo>
                    <a:pt x="437" y="1207"/>
                    <a:pt x="493" y="1189"/>
                    <a:pt x="540" y="1156"/>
                  </a:cubicBezTo>
                  <a:cubicBezTo>
                    <a:pt x="870" y="922"/>
                    <a:pt x="1217" y="709"/>
                    <a:pt x="1578" y="521"/>
                  </a:cubicBezTo>
                  <a:cubicBezTo>
                    <a:pt x="1713" y="450"/>
                    <a:pt x="1765" y="284"/>
                    <a:pt x="1695" y="149"/>
                  </a:cubicBezTo>
                  <a:cubicBezTo>
                    <a:pt x="1646" y="54"/>
                    <a:pt x="1550" y="0"/>
                    <a:pt x="1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7270466" y="2869075"/>
              <a:ext cx="149695" cy="106571"/>
            </a:xfrm>
            <a:custGeom>
              <a:rect b="b" l="l" r="r" t="t"/>
              <a:pathLst>
                <a:path extrusionOk="0" h="1206" w="1694">
                  <a:moveTo>
                    <a:pt x="316" y="1"/>
                  </a:moveTo>
                  <a:cubicBezTo>
                    <a:pt x="217" y="1"/>
                    <a:pt x="120" y="55"/>
                    <a:pt x="71" y="150"/>
                  </a:cubicBezTo>
                  <a:cubicBezTo>
                    <a:pt x="0" y="287"/>
                    <a:pt x="56" y="454"/>
                    <a:pt x="193" y="524"/>
                  </a:cubicBezTo>
                  <a:cubicBezTo>
                    <a:pt x="554" y="710"/>
                    <a:pt x="902" y="922"/>
                    <a:pt x="1236" y="1157"/>
                  </a:cubicBezTo>
                  <a:cubicBezTo>
                    <a:pt x="1281" y="1189"/>
                    <a:pt x="1337" y="1206"/>
                    <a:pt x="1394" y="1206"/>
                  </a:cubicBezTo>
                  <a:cubicBezTo>
                    <a:pt x="1515" y="1206"/>
                    <a:pt x="1621" y="1128"/>
                    <a:pt x="1657" y="1013"/>
                  </a:cubicBezTo>
                  <a:cubicBezTo>
                    <a:pt x="1694" y="899"/>
                    <a:pt x="1652" y="773"/>
                    <a:pt x="1553" y="704"/>
                  </a:cubicBezTo>
                  <a:cubicBezTo>
                    <a:pt x="1200" y="456"/>
                    <a:pt x="830" y="231"/>
                    <a:pt x="447" y="34"/>
                  </a:cubicBezTo>
                  <a:cubicBezTo>
                    <a:pt x="405" y="11"/>
                    <a:pt x="361" y="1"/>
                    <a:pt x="3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6843916" y="2779117"/>
              <a:ext cx="161182" cy="50723"/>
            </a:xfrm>
            <a:custGeom>
              <a:rect b="b" l="l" r="r" t="t"/>
              <a:pathLst>
                <a:path extrusionOk="0" h="574" w="1824">
                  <a:moveTo>
                    <a:pt x="929" y="0"/>
                  </a:moveTo>
                  <a:cubicBezTo>
                    <a:pt x="713" y="0"/>
                    <a:pt x="483" y="7"/>
                    <a:pt x="263" y="22"/>
                  </a:cubicBezTo>
                  <a:cubicBezTo>
                    <a:pt x="115" y="32"/>
                    <a:pt x="1" y="158"/>
                    <a:pt x="6" y="307"/>
                  </a:cubicBezTo>
                  <a:cubicBezTo>
                    <a:pt x="10" y="457"/>
                    <a:pt x="133" y="574"/>
                    <a:pt x="282" y="574"/>
                  </a:cubicBezTo>
                  <a:cubicBezTo>
                    <a:pt x="288" y="574"/>
                    <a:pt x="296" y="574"/>
                    <a:pt x="302" y="573"/>
                  </a:cubicBezTo>
                  <a:cubicBezTo>
                    <a:pt x="509" y="559"/>
                    <a:pt x="719" y="552"/>
                    <a:pt x="926" y="552"/>
                  </a:cubicBezTo>
                  <a:lnTo>
                    <a:pt x="929" y="552"/>
                  </a:lnTo>
                  <a:cubicBezTo>
                    <a:pt x="1126" y="552"/>
                    <a:pt x="1325" y="558"/>
                    <a:pt x="1520" y="571"/>
                  </a:cubicBezTo>
                  <a:cubicBezTo>
                    <a:pt x="1526" y="572"/>
                    <a:pt x="1532" y="572"/>
                    <a:pt x="1538" y="572"/>
                  </a:cubicBezTo>
                  <a:cubicBezTo>
                    <a:pt x="1682" y="572"/>
                    <a:pt x="1804" y="459"/>
                    <a:pt x="1814" y="314"/>
                  </a:cubicBezTo>
                  <a:cubicBezTo>
                    <a:pt x="1823" y="162"/>
                    <a:pt x="1709" y="30"/>
                    <a:pt x="1556" y="20"/>
                  </a:cubicBezTo>
                  <a:cubicBezTo>
                    <a:pt x="1348" y="6"/>
                    <a:pt x="1138" y="0"/>
                    <a:pt x="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7445080" y="4049134"/>
              <a:ext cx="502016" cy="559366"/>
            </a:xfrm>
            <a:custGeom>
              <a:rect b="b" l="l" r="r" t="t"/>
              <a:pathLst>
                <a:path extrusionOk="0" h="6330" w="5681">
                  <a:moveTo>
                    <a:pt x="379" y="1"/>
                  </a:moveTo>
                  <a:lnTo>
                    <a:pt x="0" y="6330"/>
                  </a:lnTo>
                  <a:lnTo>
                    <a:pt x="5681" y="6330"/>
                  </a:lnTo>
                  <a:lnTo>
                    <a:pt x="53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7056617" y="4049134"/>
              <a:ext cx="502458" cy="559366"/>
            </a:xfrm>
            <a:custGeom>
              <a:rect b="b" l="l" r="r" t="t"/>
              <a:pathLst>
                <a:path extrusionOk="0" h="6330" w="5686">
                  <a:moveTo>
                    <a:pt x="335" y="1"/>
                  </a:moveTo>
                  <a:lnTo>
                    <a:pt x="0" y="6330"/>
                  </a:lnTo>
                  <a:lnTo>
                    <a:pt x="5595" y="6330"/>
                  </a:lnTo>
                  <a:lnTo>
                    <a:pt x="568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7552800" y="4467024"/>
              <a:ext cx="387668" cy="18380"/>
            </a:xfrm>
            <a:custGeom>
              <a:rect b="b" l="l" r="r" t="t"/>
              <a:pathLst>
                <a:path extrusionOk="0" h="208" w="4387">
                  <a:moveTo>
                    <a:pt x="3" y="0"/>
                  </a:moveTo>
                  <a:lnTo>
                    <a:pt x="1" y="207"/>
                  </a:lnTo>
                  <a:lnTo>
                    <a:pt x="4387" y="207"/>
                  </a:lnTo>
                  <a:lnTo>
                    <a:pt x="43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7063156" y="4467024"/>
              <a:ext cx="489998" cy="18380"/>
            </a:xfrm>
            <a:custGeom>
              <a:rect b="b" l="l" r="r" t="t"/>
              <a:pathLst>
                <a:path extrusionOk="0" h="208" w="5545">
                  <a:moveTo>
                    <a:pt x="10" y="0"/>
                  </a:moveTo>
                  <a:lnTo>
                    <a:pt x="0" y="207"/>
                  </a:lnTo>
                  <a:lnTo>
                    <a:pt x="5542" y="207"/>
                  </a:lnTo>
                  <a:lnTo>
                    <a:pt x="5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7554833" y="4320158"/>
              <a:ext cx="378036" cy="18469"/>
            </a:xfrm>
            <a:custGeom>
              <a:rect b="b" l="l" r="r" t="t"/>
              <a:pathLst>
                <a:path extrusionOk="0" h="209" w="4278">
                  <a:moveTo>
                    <a:pt x="3" y="1"/>
                  </a:moveTo>
                  <a:lnTo>
                    <a:pt x="1" y="208"/>
                  </a:lnTo>
                  <a:lnTo>
                    <a:pt x="4277" y="208"/>
                  </a:lnTo>
                  <a:lnTo>
                    <a:pt x="42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7070756" y="4320158"/>
              <a:ext cx="484431" cy="18469"/>
            </a:xfrm>
            <a:custGeom>
              <a:rect b="b" l="l" r="r" t="t"/>
              <a:pathLst>
                <a:path extrusionOk="0" h="209" w="5482">
                  <a:moveTo>
                    <a:pt x="13" y="1"/>
                  </a:moveTo>
                  <a:lnTo>
                    <a:pt x="1" y="208"/>
                  </a:lnTo>
                  <a:lnTo>
                    <a:pt x="5479" y="208"/>
                  </a:lnTo>
                  <a:lnTo>
                    <a:pt x="5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7556954" y="4173379"/>
              <a:ext cx="368051" cy="18469"/>
            </a:xfrm>
            <a:custGeom>
              <a:rect b="b" l="l" r="r" t="t"/>
              <a:pathLst>
                <a:path extrusionOk="0" h="209" w="4165">
                  <a:moveTo>
                    <a:pt x="3" y="1"/>
                  </a:moveTo>
                  <a:lnTo>
                    <a:pt x="0" y="208"/>
                  </a:lnTo>
                  <a:lnTo>
                    <a:pt x="4164" y="208"/>
                  </a:lnTo>
                  <a:lnTo>
                    <a:pt x="41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7078620" y="4173379"/>
              <a:ext cx="478598" cy="18469"/>
            </a:xfrm>
            <a:custGeom>
              <a:rect b="b" l="l" r="r" t="t"/>
              <a:pathLst>
                <a:path extrusionOk="0" h="209" w="5416">
                  <a:moveTo>
                    <a:pt x="12" y="1"/>
                  </a:moveTo>
                  <a:lnTo>
                    <a:pt x="0" y="208"/>
                  </a:lnTo>
                  <a:lnTo>
                    <a:pt x="5413" y="208"/>
                  </a:lnTo>
                  <a:lnTo>
                    <a:pt x="54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7773189" y="3932931"/>
              <a:ext cx="655687" cy="160299"/>
            </a:xfrm>
            <a:custGeom>
              <a:rect b="b" l="l" r="r" t="t"/>
              <a:pathLst>
                <a:path extrusionOk="0" h="1814" w="7420">
                  <a:moveTo>
                    <a:pt x="6" y="0"/>
                  </a:moveTo>
                  <a:cubicBezTo>
                    <a:pt x="1" y="0"/>
                    <a:pt x="1" y="3"/>
                    <a:pt x="7" y="5"/>
                  </a:cubicBezTo>
                  <a:lnTo>
                    <a:pt x="1035" y="1813"/>
                  </a:lnTo>
                  <a:lnTo>
                    <a:pt x="6036" y="1813"/>
                  </a:lnTo>
                  <a:lnTo>
                    <a:pt x="6036" y="1812"/>
                  </a:lnTo>
                  <a:cubicBezTo>
                    <a:pt x="6041" y="1812"/>
                    <a:pt x="6046" y="1812"/>
                    <a:pt x="6052" y="1812"/>
                  </a:cubicBezTo>
                  <a:cubicBezTo>
                    <a:pt x="6301" y="1812"/>
                    <a:pt x="6537" y="1755"/>
                    <a:pt x="6717" y="1599"/>
                  </a:cubicBezTo>
                  <a:cubicBezTo>
                    <a:pt x="7419" y="988"/>
                    <a:pt x="7096" y="0"/>
                    <a:pt x="64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6794961" y="3932931"/>
              <a:ext cx="1188455" cy="160210"/>
            </a:xfrm>
            <a:custGeom>
              <a:rect b="b" l="l" r="r" t="t"/>
              <a:pathLst>
                <a:path extrusionOk="0" h="1813" w="13449">
                  <a:moveTo>
                    <a:pt x="294" y="0"/>
                  </a:moveTo>
                  <a:cubicBezTo>
                    <a:pt x="131" y="0"/>
                    <a:pt x="0" y="115"/>
                    <a:pt x="0" y="257"/>
                  </a:cubicBezTo>
                  <a:lnTo>
                    <a:pt x="0" y="522"/>
                  </a:lnTo>
                  <a:cubicBezTo>
                    <a:pt x="0" y="964"/>
                    <a:pt x="457" y="1323"/>
                    <a:pt x="1021" y="1323"/>
                  </a:cubicBezTo>
                  <a:lnTo>
                    <a:pt x="10513" y="1323"/>
                  </a:lnTo>
                  <a:cubicBezTo>
                    <a:pt x="10513" y="1323"/>
                    <a:pt x="11360" y="1813"/>
                    <a:pt x="12083" y="1813"/>
                  </a:cubicBezTo>
                  <a:cubicBezTo>
                    <a:pt x="12332" y="1813"/>
                    <a:pt x="12567" y="1755"/>
                    <a:pt x="12747" y="1599"/>
                  </a:cubicBezTo>
                  <a:cubicBezTo>
                    <a:pt x="13449" y="988"/>
                    <a:pt x="13127" y="0"/>
                    <a:pt x="12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8048365" y="3865949"/>
              <a:ext cx="182391" cy="67071"/>
            </a:xfrm>
            <a:custGeom>
              <a:rect b="b" l="l" r="r" t="t"/>
              <a:pathLst>
                <a:path extrusionOk="0" h="759" w="2064">
                  <a:moveTo>
                    <a:pt x="1031" y="1"/>
                  </a:moveTo>
                  <a:cubicBezTo>
                    <a:pt x="473" y="1"/>
                    <a:pt x="21" y="338"/>
                    <a:pt x="1" y="758"/>
                  </a:cubicBezTo>
                  <a:lnTo>
                    <a:pt x="229" y="758"/>
                  </a:lnTo>
                  <a:cubicBezTo>
                    <a:pt x="250" y="434"/>
                    <a:pt x="600" y="175"/>
                    <a:pt x="1032" y="175"/>
                  </a:cubicBezTo>
                  <a:cubicBezTo>
                    <a:pt x="1464" y="175"/>
                    <a:pt x="1815" y="434"/>
                    <a:pt x="1836" y="758"/>
                  </a:cubicBezTo>
                  <a:lnTo>
                    <a:pt x="2064" y="758"/>
                  </a:lnTo>
                  <a:cubicBezTo>
                    <a:pt x="2045" y="372"/>
                    <a:pt x="1663" y="57"/>
                    <a:pt x="1169" y="8"/>
                  </a:cubicBezTo>
                  <a:lnTo>
                    <a:pt x="11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8060472" y="3865949"/>
              <a:ext cx="182391" cy="67071"/>
            </a:xfrm>
            <a:custGeom>
              <a:rect b="b" l="l" r="r" t="t"/>
              <a:pathLst>
                <a:path extrusionOk="0" h="759" w="2064">
                  <a:moveTo>
                    <a:pt x="1032" y="1"/>
                  </a:moveTo>
                  <a:cubicBezTo>
                    <a:pt x="474" y="1"/>
                    <a:pt x="21" y="338"/>
                    <a:pt x="0" y="758"/>
                  </a:cubicBezTo>
                  <a:lnTo>
                    <a:pt x="229" y="758"/>
                  </a:lnTo>
                  <a:cubicBezTo>
                    <a:pt x="250" y="434"/>
                    <a:pt x="602" y="175"/>
                    <a:pt x="1032" y="175"/>
                  </a:cubicBezTo>
                  <a:cubicBezTo>
                    <a:pt x="1464" y="175"/>
                    <a:pt x="1815" y="434"/>
                    <a:pt x="1836" y="758"/>
                  </a:cubicBezTo>
                  <a:lnTo>
                    <a:pt x="2064" y="758"/>
                  </a:lnTo>
                  <a:cubicBezTo>
                    <a:pt x="2043" y="338"/>
                    <a:pt x="1590" y="1"/>
                    <a:pt x="1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8"/>
          <p:cNvGrpSpPr/>
          <p:nvPr/>
        </p:nvGrpSpPr>
        <p:grpSpPr>
          <a:xfrm>
            <a:off x="7723245" y="1169551"/>
            <a:ext cx="705653" cy="705614"/>
            <a:chOff x="10174495" y="4989626"/>
            <a:chExt cx="705653" cy="705614"/>
          </a:xfrm>
        </p:grpSpPr>
        <p:sp>
          <p:nvSpPr>
            <p:cNvPr id="1500" name="Google Shape;1500;p38"/>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06" name="Google Shape;1506;p38"/>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sp>
        <p:nvSpPr>
          <p:cNvPr id="1507" name="Google Shape;1507;p38"/>
          <p:cNvSpPr txBox="1"/>
          <p:nvPr>
            <p:ph type="title"/>
          </p:nvPr>
        </p:nvSpPr>
        <p:spPr>
          <a:xfrm>
            <a:off x="459700" y="454188"/>
            <a:ext cx="7704000" cy="10536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900"/>
              <a:t>Evaluating Usability and Integration of qXR</a:t>
            </a:r>
            <a:endParaRPr sz="2900"/>
          </a:p>
        </p:txBody>
      </p:sp>
      <p:sp>
        <p:nvSpPr>
          <p:cNvPr id="1508" name="Google Shape;1508;p38"/>
          <p:cNvSpPr txBox="1"/>
          <p:nvPr/>
        </p:nvSpPr>
        <p:spPr>
          <a:xfrm>
            <a:off x="545500" y="1669575"/>
            <a:ext cx="3276900" cy="2647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AutoNum type="arabicPeriod"/>
            </a:pPr>
            <a:r>
              <a:rPr lang="en" sz="1700"/>
              <a:t>How exactly does qXR impact the workflow?</a:t>
            </a:r>
            <a:endParaRPr sz="1700"/>
          </a:p>
          <a:p>
            <a:pPr indent="-336550" lvl="0" marL="457200" rtl="0" algn="l">
              <a:spcBef>
                <a:spcPts val="0"/>
              </a:spcBef>
              <a:spcAft>
                <a:spcPts val="0"/>
              </a:spcAft>
              <a:buSzPts val="1700"/>
              <a:buAutoNum type="arabicPeriod"/>
            </a:pPr>
            <a:r>
              <a:rPr lang="en" sz="1700"/>
              <a:t>How can qXR be integrated into your clinical workflow?</a:t>
            </a:r>
            <a:endParaRPr sz="1700"/>
          </a:p>
          <a:p>
            <a:pPr indent="-336550" lvl="0" marL="457200" rtl="0" algn="l">
              <a:spcBef>
                <a:spcPts val="0"/>
              </a:spcBef>
              <a:spcAft>
                <a:spcPts val="0"/>
              </a:spcAft>
              <a:buSzPts val="1700"/>
              <a:buAutoNum type="arabicPeriod"/>
            </a:pPr>
            <a:r>
              <a:rPr lang="en" sz="1700"/>
              <a:t>What are the requirements in terms of IT infrastructure?</a:t>
            </a:r>
            <a:endParaRPr sz="17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39"/>
          <p:cNvSpPr txBox="1"/>
          <p:nvPr>
            <p:ph type="title"/>
          </p:nvPr>
        </p:nvSpPr>
        <p:spPr>
          <a:xfrm>
            <a:off x="479950" y="336025"/>
            <a:ext cx="62421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Evaluating Usability of qXR</a:t>
            </a:r>
            <a:endParaRPr/>
          </a:p>
        </p:txBody>
      </p:sp>
      <p:sp>
        <p:nvSpPr>
          <p:cNvPr id="1514" name="Google Shape;1514;p39"/>
          <p:cNvSpPr txBox="1"/>
          <p:nvPr/>
        </p:nvSpPr>
        <p:spPr>
          <a:xfrm>
            <a:off x="479950" y="1221425"/>
            <a:ext cx="4685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Limitation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No user experience studies of qXR were identified</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Solution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Expand evaluation to AI in radiology and apply the assumption that the evaluation will identify generic factors that could apply to qXR</a:t>
            </a:r>
            <a:endParaRPr>
              <a:latin typeface="Poppins"/>
              <a:ea typeface="Poppins"/>
              <a:cs typeface="Poppins"/>
              <a:sym typeface="Poppins"/>
            </a:endParaRPr>
          </a:p>
        </p:txBody>
      </p:sp>
      <p:pic>
        <p:nvPicPr>
          <p:cNvPr id="1515" name="Google Shape;1515;p39"/>
          <p:cNvPicPr preferRelativeResize="0"/>
          <p:nvPr/>
        </p:nvPicPr>
        <p:blipFill rotWithShape="1">
          <a:blip r:embed="rId3">
            <a:alphaModFix/>
          </a:blip>
          <a:srcRect b="24378" l="0" r="24029" t="7561"/>
          <a:stretch/>
        </p:blipFill>
        <p:spPr>
          <a:xfrm>
            <a:off x="5764800" y="866825"/>
            <a:ext cx="3151200" cy="399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0"/>
          <p:cNvSpPr txBox="1"/>
          <p:nvPr>
            <p:ph type="title"/>
          </p:nvPr>
        </p:nvSpPr>
        <p:spPr>
          <a:xfrm>
            <a:off x="479950" y="188025"/>
            <a:ext cx="8399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Evaluating UX for Other Medical Imaging AI Products</a:t>
            </a:r>
            <a:endParaRPr/>
          </a:p>
          <a:p>
            <a:pPr indent="0" lvl="0" marL="0" rtl="0" algn="l">
              <a:spcBef>
                <a:spcPts val="0"/>
              </a:spcBef>
              <a:spcAft>
                <a:spcPts val="0"/>
              </a:spcAft>
              <a:buNone/>
            </a:pPr>
            <a:r>
              <a:t/>
            </a:r>
            <a:endParaRPr/>
          </a:p>
        </p:txBody>
      </p:sp>
      <p:pic>
        <p:nvPicPr>
          <p:cNvPr id="1521" name="Google Shape;1521;p40"/>
          <p:cNvPicPr preferRelativeResize="0"/>
          <p:nvPr/>
        </p:nvPicPr>
        <p:blipFill>
          <a:blip r:embed="rId3">
            <a:alphaModFix/>
          </a:blip>
          <a:stretch>
            <a:fillRect/>
          </a:stretch>
        </p:blipFill>
        <p:spPr>
          <a:xfrm>
            <a:off x="5567425" y="1085400"/>
            <a:ext cx="3388575" cy="3871049"/>
          </a:xfrm>
          <a:prstGeom prst="rect">
            <a:avLst/>
          </a:prstGeom>
          <a:noFill/>
          <a:ln>
            <a:noFill/>
          </a:ln>
        </p:spPr>
      </p:pic>
      <p:sp>
        <p:nvSpPr>
          <p:cNvPr id="1522" name="Google Shape;1522;p40"/>
          <p:cNvSpPr txBox="1"/>
          <p:nvPr/>
        </p:nvSpPr>
        <p:spPr>
          <a:xfrm>
            <a:off x="311700" y="1197600"/>
            <a:ext cx="5046000" cy="3305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lang="en" sz="1800">
                <a:solidFill>
                  <a:srgbClr val="595959"/>
                </a:solidFill>
                <a:latin typeface="Poppins"/>
                <a:ea typeface="Poppins"/>
                <a:cs typeface="Poppins"/>
                <a:sym typeface="Poppins"/>
              </a:rPr>
              <a:t>Purpose:</a:t>
            </a:r>
            <a:endParaRPr sz="1800">
              <a:solidFill>
                <a:srgbClr val="595959"/>
              </a:solidFill>
              <a:latin typeface="Poppins"/>
              <a:ea typeface="Poppins"/>
              <a:cs typeface="Poppins"/>
              <a:sym typeface="Poppins"/>
            </a:endParaRPr>
          </a:p>
          <a:p>
            <a:pPr indent="-308610" lvl="0" marL="457200" rtl="0" algn="l">
              <a:lnSpc>
                <a:spcPct val="115000"/>
              </a:lnSpc>
              <a:spcBef>
                <a:spcPts val="120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Explore the general attitude of the radiology community.</a:t>
            </a:r>
            <a:endParaRPr sz="1800">
              <a:solidFill>
                <a:srgbClr val="595959"/>
              </a:solidFill>
              <a:latin typeface="Poppins"/>
              <a:ea typeface="Poppins"/>
              <a:cs typeface="Poppins"/>
              <a:sym typeface="Poppins"/>
            </a:endParaRPr>
          </a:p>
          <a:p>
            <a:pPr indent="-308610" lvl="0" marL="457200" rtl="0" algn="l">
              <a:lnSpc>
                <a:spcPct val="115000"/>
              </a:lnSpc>
              <a:spcBef>
                <a:spcPts val="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Identify the key factors users look for in product.</a:t>
            </a:r>
            <a:endParaRPr sz="1800">
              <a:solidFill>
                <a:srgbClr val="595959"/>
              </a:solidFill>
              <a:latin typeface="Poppins"/>
              <a:ea typeface="Poppins"/>
              <a:cs typeface="Poppins"/>
              <a:sym typeface="Poppins"/>
            </a:endParaRPr>
          </a:p>
          <a:p>
            <a:pPr indent="-308610" lvl="0" marL="457200" rtl="0" algn="l">
              <a:lnSpc>
                <a:spcPct val="115000"/>
              </a:lnSpc>
              <a:spcBef>
                <a:spcPts val="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Gain insight on the potential future improvements.</a:t>
            </a:r>
            <a:endParaRPr sz="1800">
              <a:solidFill>
                <a:srgbClr val="595959"/>
              </a:solidFill>
              <a:latin typeface="Poppins"/>
              <a:ea typeface="Poppins"/>
              <a:cs typeface="Poppins"/>
              <a:sym typeface="Poppins"/>
            </a:endParaRPr>
          </a:p>
          <a:p>
            <a:pPr indent="0" lvl="0" marL="0" rtl="0" algn="l">
              <a:lnSpc>
                <a:spcPct val="115000"/>
              </a:lnSpc>
              <a:spcBef>
                <a:spcPts val="1200"/>
              </a:spcBef>
              <a:spcAft>
                <a:spcPts val="0"/>
              </a:spcAft>
              <a:buNone/>
            </a:pPr>
            <a:r>
              <a:rPr lang="en" sz="1800">
                <a:solidFill>
                  <a:srgbClr val="595959"/>
                </a:solidFill>
                <a:latin typeface="Poppins"/>
                <a:ea typeface="Poppins"/>
                <a:cs typeface="Poppins"/>
                <a:sym typeface="Poppins"/>
              </a:rPr>
              <a:t>Process: </a:t>
            </a:r>
            <a:endParaRPr sz="1800">
              <a:solidFill>
                <a:srgbClr val="595959"/>
              </a:solidFill>
              <a:latin typeface="Poppins"/>
              <a:ea typeface="Poppins"/>
              <a:cs typeface="Poppins"/>
              <a:sym typeface="Poppins"/>
            </a:endParaRPr>
          </a:p>
          <a:p>
            <a:pPr indent="-308610" lvl="0" marL="457200" rtl="0" algn="l">
              <a:lnSpc>
                <a:spcPct val="115000"/>
              </a:lnSpc>
              <a:spcBef>
                <a:spcPts val="120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Follow the PRISMA process.</a:t>
            </a:r>
            <a:endParaRPr sz="1800">
              <a:solidFill>
                <a:srgbClr val="595959"/>
              </a:solidFill>
              <a:latin typeface="Poppins"/>
              <a:ea typeface="Poppins"/>
              <a:cs typeface="Poppins"/>
              <a:sym typeface="Poppins"/>
            </a:endParaRPr>
          </a:p>
          <a:p>
            <a:pPr indent="-308610" lvl="0" marL="457200" rtl="0" algn="l">
              <a:lnSpc>
                <a:spcPct val="115000"/>
              </a:lnSpc>
              <a:spcBef>
                <a:spcPts val="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Choose credible database.</a:t>
            </a:r>
            <a:endParaRPr sz="1800">
              <a:solidFill>
                <a:srgbClr val="595959"/>
              </a:solidFill>
              <a:latin typeface="Poppins"/>
              <a:ea typeface="Poppins"/>
              <a:cs typeface="Poppins"/>
              <a:sym typeface="Poppins"/>
            </a:endParaRPr>
          </a:p>
          <a:p>
            <a:pPr indent="-308610" lvl="0" marL="457200" rtl="0" algn="l">
              <a:lnSpc>
                <a:spcPct val="115000"/>
              </a:lnSpc>
              <a:spcBef>
                <a:spcPts val="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Form multiple research questions.</a:t>
            </a:r>
            <a:endParaRPr sz="1800">
              <a:solidFill>
                <a:srgbClr val="595959"/>
              </a:solidFill>
              <a:latin typeface="Poppins"/>
              <a:ea typeface="Poppins"/>
              <a:cs typeface="Poppins"/>
              <a:sym typeface="Poppins"/>
            </a:endParaRPr>
          </a:p>
          <a:p>
            <a:pPr indent="0" lvl="0" marL="0" rtl="0" algn="l">
              <a:lnSpc>
                <a:spcPct val="115000"/>
              </a:lnSpc>
              <a:spcBef>
                <a:spcPts val="1200"/>
              </a:spcBef>
              <a:spcAft>
                <a:spcPts val="0"/>
              </a:spcAft>
              <a:buNone/>
            </a:pPr>
            <a:r>
              <a:rPr lang="en" sz="1800">
                <a:solidFill>
                  <a:srgbClr val="595959"/>
                </a:solidFill>
                <a:latin typeface="Poppins"/>
                <a:ea typeface="Poppins"/>
                <a:cs typeface="Poppins"/>
                <a:sym typeface="Poppins"/>
              </a:rPr>
              <a:t>Limitations:</a:t>
            </a:r>
            <a:endParaRPr sz="1800">
              <a:solidFill>
                <a:srgbClr val="595959"/>
              </a:solidFill>
              <a:latin typeface="Poppins"/>
              <a:ea typeface="Poppins"/>
              <a:cs typeface="Poppins"/>
              <a:sym typeface="Poppins"/>
            </a:endParaRPr>
          </a:p>
          <a:p>
            <a:pPr indent="-308610" lvl="0" marL="457200" rtl="0" algn="l">
              <a:lnSpc>
                <a:spcPct val="115000"/>
              </a:lnSpc>
              <a:spcBef>
                <a:spcPts val="120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Not many relevant articles.</a:t>
            </a:r>
            <a:endParaRPr sz="1800">
              <a:solidFill>
                <a:srgbClr val="595959"/>
              </a:solidFill>
              <a:latin typeface="Poppins"/>
              <a:ea typeface="Poppins"/>
              <a:cs typeface="Poppins"/>
              <a:sym typeface="Poppins"/>
            </a:endParaRPr>
          </a:p>
          <a:p>
            <a:pPr indent="-308610" lvl="0" marL="457200" rtl="0" algn="l">
              <a:lnSpc>
                <a:spcPct val="115000"/>
              </a:lnSpc>
              <a:spcBef>
                <a:spcPts val="0"/>
              </a:spcBef>
              <a:spcAft>
                <a:spcPts val="0"/>
              </a:spcAft>
              <a:buClr>
                <a:srgbClr val="595959"/>
              </a:buClr>
              <a:buSzPct val="100000"/>
              <a:buFont typeface="Poppins"/>
              <a:buChar char="-"/>
            </a:pPr>
            <a:r>
              <a:rPr lang="en" sz="1800">
                <a:solidFill>
                  <a:srgbClr val="595959"/>
                </a:solidFill>
                <a:latin typeface="Poppins"/>
                <a:ea typeface="Poppins"/>
                <a:cs typeface="Poppins"/>
                <a:sym typeface="Poppins"/>
              </a:rPr>
              <a:t>Many of the studies had low number of participants.</a:t>
            </a:r>
            <a:endParaRPr sz="1800">
              <a:solidFill>
                <a:srgbClr val="595959"/>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41"/>
          <p:cNvSpPr txBox="1"/>
          <p:nvPr>
            <p:ph type="title"/>
          </p:nvPr>
        </p:nvSpPr>
        <p:spPr>
          <a:xfrm>
            <a:off x="359425" y="188025"/>
            <a:ext cx="86685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Evaluating UX for Other Medical Imaging AI Products</a:t>
            </a:r>
            <a:endParaRPr/>
          </a:p>
          <a:p>
            <a:pPr indent="0" lvl="0" marL="0" rtl="0" algn="l">
              <a:spcBef>
                <a:spcPts val="0"/>
              </a:spcBef>
              <a:spcAft>
                <a:spcPts val="0"/>
              </a:spcAft>
              <a:buNone/>
            </a:pPr>
            <a:r>
              <a:t/>
            </a:r>
            <a:endParaRPr/>
          </a:p>
        </p:txBody>
      </p:sp>
      <p:sp>
        <p:nvSpPr>
          <p:cNvPr id="1528" name="Google Shape;1528;p41"/>
          <p:cNvSpPr txBox="1"/>
          <p:nvPr/>
        </p:nvSpPr>
        <p:spPr>
          <a:xfrm>
            <a:off x="311700" y="1152475"/>
            <a:ext cx="4088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Poppins"/>
                <a:ea typeface="Poppins"/>
                <a:cs typeface="Poppins"/>
                <a:sym typeface="Poppins"/>
              </a:rPr>
              <a:t>Result:</a:t>
            </a:r>
            <a:endParaRPr>
              <a:latin typeface="Poppins"/>
              <a:ea typeface="Poppins"/>
              <a:cs typeface="Poppins"/>
              <a:sym typeface="Poppins"/>
            </a:endParaRPr>
          </a:p>
          <a:p>
            <a:pPr indent="-317500" lvl="0" marL="457200" rtl="0" algn="l">
              <a:lnSpc>
                <a:spcPct val="115000"/>
              </a:lnSpc>
              <a:spcBef>
                <a:spcPts val="1200"/>
              </a:spcBef>
              <a:spcAft>
                <a:spcPts val="0"/>
              </a:spcAft>
              <a:buClr>
                <a:srgbClr val="000000"/>
              </a:buClr>
              <a:buSzPts val="1400"/>
              <a:buFont typeface="Poppins"/>
              <a:buChar char="-"/>
            </a:pPr>
            <a:r>
              <a:rPr lang="en">
                <a:latin typeface="Poppins"/>
                <a:ea typeface="Poppins"/>
                <a:cs typeface="Poppins"/>
                <a:sym typeface="Poppins"/>
              </a:rPr>
              <a:t>Only 55.1% familiar with basic AI concepts.</a:t>
            </a:r>
            <a:endParaRPr>
              <a:latin typeface="Poppins"/>
              <a:ea typeface="Poppins"/>
              <a:cs typeface="Poppins"/>
              <a:sym typeface="Poppins"/>
            </a:endParaRPr>
          </a:p>
          <a:p>
            <a:pPr indent="-317500" lvl="0" marL="457200" rtl="0" algn="l">
              <a:lnSpc>
                <a:spcPct val="115000"/>
              </a:lnSpc>
              <a:spcBef>
                <a:spcPts val="0"/>
              </a:spcBef>
              <a:spcAft>
                <a:spcPts val="0"/>
              </a:spcAft>
              <a:buClr>
                <a:srgbClr val="000000"/>
              </a:buClr>
              <a:buSzPts val="1400"/>
              <a:buFont typeface="Poppins"/>
              <a:buChar char="-"/>
            </a:pPr>
            <a:r>
              <a:rPr lang="en">
                <a:latin typeface="Poppins"/>
                <a:ea typeface="Poppins"/>
                <a:cs typeface="Poppins"/>
                <a:sym typeface="Poppins"/>
              </a:rPr>
              <a:t>45.9% had AI related education.</a:t>
            </a:r>
            <a:endParaRPr>
              <a:latin typeface="Poppins"/>
              <a:ea typeface="Poppins"/>
              <a:cs typeface="Poppins"/>
              <a:sym typeface="Poppins"/>
            </a:endParaRPr>
          </a:p>
          <a:p>
            <a:pPr indent="0" lvl="0" marL="457200" rtl="0" algn="l">
              <a:lnSpc>
                <a:spcPct val="115000"/>
              </a:lnSpc>
              <a:spcBef>
                <a:spcPts val="1200"/>
              </a:spcBef>
              <a:spcAft>
                <a:spcPts val="0"/>
              </a:spcAft>
              <a:buNone/>
            </a:pPr>
            <a:r>
              <a:rPr lang="en">
                <a:latin typeface="Poppins"/>
                <a:ea typeface="Poppins"/>
                <a:cs typeface="Poppins"/>
                <a:sym typeface="Poppins"/>
              </a:rPr>
              <a:t>For a UX evaluation done to TRx:</a:t>
            </a:r>
            <a:endParaRPr>
              <a:latin typeface="Poppins"/>
              <a:ea typeface="Poppins"/>
              <a:cs typeface="Poppins"/>
              <a:sym typeface="Poppins"/>
            </a:endParaRPr>
          </a:p>
          <a:p>
            <a:pPr indent="-317500" lvl="0" marL="457200" rtl="0" algn="l">
              <a:lnSpc>
                <a:spcPct val="115000"/>
              </a:lnSpc>
              <a:spcBef>
                <a:spcPts val="1200"/>
              </a:spcBef>
              <a:spcAft>
                <a:spcPts val="0"/>
              </a:spcAft>
              <a:buClr>
                <a:srgbClr val="000000"/>
              </a:buClr>
              <a:buSzPts val="1400"/>
              <a:buFont typeface="Poppins"/>
              <a:buChar char="-"/>
            </a:pPr>
            <a:r>
              <a:rPr lang="en">
                <a:latin typeface="Poppins"/>
                <a:ea typeface="Poppins"/>
                <a:cs typeface="Poppins"/>
                <a:sym typeface="Poppins"/>
              </a:rPr>
              <a:t>Used SUS to access PEoU.</a:t>
            </a:r>
            <a:endParaRPr>
              <a:latin typeface="Poppins"/>
              <a:ea typeface="Poppins"/>
              <a:cs typeface="Poppins"/>
              <a:sym typeface="Poppins"/>
            </a:endParaRPr>
          </a:p>
          <a:p>
            <a:pPr indent="-317500" lvl="0" marL="457200" rtl="0" algn="l">
              <a:lnSpc>
                <a:spcPct val="115000"/>
              </a:lnSpc>
              <a:spcBef>
                <a:spcPts val="0"/>
              </a:spcBef>
              <a:spcAft>
                <a:spcPts val="0"/>
              </a:spcAft>
              <a:buClr>
                <a:srgbClr val="000000"/>
              </a:buClr>
              <a:buSzPts val="1400"/>
              <a:buFont typeface="Poppins"/>
              <a:buChar char="-"/>
            </a:pPr>
            <a:r>
              <a:rPr lang="en">
                <a:latin typeface="Poppins"/>
                <a:ea typeface="Poppins"/>
                <a:cs typeface="Poppins"/>
                <a:sym typeface="Poppins"/>
              </a:rPr>
              <a:t>Highly rated PU and PEoU.</a:t>
            </a:r>
            <a:endParaRPr>
              <a:latin typeface="Poppins"/>
              <a:ea typeface="Poppins"/>
              <a:cs typeface="Poppins"/>
              <a:sym typeface="Poppins"/>
            </a:endParaRPr>
          </a:p>
          <a:p>
            <a:pPr indent="-317500" lvl="0" marL="457200" rtl="0" algn="l">
              <a:lnSpc>
                <a:spcPct val="115000"/>
              </a:lnSpc>
              <a:spcBef>
                <a:spcPts val="0"/>
              </a:spcBef>
              <a:spcAft>
                <a:spcPts val="0"/>
              </a:spcAft>
              <a:buClr>
                <a:srgbClr val="000000"/>
              </a:buClr>
              <a:buSzPts val="1400"/>
              <a:buFont typeface="Poppins"/>
              <a:buChar char="-"/>
            </a:pPr>
            <a:r>
              <a:rPr lang="en">
                <a:latin typeface="Poppins"/>
                <a:ea typeface="Poppins"/>
                <a:cs typeface="Poppins"/>
                <a:sym typeface="Poppins"/>
              </a:rPr>
              <a:t>High output quality generally, poor output quality when diagnosing some diseases.</a:t>
            </a:r>
            <a:endParaRPr>
              <a:latin typeface="Poppins"/>
              <a:ea typeface="Poppins"/>
              <a:cs typeface="Poppins"/>
              <a:sym typeface="Poppins"/>
            </a:endParaRPr>
          </a:p>
        </p:txBody>
      </p:sp>
      <p:sp>
        <p:nvSpPr>
          <p:cNvPr id="1529" name="Google Shape;1529;p41"/>
          <p:cNvSpPr txBox="1"/>
          <p:nvPr/>
        </p:nvSpPr>
        <p:spPr>
          <a:xfrm>
            <a:off x="4957850" y="1235650"/>
            <a:ext cx="3922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According to TPB (theory of planned behavior) model:</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Subject norm, perceived self-efficacy, personal relevance are the factors affecting behavior intention. Behavior intention directly affects actual behavior of using AI.</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According to a trust based and TAM integrated model:</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Initial trust and social influence had a direct impact on behavioral intention.</a:t>
            </a:r>
            <a:endParaRPr>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42"/>
          <p:cNvSpPr txBox="1"/>
          <p:nvPr>
            <p:ph type="title"/>
          </p:nvPr>
        </p:nvSpPr>
        <p:spPr>
          <a:xfrm>
            <a:off x="720000" y="445025"/>
            <a:ext cx="82473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700"/>
              <a:t>Additional Articles and Study Characteristics</a:t>
            </a:r>
            <a:endParaRPr sz="2700"/>
          </a:p>
          <a:p>
            <a:pPr indent="0" lvl="0" marL="0" rtl="0" algn="l">
              <a:spcBef>
                <a:spcPts val="0"/>
              </a:spcBef>
              <a:spcAft>
                <a:spcPts val="0"/>
              </a:spcAft>
              <a:buNone/>
            </a:pPr>
            <a:r>
              <a:t/>
            </a:r>
            <a:endParaRPr sz="2700"/>
          </a:p>
        </p:txBody>
      </p:sp>
      <p:sp>
        <p:nvSpPr>
          <p:cNvPr id="1535" name="Google Shape;1535;p42"/>
          <p:cNvSpPr/>
          <p:nvPr/>
        </p:nvSpPr>
        <p:spPr>
          <a:xfrm>
            <a:off x="8119575" y="4733277"/>
            <a:ext cx="705600" cy="993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42"/>
          <p:cNvGrpSpPr/>
          <p:nvPr/>
        </p:nvGrpSpPr>
        <p:grpSpPr>
          <a:xfrm>
            <a:off x="8132900" y="3069088"/>
            <a:ext cx="599050" cy="1703850"/>
            <a:chOff x="678450" y="2882900"/>
            <a:chExt cx="599050" cy="1703850"/>
          </a:xfrm>
        </p:grpSpPr>
        <p:sp>
          <p:nvSpPr>
            <p:cNvPr id="1537" name="Google Shape;1537;p42"/>
            <p:cNvSpPr/>
            <p:nvPr/>
          </p:nvSpPr>
          <p:spPr>
            <a:xfrm>
              <a:off x="795425" y="3950500"/>
              <a:ext cx="212400" cy="33075"/>
            </a:xfrm>
            <a:custGeom>
              <a:rect b="b" l="l" r="r" t="t"/>
              <a:pathLst>
                <a:path extrusionOk="0" h="1323" w="8496">
                  <a:moveTo>
                    <a:pt x="688" y="0"/>
                  </a:moveTo>
                  <a:cubicBezTo>
                    <a:pt x="465" y="0"/>
                    <a:pt x="244" y="6"/>
                    <a:pt x="29" y="22"/>
                  </a:cubicBezTo>
                  <a:cubicBezTo>
                    <a:pt x="6" y="102"/>
                    <a:pt x="29" y="179"/>
                    <a:pt x="62" y="255"/>
                  </a:cubicBezTo>
                  <a:cubicBezTo>
                    <a:pt x="82" y="299"/>
                    <a:pt x="103" y="342"/>
                    <a:pt x="123" y="386"/>
                  </a:cubicBezTo>
                  <a:cubicBezTo>
                    <a:pt x="193" y="546"/>
                    <a:pt x="200" y="727"/>
                    <a:pt x="143" y="891"/>
                  </a:cubicBezTo>
                  <a:cubicBezTo>
                    <a:pt x="122" y="952"/>
                    <a:pt x="86" y="1017"/>
                    <a:pt x="57" y="1081"/>
                  </a:cubicBezTo>
                  <a:cubicBezTo>
                    <a:pt x="25" y="1161"/>
                    <a:pt x="0" y="1238"/>
                    <a:pt x="22" y="1314"/>
                  </a:cubicBezTo>
                  <a:lnTo>
                    <a:pt x="25" y="1314"/>
                  </a:lnTo>
                  <a:cubicBezTo>
                    <a:pt x="64" y="1319"/>
                    <a:pt x="107" y="1320"/>
                    <a:pt x="150" y="1320"/>
                  </a:cubicBezTo>
                  <a:cubicBezTo>
                    <a:pt x="205" y="1320"/>
                    <a:pt x="260" y="1318"/>
                    <a:pt x="312" y="1318"/>
                  </a:cubicBezTo>
                  <a:lnTo>
                    <a:pt x="7989" y="1318"/>
                  </a:lnTo>
                  <a:cubicBezTo>
                    <a:pt x="8063" y="1318"/>
                    <a:pt x="8141" y="1323"/>
                    <a:pt x="8218" y="1323"/>
                  </a:cubicBezTo>
                  <a:cubicBezTo>
                    <a:pt x="8256" y="1323"/>
                    <a:pt x="8294" y="1322"/>
                    <a:pt x="8331" y="1318"/>
                  </a:cubicBezTo>
                  <a:cubicBezTo>
                    <a:pt x="8332" y="1318"/>
                    <a:pt x="8334" y="1318"/>
                    <a:pt x="8336" y="1318"/>
                  </a:cubicBezTo>
                  <a:cubicBezTo>
                    <a:pt x="8350" y="1318"/>
                    <a:pt x="8372" y="1321"/>
                    <a:pt x="8389" y="1321"/>
                  </a:cubicBezTo>
                  <a:cubicBezTo>
                    <a:pt x="8398" y="1321"/>
                    <a:pt x="8406" y="1320"/>
                    <a:pt x="8411" y="1318"/>
                  </a:cubicBezTo>
                  <a:cubicBezTo>
                    <a:pt x="8495" y="1284"/>
                    <a:pt x="8468" y="1178"/>
                    <a:pt x="8427" y="1082"/>
                  </a:cubicBezTo>
                  <a:cubicBezTo>
                    <a:pt x="8401" y="1021"/>
                    <a:pt x="8368" y="964"/>
                    <a:pt x="8354" y="929"/>
                  </a:cubicBezTo>
                  <a:cubicBezTo>
                    <a:pt x="8288" y="781"/>
                    <a:pt x="8259" y="619"/>
                    <a:pt x="8269" y="458"/>
                  </a:cubicBezTo>
                  <a:cubicBezTo>
                    <a:pt x="8272" y="389"/>
                    <a:pt x="8295" y="322"/>
                    <a:pt x="8318" y="255"/>
                  </a:cubicBezTo>
                  <a:cubicBezTo>
                    <a:pt x="8347" y="176"/>
                    <a:pt x="8375" y="99"/>
                    <a:pt x="8379" y="23"/>
                  </a:cubicBezTo>
                  <a:cubicBezTo>
                    <a:pt x="8354" y="23"/>
                    <a:pt x="8328" y="22"/>
                    <a:pt x="8302" y="19"/>
                  </a:cubicBezTo>
                  <a:cubicBezTo>
                    <a:pt x="8270" y="11"/>
                    <a:pt x="8228" y="8"/>
                    <a:pt x="8183" y="8"/>
                  </a:cubicBezTo>
                  <a:cubicBezTo>
                    <a:pt x="8093" y="8"/>
                    <a:pt x="7989" y="19"/>
                    <a:pt x="7921" y="19"/>
                  </a:cubicBezTo>
                  <a:lnTo>
                    <a:pt x="1938" y="19"/>
                  </a:lnTo>
                  <a:cubicBezTo>
                    <a:pt x="1531" y="19"/>
                    <a:pt x="1106" y="0"/>
                    <a:pt x="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796875" y="3956900"/>
              <a:ext cx="209225" cy="20675"/>
            </a:xfrm>
            <a:custGeom>
              <a:rect b="b" l="l" r="r" t="t"/>
              <a:pathLst>
                <a:path extrusionOk="0" h="827" w="8369">
                  <a:moveTo>
                    <a:pt x="4" y="0"/>
                  </a:moveTo>
                  <a:cubicBezTo>
                    <a:pt x="24" y="43"/>
                    <a:pt x="45" y="87"/>
                    <a:pt x="65" y="132"/>
                  </a:cubicBezTo>
                  <a:cubicBezTo>
                    <a:pt x="135" y="290"/>
                    <a:pt x="142" y="471"/>
                    <a:pt x="85" y="635"/>
                  </a:cubicBezTo>
                  <a:cubicBezTo>
                    <a:pt x="64" y="698"/>
                    <a:pt x="28" y="762"/>
                    <a:pt x="1" y="826"/>
                  </a:cubicBezTo>
                  <a:lnTo>
                    <a:pt x="8369" y="826"/>
                  </a:lnTo>
                  <a:cubicBezTo>
                    <a:pt x="8341" y="766"/>
                    <a:pt x="8310" y="709"/>
                    <a:pt x="8294" y="675"/>
                  </a:cubicBezTo>
                  <a:cubicBezTo>
                    <a:pt x="8230" y="526"/>
                    <a:pt x="8201" y="365"/>
                    <a:pt x="8210" y="203"/>
                  </a:cubicBezTo>
                  <a:cubicBezTo>
                    <a:pt x="8214" y="135"/>
                    <a:pt x="8237" y="67"/>
                    <a:pt x="8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818750" y="3982650"/>
              <a:ext cx="283350" cy="32125"/>
            </a:xfrm>
            <a:custGeom>
              <a:rect b="b" l="l" r="r" t="t"/>
              <a:pathLst>
                <a:path extrusionOk="0" h="1285" w="11334">
                  <a:moveTo>
                    <a:pt x="11244" y="0"/>
                  </a:moveTo>
                  <a:cubicBezTo>
                    <a:pt x="11236" y="0"/>
                    <a:pt x="11227" y="1"/>
                    <a:pt x="11218" y="2"/>
                  </a:cubicBezTo>
                  <a:lnTo>
                    <a:pt x="249" y="2"/>
                  </a:lnTo>
                  <a:cubicBezTo>
                    <a:pt x="112" y="2"/>
                    <a:pt x="0" y="115"/>
                    <a:pt x="0" y="252"/>
                  </a:cubicBezTo>
                  <a:lnTo>
                    <a:pt x="0" y="1028"/>
                  </a:lnTo>
                  <a:cubicBezTo>
                    <a:pt x="0" y="1167"/>
                    <a:pt x="112" y="1278"/>
                    <a:pt x="249" y="1278"/>
                  </a:cubicBezTo>
                  <a:lnTo>
                    <a:pt x="11137" y="1278"/>
                  </a:lnTo>
                  <a:cubicBezTo>
                    <a:pt x="11159" y="1278"/>
                    <a:pt x="11198" y="1285"/>
                    <a:pt x="11231" y="1285"/>
                  </a:cubicBezTo>
                  <a:cubicBezTo>
                    <a:pt x="11247" y="1285"/>
                    <a:pt x="11262" y="1283"/>
                    <a:pt x="11272" y="1278"/>
                  </a:cubicBezTo>
                  <a:cubicBezTo>
                    <a:pt x="11274" y="1277"/>
                    <a:pt x="11277" y="1277"/>
                    <a:pt x="11279" y="1277"/>
                  </a:cubicBezTo>
                  <a:cubicBezTo>
                    <a:pt x="11282" y="1277"/>
                    <a:pt x="11285" y="1277"/>
                    <a:pt x="11288" y="1277"/>
                  </a:cubicBezTo>
                  <a:cubicBezTo>
                    <a:pt x="11289" y="1277"/>
                    <a:pt x="11291" y="1277"/>
                    <a:pt x="11292" y="1277"/>
                  </a:cubicBezTo>
                  <a:cubicBezTo>
                    <a:pt x="11314" y="1216"/>
                    <a:pt x="11287" y="1141"/>
                    <a:pt x="11251" y="1067"/>
                  </a:cubicBezTo>
                  <a:cubicBezTo>
                    <a:pt x="11217" y="997"/>
                    <a:pt x="11174" y="927"/>
                    <a:pt x="11155" y="873"/>
                  </a:cubicBezTo>
                  <a:cubicBezTo>
                    <a:pt x="11101" y="705"/>
                    <a:pt x="11102" y="525"/>
                    <a:pt x="11159" y="359"/>
                  </a:cubicBezTo>
                  <a:cubicBezTo>
                    <a:pt x="11184" y="291"/>
                    <a:pt x="11209" y="218"/>
                    <a:pt x="11249" y="159"/>
                  </a:cubicBezTo>
                  <a:cubicBezTo>
                    <a:pt x="11252" y="155"/>
                    <a:pt x="11257" y="149"/>
                    <a:pt x="11259" y="145"/>
                  </a:cubicBezTo>
                  <a:cubicBezTo>
                    <a:pt x="11288" y="105"/>
                    <a:pt x="11334" y="49"/>
                    <a:pt x="11287" y="11"/>
                  </a:cubicBezTo>
                  <a:cubicBezTo>
                    <a:pt x="11282" y="6"/>
                    <a:pt x="11277" y="4"/>
                    <a:pt x="11271" y="2"/>
                  </a:cubicBezTo>
                  <a:cubicBezTo>
                    <a:pt x="11262" y="1"/>
                    <a:pt x="11253" y="0"/>
                    <a:pt x="112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1009325" y="3986225"/>
              <a:ext cx="90925" cy="23100"/>
            </a:xfrm>
            <a:custGeom>
              <a:rect b="b" l="l" r="r" t="t"/>
              <a:pathLst>
                <a:path extrusionOk="0" h="924" w="3637">
                  <a:moveTo>
                    <a:pt x="191" y="1"/>
                  </a:moveTo>
                  <a:cubicBezTo>
                    <a:pt x="85" y="1"/>
                    <a:pt x="1" y="86"/>
                    <a:pt x="1" y="192"/>
                  </a:cubicBezTo>
                  <a:lnTo>
                    <a:pt x="1" y="732"/>
                  </a:lnTo>
                  <a:cubicBezTo>
                    <a:pt x="1" y="837"/>
                    <a:pt x="85" y="922"/>
                    <a:pt x="191" y="924"/>
                  </a:cubicBezTo>
                  <a:lnTo>
                    <a:pt x="3628" y="924"/>
                  </a:lnTo>
                  <a:cubicBezTo>
                    <a:pt x="3594" y="852"/>
                    <a:pt x="3551" y="784"/>
                    <a:pt x="3532" y="730"/>
                  </a:cubicBezTo>
                  <a:cubicBezTo>
                    <a:pt x="3478" y="562"/>
                    <a:pt x="3479" y="381"/>
                    <a:pt x="3536" y="215"/>
                  </a:cubicBezTo>
                  <a:cubicBezTo>
                    <a:pt x="3561" y="148"/>
                    <a:pt x="3586" y="75"/>
                    <a:pt x="3626" y="16"/>
                  </a:cubicBezTo>
                  <a:cubicBezTo>
                    <a:pt x="3629" y="11"/>
                    <a:pt x="3632" y="6"/>
                    <a:pt x="3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737025" y="3794725"/>
              <a:ext cx="540475" cy="727225"/>
            </a:xfrm>
            <a:custGeom>
              <a:rect b="b" l="l" r="r" t="t"/>
              <a:pathLst>
                <a:path extrusionOk="0" h="29089" w="21619">
                  <a:moveTo>
                    <a:pt x="20301" y="1318"/>
                  </a:moveTo>
                  <a:lnTo>
                    <a:pt x="20301" y="27769"/>
                  </a:lnTo>
                  <a:lnTo>
                    <a:pt x="1320" y="27769"/>
                  </a:lnTo>
                  <a:lnTo>
                    <a:pt x="1320" y="1318"/>
                  </a:lnTo>
                  <a:close/>
                  <a:moveTo>
                    <a:pt x="1" y="0"/>
                  </a:moveTo>
                  <a:lnTo>
                    <a:pt x="1" y="29088"/>
                  </a:lnTo>
                  <a:lnTo>
                    <a:pt x="21619" y="29088"/>
                  </a:lnTo>
                  <a:lnTo>
                    <a:pt x="216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737025" y="4012200"/>
              <a:ext cx="540475" cy="509750"/>
            </a:xfrm>
            <a:custGeom>
              <a:rect b="b" l="l" r="r" t="t"/>
              <a:pathLst>
                <a:path extrusionOk="0" h="20390" w="21619">
                  <a:moveTo>
                    <a:pt x="1" y="1"/>
                  </a:moveTo>
                  <a:lnTo>
                    <a:pt x="1" y="20389"/>
                  </a:lnTo>
                  <a:lnTo>
                    <a:pt x="21619" y="20389"/>
                  </a:lnTo>
                  <a:lnTo>
                    <a:pt x="216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2"/>
            <p:cNvSpPr/>
            <p:nvPr/>
          </p:nvSpPr>
          <p:spPr>
            <a:xfrm>
              <a:off x="799675" y="4426350"/>
              <a:ext cx="52725" cy="160400"/>
            </a:xfrm>
            <a:custGeom>
              <a:rect b="b" l="l" r="r" t="t"/>
              <a:pathLst>
                <a:path extrusionOk="0" h="6416" w="2109">
                  <a:moveTo>
                    <a:pt x="0" y="0"/>
                  </a:moveTo>
                  <a:lnTo>
                    <a:pt x="0" y="6416"/>
                  </a:lnTo>
                  <a:lnTo>
                    <a:pt x="2108" y="6416"/>
                  </a:lnTo>
                  <a:lnTo>
                    <a:pt x="2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1162150" y="4426350"/>
              <a:ext cx="52750" cy="160400"/>
            </a:xfrm>
            <a:custGeom>
              <a:rect b="b" l="l" r="r" t="t"/>
              <a:pathLst>
                <a:path extrusionOk="0" h="6416" w="2110">
                  <a:moveTo>
                    <a:pt x="0" y="0"/>
                  </a:moveTo>
                  <a:lnTo>
                    <a:pt x="0" y="6416"/>
                  </a:lnTo>
                  <a:lnTo>
                    <a:pt x="2110" y="6416"/>
                  </a:lnTo>
                  <a:lnTo>
                    <a:pt x="21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770025" y="4058375"/>
              <a:ext cx="474525" cy="417450"/>
            </a:xfrm>
            <a:custGeom>
              <a:rect b="b" l="l" r="r" t="t"/>
              <a:pathLst>
                <a:path extrusionOk="0" h="16698" w="18981">
                  <a:moveTo>
                    <a:pt x="18718" y="263"/>
                  </a:moveTo>
                  <a:lnTo>
                    <a:pt x="18718" y="16433"/>
                  </a:lnTo>
                  <a:lnTo>
                    <a:pt x="263" y="16433"/>
                  </a:lnTo>
                  <a:lnTo>
                    <a:pt x="263" y="263"/>
                  </a:lnTo>
                  <a:close/>
                  <a:moveTo>
                    <a:pt x="0" y="0"/>
                  </a:moveTo>
                  <a:lnTo>
                    <a:pt x="0" y="16697"/>
                  </a:lnTo>
                  <a:lnTo>
                    <a:pt x="18981" y="16697"/>
                  </a:lnTo>
                  <a:lnTo>
                    <a:pt x="18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1173150" y="4156125"/>
              <a:ext cx="25275" cy="221900"/>
            </a:xfrm>
            <a:custGeom>
              <a:rect b="b" l="l" r="r" t="t"/>
              <a:pathLst>
                <a:path extrusionOk="0" h="8876" w="1011">
                  <a:moveTo>
                    <a:pt x="0" y="0"/>
                  </a:moveTo>
                  <a:lnTo>
                    <a:pt x="0" y="8875"/>
                  </a:lnTo>
                  <a:lnTo>
                    <a:pt x="1011" y="8875"/>
                  </a:lnTo>
                  <a:lnTo>
                    <a:pt x="1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1082800" y="3769400"/>
              <a:ext cx="73800" cy="26850"/>
            </a:xfrm>
            <a:custGeom>
              <a:rect b="b" l="l" r="r" t="t"/>
              <a:pathLst>
                <a:path extrusionOk="0" h="1074" w="2952">
                  <a:moveTo>
                    <a:pt x="0" y="0"/>
                  </a:moveTo>
                  <a:lnTo>
                    <a:pt x="0" y="662"/>
                  </a:lnTo>
                  <a:cubicBezTo>
                    <a:pt x="0" y="886"/>
                    <a:pt x="267" y="1063"/>
                    <a:pt x="606" y="1063"/>
                  </a:cubicBezTo>
                  <a:lnTo>
                    <a:pt x="1192" y="1063"/>
                  </a:lnTo>
                  <a:lnTo>
                    <a:pt x="1192" y="1073"/>
                  </a:lnTo>
                  <a:lnTo>
                    <a:pt x="2344" y="1073"/>
                  </a:lnTo>
                  <a:cubicBezTo>
                    <a:pt x="2684" y="1073"/>
                    <a:pt x="2951" y="898"/>
                    <a:pt x="2951" y="672"/>
                  </a:cubicBezTo>
                  <a:lnTo>
                    <a:pt x="29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1108450" y="3692325"/>
              <a:ext cx="22500" cy="13525"/>
            </a:xfrm>
            <a:custGeom>
              <a:rect b="b" l="l" r="r" t="t"/>
              <a:pathLst>
                <a:path extrusionOk="0" h="541" w="900">
                  <a:moveTo>
                    <a:pt x="203" y="0"/>
                  </a:moveTo>
                  <a:cubicBezTo>
                    <a:pt x="92" y="0"/>
                    <a:pt x="0" y="100"/>
                    <a:pt x="0" y="225"/>
                  </a:cubicBezTo>
                  <a:lnTo>
                    <a:pt x="0" y="541"/>
                  </a:lnTo>
                  <a:lnTo>
                    <a:pt x="899" y="541"/>
                  </a:lnTo>
                  <a:lnTo>
                    <a:pt x="899" y="225"/>
                  </a:lnTo>
                  <a:cubicBezTo>
                    <a:pt x="899" y="100"/>
                    <a:pt x="806" y="0"/>
                    <a:pt x="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1082800" y="3703825"/>
              <a:ext cx="73800" cy="92425"/>
            </a:xfrm>
            <a:custGeom>
              <a:rect b="b" l="l" r="r" t="t"/>
              <a:pathLst>
                <a:path extrusionOk="0" h="3697" w="2952">
                  <a:moveTo>
                    <a:pt x="1792" y="145"/>
                  </a:moveTo>
                  <a:cubicBezTo>
                    <a:pt x="1887" y="145"/>
                    <a:pt x="1959" y="181"/>
                    <a:pt x="1982" y="215"/>
                  </a:cubicBezTo>
                  <a:cubicBezTo>
                    <a:pt x="1992" y="228"/>
                    <a:pt x="1989" y="235"/>
                    <a:pt x="1988" y="239"/>
                  </a:cubicBezTo>
                  <a:lnTo>
                    <a:pt x="1951" y="362"/>
                  </a:lnTo>
                  <a:cubicBezTo>
                    <a:pt x="1879" y="602"/>
                    <a:pt x="2009" y="849"/>
                    <a:pt x="2288" y="1007"/>
                  </a:cubicBezTo>
                  <a:lnTo>
                    <a:pt x="2681" y="1230"/>
                  </a:lnTo>
                  <a:cubicBezTo>
                    <a:pt x="2768" y="1280"/>
                    <a:pt x="2818" y="1343"/>
                    <a:pt x="2818" y="1407"/>
                  </a:cubicBezTo>
                  <a:lnTo>
                    <a:pt x="2817" y="3295"/>
                  </a:lnTo>
                  <a:cubicBezTo>
                    <a:pt x="2817" y="3416"/>
                    <a:pt x="2623" y="3551"/>
                    <a:pt x="2344" y="3551"/>
                  </a:cubicBezTo>
                  <a:lnTo>
                    <a:pt x="1326" y="3551"/>
                  </a:lnTo>
                  <a:lnTo>
                    <a:pt x="1326" y="3541"/>
                  </a:lnTo>
                  <a:lnTo>
                    <a:pt x="606" y="3541"/>
                  </a:lnTo>
                  <a:cubicBezTo>
                    <a:pt x="327" y="3541"/>
                    <a:pt x="133" y="3406"/>
                    <a:pt x="133" y="3285"/>
                  </a:cubicBezTo>
                  <a:lnTo>
                    <a:pt x="133" y="1395"/>
                  </a:lnTo>
                  <a:cubicBezTo>
                    <a:pt x="133" y="1333"/>
                    <a:pt x="183" y="1268"/>
                    <a:pt x="270" y="1220"/>
                  </a:cubicBezTo>
                  <a:lnTo>
                    <a:pt x="663" y="997"/>
                  </a:lnTo>
                  <a:cubicBezTo>
                    <a:pt x="942" y="838"/>
                    <a:pt x="1072" y="592"/>
                    <a:pt x="1000" y="352"/>
                  </a:cubicBezTo>
                  <a:lnTo>
                    <a:pt x="966" y="239"/>
                  </a:lnTo>
                  <a:cubicBezTo>
                    <a:pt x="965" y="235"/>
                    <a:pt x="963" y="228"/>
                    <a:pt x="972" y="215"/>
                  </a:cubicBezTo>
                  <a:cubicBezTo>
                    <a:pt x="995" y="179"/>
                    <a:pt x="1068" y="145"/>
                    <a:pt x="1162" y="145"/>
                  </a:cubicBezTo>
                  <a:close/>
                  <a:moveTo>
                    <a:pt x="1804" y="0"/>
                  </a:moveTo>
                  <a:cubicBezTo>
                    <a:pt x="1800" y="0"/>
                    <a:pt x="1796" y="0"/>
                    <a:pt x="1792" y="1"/>
                  </a:cubicBezTo>
                  <a:lnTo>
                    <a:pt x="1162" y="1"/>
                  </a:lnTo>
                  <a:cubicBezTo>
                    <a:pt x="1158" y="0"/>
                    <a:pt x="1154" y="0"/>
                    <a:pt x="1150" y="0"/>
                  </a:cubicBezTo>
                  <a:cubicBezTo>
                    <a:pt x="1109" y="0"/>
                    <a:pt x="1067" y="7"/>
                    <a:pt x="1026" y="19"/>
                  </a:cubicBezTo>
                  <a:cubicBezTo>
                    <a:pt x="960" y="36"/>
                    <a:pt x="903" y="76"/>
                    <a:pt x="863" y="131"/>
                  </a:cubicBezTo>
                  <a:cubicBezTo>
                    <a:pt x="833" y="175"/>
                    <a:pt x="823" y="232"/>
                    <a:pt x="839" y="285"/>
                  </a:cubicBezTo>
                  <a:lnTo>
                    <a:pt x="873" y="398"/>
                  </a:lnTo>
                  <a:cubicBezTo>
                    <a:pt x="923" y="568"/>
                    <a:pt x="822" y="744"/>
                    <a:pt x="602" y="868"/>
                  </a:cubicBezTo>
                  <a:lnTo>
                    <a:pt x="209" y="1091"/>
                  </a:lnTo>
                  <a:cubicBezTo>
                    <a:pt x="76" y="1165"/>
                    <a:pt x="0" y="1277"/>
                    <a:pt x="0" y="1395"/>
                  </a:cubicBezTo>
                  <a:lnTo>
                    <a:pt x="0" y="3285"/>
                  </a:lnTo>
                  <a:cubicBezTo>
                    <a:pt x="0" y="3509"/>
                    <a:pt x="266" y="3686"/>
                    <a:pt x="606" y="3686"/>
                  </a:cubicBezTo>
                  <a:lnTo>
                    <a:pt x="1192" y="3686"/>
                  </a:lnTo>
                  <a:lnTo>
                    <a:pt x="1192" y="3696"/>
                  </a:lnTo>
                  <a:lnTo>
                    <a:pt x="2344" y="3696"/>
                  </a:lnTo>
                  <a:cubicBezTo>
                    <a:pt x="2683" y="3696"/>
                    <a:pt x="2950" y="3521"/>
                    <a:pt x="2950" y="3295"/>
                  </a:cubicBezTo>
                  <a:lnTo>
                    <a:pt x="2950" y="1407"/>
                  </a:lnTo>
                  <a:cubicBezTo>
                    <a:pt x="2951" y="1287"/>
                    <a:pt x="2874" y="1175"/>
                    <a:pt x="2743" y="1101"/>
                  </a:cubicBezTo>
                  <a:lnTo>
                    <a:pt x="2350" y="878"/>
                  </a:lnTo>
                  <a:cubicBezTo>
                    <a:pt x="2128" y="754"/>
                    <a:pt x="2028" y="578"/>
                    <a:pt x="2077" y="408"/>
                  </a:cubicBezTo>
                  <a:lnTo>
                    <a:pt x="2114" y="284"/>
                  </a:lnTo>
                  <a:cubicBezTo>
                    <a:pt x="2130" y="232"/>
                    <a:pt x="2121" y="175"/>
                    <a:pt x="2089" y="131"/>
                  </a:cubicBezTo>
                  <a:cubicBezTo>
                    <a:pt x="2049" y="75"/>
                    <a:pt x="1991" y="35"/>
                    <a:pt x="1924" y="18"/>
                  </a:cubicBezTo>
                  <a:cubicBezTo>
                    <a:pt x="1884" y="7"/>
                    <a:pt x="1844"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678450" y="2882900"/>
              <a:ext cx="204275" cy="702200"/>
            </a:xfrm>
            <a:custGeom>
              <a:rect b="b" l="l" r="r" t="t"/>
              <a:pathLst>
                <a:path extrusionOk="0" h="28088" w="8171">
                  <a:moveTo>
                    <a:pt x="1385" y="0"/>
                  </a:moveTo>
                  <a:cubicBezTo>
                    <a:pt x="1347" y="0"/>
                    <a:pt x="1312" y="19"/>
                    <a:pt x="1282" y="65"/>
                  </a:cubicBezTo>
                  <a:cubicBezTo>
                    <a:pt x="1225" y="153"/>
                    <a:pt x="1241" y="353"/>
                    <a:pt x="1236" y="464"/>
                  </a:cubicBezTo>
                  <a:cubicBezTo>
                    <a:pt x="1228" y="638"/>
                    <a:pt x="1228" y="813"/>
                    <a:pt x="1233" y="987"/>
                  </a:cubicBezTo>
                  <a:cubicBezTo>
                    <a:pt x="1255" y="1632"/>
                    <a:pt x="1368" y="2271"/>
                    <a:pt x="1569" y="2885"/>
                  </a:cubicBezTo>
                  <a:cubicBezTo>
                    <a:pt x="1792" y="3558"/>
                    <a:pt x="2120" y="4161"/>
                    <a:pt x="2531" y="4639"/>
                  </a:cubicBezTo>
                  <a:cubicBezTo>
                    <a:pt x="2534" y="4642"/>
                    <a:pt x="2538" y="4644"/>
                    <a:pt x="2541" y="4647"/>
                  </a:cubicBezTo>
                  <a:cubicBezTo>
                    <a:pt x="2604" y="4953"/>
                    <a:pt x="2667" y="5259"/>
                    <a:pt x="2731" y="5563"/>
                  </a:cubicBezTo>
                  <a:cubicBezTo>
                    <a:pt x="2467" y="5178"/>
                    <a:pt x="2195" y="4803"/>
                    <a:pt x="1909" y="4444"/>
                  </a:cubicBezTo>
                  <a:cubicBezTo>
                    <a:pt x="1568" y="4018"/>
                    <a:pt x="1170" y="3603"/>
                    <a:pt x="678" y="3603"/>
                  </a:cubicBezTo>
                  <a:cubicBezTo>
                    <a:pt x="659" y="3603"/>
                    <a:pt x="640" y="3604"/>
                    <a:pt x="620" y="3605"/>
                  </a:cubicBezTo>
                  <a:cubicBezTo>
                    <a:pt x="420" y="3618"/>
                    <a:pt x="162" y="3707"/>
                    <a:pt x="57" y="3971"/>
                  </a:cubicBezTo>
                  <a:cubicBezTo>
                    <a:pt x="14" y="4077"/>
                    <a:pt x="0" y="4210"/>
                    <a:pt x="34" y="4320"/>
                  </a:cubicBezTo>
                  <a:cubicBezTo>
                    <a:pt x="79" y="4466"/>
                    <a:pt x="197" y="4546"/>
                    <a:pt x="282" y="4640"/>
                  </a:cubicBezTo>
                  <a:cubicBezTo>
                    <a:pt x="675" y="5073"/>
                    <a:pt x="953" y="5671"/>
                    <a:pt x="1375" y="6062"/>
                  </a:cubicBezTo>
                  <a:cubicBezTo>
                    <a:pt x="1586" y="6258"/>
                    <a:pt x="1828" y="6391"/>
                    <a:pt x="2090" y="6414"/>
                  </a:cubicBezTo>
                  <a:cubicBezTo>
                    <a:pt x="2117" y="6416"/>
                    <a:pt x="2146" y="6417"/>
                    <a:pt x="2175" y="6417"/>
                  </a:cubicBezTo>
                  <a:cubicBezTo>
                    <a:pt x="2258" y="6417"/>
                    <a:pt x="2345" y="6410"/>
                    <a:pt x="2430" y="6410"/>
                  </a:cubicBezTo>
                  <a:cubicBezTo>
                    <a:pt x="2619" y="6410"/>
                    <a:pt x="2801" y="6445"/>
                    <a:pt x="2917" y="6667"/>
                  </a:cubicBezTo>
                  <a:cubicBezTo>
                    <a:pt x="2927" y="6685"/>
                    <a:pt x="2944" y="6697"/>
                    <a:pt x="2966" y="6698"/>
                  </a:cubicBezTo>
                  <a:cubicBezTo>
                    <a:pt x="3066" y="7183"/>
                    <a:pt x="3166" y="7667"/>
                    <a:pt x="3266" y="8152"/>
                  </a:cubicBezTo>
                  <a:cubicBezTo>
                    <a:pt x="3273" y="8190"/>
                    <a:pt x="3281" y="8227"/>
                    <a:pt x="3290" y="8266"/>
                  </a:cubicBezTo>
                  <a:cubicBezTo>
                    <a:pt x="3200" y="8103"/>
                    <a:pt x="3104" y="7946"/>
                    <a:pt x="3004" y="7794"/>
                  </a:cubicBezTo>
                  <a:cubicBezTo>
                    <a:pt x="2696" y="7336"/>
                    <a:pt x="2328" y="6880"/>
                    <a:pt x="1845" y="6825"/>
                  </a:cubicBezTo>
                  <a:cubicBezTo>
                    <a:pt x="1823" y="6823"/>
                    <a:pt x="1801" y="6822"/>
                    <a:pt x="1778" y="6822"/>
                  </a:cubicBezTo>
                  <a:cubicBezTo>
                    <a:pt x="1397" y="6822"/>
                    <a:pt x="904" y="7159"/>
                    <a:pt x="1042" y="7767"/>
                  </a:cubicBezTo>
                  <a:cubicBezTo>
                    <a:pt x="1109" y="8063"/>
                    <a:pt x="1294" y="8286"/>
                    <a:pt x="1462" y="8475"/>
                  </a:cubicBezTo>
                  <a:cubicBezTo>
                    <a:pt x="1641" y="8675"/>
                    <a:pt x="1841" y="8856"/>
                    <a:pt x="2057" y="9015"/>
                  </a:cubicBezTo>
                  <a:cubicBezTo>
                    <a:pt x="2535" y="9368"/>
                    <a:pt x="3057" y="9599"/>
                    <a:pt x="3586" y="9792"/>
                  </a:cubicBezTo>
                  <a:cubicBezTo>
                    <a:pt x="3593" y="9794"/>
                    <a:pt x="3600" y="9795"/>
                    <a:pt x="3609" y="9795"/>
                  </a:cubicBezTo>
                  <a:cubicBezTo>
                    <a:pt x="3752" y="10473"/>
                    <a:pt x="3892" y="11150"/>
                    <a:pt x="4032" y="11827"/>
                  </a:cubicBezTo>
                  <a:cubicBezTo>
                    <a:pt x="3540" y="11147"/>
                    <a:pt x="2884" y="10688"/>
                    <a:pt x="2177" y="10544"/>
                  </a:cubicBezTo>
                  <a:cubicBezTo>
                    <a:pt x="2068" y="10521"/>
                    <a:pt x="1957" y="10507"/>
                    <a:pt x="1845" y="10498"/>
                  </a:cubicBezTo>
                  <a:cubicBezTo>
                    <a:pt x="1787" y="10495"/>
                    <a:pt x="1725" y="10488"/>
                    <a:pt x="1663" y="10488"/>
                  </a:cubicBezTo>
                  <a:cubicBezTo>
                    <a:pt x="1595" y="10488"/>
                    <a:pt x="1528" y="10496"/>
                    <a:pt x="1466" y="10523"/>
                  </a:cubicBezTo>
                  <a:cubicBezTo>
                    <a:pt x="1225" y="10624"/>
                    <a:pt x="1308" y="10973"/>
                    <a:pt x="1435" y="11150"/>
                  </a:cubicBezTo>
                  <a:cubicBezTo>
                    <a:pt x="1832" y="11699"/>
                    <a:pt x="2298" y="12208"/>
                    <a:pt x="2794" y="12585"/>
                  </a:cubicBezTo>
                  <a:cubicBezTo>
                    <a:pt x="3256" y="12936"/>
                    <a:pt x="3769" y="13167"/>
                    <a:pt x="4303" y="13194"/>
                  </a:cubicBezTo>
                  <a:cubicBezTo>
                    <a:pt x="4452" y="13978"/>
                    <a:pt x="4531" y="14770"/>
                    <a:pt x="4586" y="15580"/>
                  </a:cubicBezTo>
                  <a:cubicBezTo>
                    <a:pt x="4605" y="15846"/>
                    <a:pt x="4626" y="16109"/>
                    <a:pt x="4652" y="16371"/>
                  </a:cubicBezTo>
                  <a:cubicBezTo>
                    <a:pt x="4152" y="15403"/>
                    <a:pt x="3357" y="14734"/>
                    <a:pt x="2480" y="14571"/>
                  </a:cubicBezTo>
                  <a:cubicBezTo>
                    <a:pt x="2422" y="14560"/>
                    <a:pt x="2359" y="14551"/>
                    <a:pt x="2298" y="14551"/>
                  </a:cubicBezTo>
                  <a:cubicBezTo>
                    <a:pt x="2137" y="14551"/>
                    <a:pt x="1984" y="14615"/>
                    <a:pt x="1938" y="14879"/>
                  </a:cubicBezTo>
                  <a:cubicBezTo>
                    <a:pt x="1885" y="15190"/>
                    <a:pt x="2071" y="15510"/>
                    <a:pt x="2191" y="15745"/>
                  </a:cubicBezTo>
                  <a:cubicBezTo>
                    <a:pt x="2467" y="16278"/>
                    <a:pt x="2834" y="16719"/>
                    <a:pt x="3254" y="17035"/>
                  </a:cubicBezTo>
                  <a:cubicBezTo>
                    <a:pt x="3725" y="17391"/>
                    <a:pt x="4256" y="17590"/>
                    <a:pt x="4802" y="17606"/>
                  </a:cubicBezTo>
                  <a:cubicBezTo>
                    <a:pt x="4808" y="17606"/>
                    <a:pt x="4814" y="17604"/>
                    <a:pt x="4819" y="17604"/>
                  </a:cubicBezTo>
                  <a:cubicBezTo>
                    <a:pt x="4844" y="17734"/>
                    <a:pt x="4869" y="17864"/>
                    <a:pt x="4898" y="17993"/>
                  </a:cubicBezTo>
                  <a:cubicBezTo>
                    <a:pt x="5047" y="18652"/>
                    <a:pt x="5224" y="19298"/>
                    <a:pt x="5402" y="19941"/>
                  </a:cubicBezTo>
                  <a:cubicBezTo>
                    <a:pt x="5382" y="19919"/>
                    <a:pt x="5361" y="19898"/>
                    <a:pt x="5341" y="19878"/>
                  </a:cubicBezTo>
                  <a:cubicBezTo>
                    <a:pt x="5157" y="19692"/>
                    <a:pt x="4968" y="19536"/>
                    <a:pt x="4742" y="19459"/>
                  </a:cubicBezTo>
                  <a:cubicBezTo>
                    <a:pt x="4486" y="19373"/>
                    <a:pt x="4212" y="19361"/>
                    <a:pt x="3947" y="19352"/>
                  </a:cubicBezTo>
                  <a:cubicBezTo>
                    <a:pt x="3881" y="19350"/>
                    <a:pt x="3814" y="19348"/>
                    <a:pt x="3748" y="19348"/>
                  </a:cubicBezTo>
                  <a:cubicBezTo>
                    <a:pt x="3529" y="19348"/>
                    <a:pt x="3311" y="19361"/>
                    <a:pt x="3093" y="19386"/>
                  </a:cubicBezTo>
                  <a:cubicBezTo>
                    <a:pt x="2884" y="19411"/>
                    <a:pt x="2671" y="19488"/>
                    <a:pt x="2637" y="19816"/>
                  </a:cubicBezTo>
                  <a:cubicBezTo>
                    <a:pt x="2605" y="20117"/>
                    <a:pt x="2771" y="20378"/>
                    <a:pt x="2914" y="20571"/>
                  </a:cubicBezTo>
                  <a:cubicBezTo>
                    <a:pt x="3244" y="21017"/>
                    <a:pt x="3687" y="21287"/>
                    <a:pt x="4143" y="21426"/>
                  </a:cubicBezTo>
                  <a:cubicBezTo>
                    <a:pt x="4477" y="21528"/>
                    <a:pt x="4820" y="21560"/>
                    <a:pt x="5164" y="21560"/>
                  </a:cubicBezTo>
                  <a:cubicBezTo>
                    <a:pt x="5391" y="21560"/>
                    <a:pt x="5618" y="21546"/>
                    <a:pt x="5844" y="21530"/>
                  </a:cubicBezTo>
                  <a:cubicBezTo>
                    <a:pt x="5955" y="21923"/>
                    <a:pt x="6067" y="22316"/>
                    <a:pt x="6180" y="22706"/>
                  </a:cubicBezTo>
                  <a:cubicBezTo>
                    <a:pt x="6687" y="24458"/>
                    <a:pt x="7220" y="26195"/>
                    <a:pt x="7778" y="27917"/>
                  </a:cubicBezTo>
                  <a:cubicBezTo>
                    <a:pt x="7786" y="27938"/>
                    <a:pt x="7805" y="27954"/>
                    <a:pt x="7828" y="27958"/>
                  </a:cubicBezTo>
                  <a:cubicBezTo>
                    <a:pt x="7821" y="27961"/>
                    <a:pt x="7815" y="27962"/>
                    <a:pt x="7808" y="27962"/>
                  </a:cubicBezTo>
                  <a:cubicBezTo>
                    <a:pt x="7795" y="27962"/>
                    <a:pt x="7781" y="27957"/>
                    <a:pt x="7771" y="27947"/>
                  </a:cubicBezTo>
                  <a:cubicBezTo>
                    <a:pt x="7759" y="27938"/>
                    <a:pt x="7742" y="27934"/>
                    <a:pt x="7724" y="27934"/>
                  </a:cubicBezTo>
                  <a:cubicBezTo>
                    <a:pt x="7664" y="27934"/>
                    <a:pt x="7588" y="27978"/>
                    <a:pt x="7649" y="28028"/>
                  </a:cubicBezTo>
                  <a:cubicBezTo>
                    <a:pt x="7698" y="28068"/>
                    <a:pt x="7754" y="28088"/>
                    <a:pt x="7809" y="28088"/>
                  </a:cubicBezTo>
                  <a:cubicBezTo>
                    <a:pt x="7873" y="28088"/>
                    <a:pt x="7938" y="28062"/>
                    <a:pt x="7995" y="28013"/>
                  </a:cubicBezTo>
                  <a:cubicBezTo>
                    <a:pt x="8132" y="27894"/>
                    <a:pt x="8171" y="27693"/>
                    <a:pt x="8148" y="27488"/>
                  </a:cubicBezTo>
                  <a:cubicBezTo>
                    <a:pt x="8115" y="27210"/>
                    <a:pt x="8012" y="26942"/>
                    <a:pt x="7938" y="26684"/>
                  </a:cubicBezTo>
                  <a:cubicBezTo>
                    <a:pt x="7861" y="26418"/>
                    <a:pt x="7783" y="26152"/>
                    <a:pt x="7706" y="25886"/>
                  </a:cubicBezTo>
                  <a:cubicBezTo>
                    <a:pt x="7390" y="24797"/>
                    <a:pt x="7076" y="23709"/>
                    <a:pt x="6760" y="22620"/>
                  </a:cubicBezTo>
                  <a:lnTo>
                    <a:pt x="6506" y="21742"/>
                  </a:lnTo>
                  <a:cubicBezTo>
                    <a:pt x="6413" y="21386"/>
                    <a:pt x="6314" y="21036"/>
                    <a:pt x="6207" y="20690"/>
                  </a:cubicBezTo>
                  <a:cubicBezTo>
                    <a:pt x="6776" y="19942"/>
                    <a:pt x="7499" y="19263"/>
                    <a:pt x="7679" y="18160"/>
                  </a:cubicBezTo>
                  <a:cubicBezTo>
                    <a:pt x="7718" y="17929"/>
                    <a:pt x="7736" y="17651"/>
                    <a:pt x="7685" y="17423"/>
                  </a:cubicBezTo>
                  <a:cubicBezTo>
                    <a:pt x="7656" y="17291"/>
                    <a:pt x="7581" y="17241"/>
                    <a:pt x="7496" y="17241"/>
                  </a:cubicBezTo>
                  <a:cubicBezTo>
                    <a:pt x="7434" y="17241"/>
                    <a:pt x="7366" y="17268"/>
                    <a:pt x="7309" y="17310"/>
                  </a:cubicBezTo>
                  <a:cubicBezTo>
                    <a:pt x="7130" y="17438"/>
                    <a:pt x="6957" y="17591"/>
                    <a:pt x="6786" y="17736"/>
                  </a:cubicBezTo>
                  <a:cubicBezTo>
                    <a:pt x="6616" y="17881"/>
                    <a:pt x="6446" y="18037"/>
                    <a:pt x="6293" y="18221"/>
                  </a:cubicBezTo>
                  <a:cubicBezTo>
                    <a:pt x="6041" y="18524"/>
                    <a:pt x="5831" y="18927"/>
                    <a:pt x="5765" y="19372"/>
                  </a:cubicBezTo>
                  <a:cubicBezTo>
                    <a:pt x="5515" y="18660"/>
                    <a:pt x="5294" y="17941"/>
                    <a:pt x="5195" y="17150"/>
                  </a:cubicBezTo>
                  <a:cubicBezTo>
                    <a:pt x="5178" y="17007"/>
                    <a:pt x="5164" y="16864"/>
                    <a:pt x="5149" y="16721"/>
                  </a:cubicBezTo>
                  <a:cubicBezTo>
                    <a:pt x="5248" y="16625"/>
                    <a:pt x="5357" y="16548"/>
                    <a:pt x="5462" y="16468"/>
                  </a:cubicBezTo>
                  <a:cubicBezTo>
                    <a:pt x="5648" y="16328"/>
                    <a:pt x="5815" y="16166"/>
                    <a:pt x="5960" y="15985"/>
                  </a:cubicBezTo>
                  <a:cubicBezTo>
                    <a:pt x="6267" y="15602"/>
                    <a:pt x="6507" y="15117"/>
                    <a:pt x="6651" y="14590"/>
                  </a:cubicBezTo>
                  <a:cubicBezTo>
                    <a:pt x="6723" y="14330"/>
                    <a:pt x="6772" y="14065"/>
                    <a:pt x="6796" y="13797"/>
                  </a:cubicBezTo>
                  <a:cubicBezTo>
                    <a:pt x="6809" y="13668"/>
                    <a:pt x="6814" y="13540"/>
                    <a:pt x="6814" y="13411"/>
                  </a:cubicBezTo>
                  <a:cubicBezTo>
                    <a:pt x="6814" y="13294"/>
                    <a:pt x="6827" y="13117"/>
                    <a:pt x="6784" y="13012"/>
                  </a:cubicBezTo>
                  <a:cubicBezTo>
                    <a:pt x="6750" y="12929"/>
                    <a:pt x="6696" y="12899"/>
                    <a:pt x="6636" y="12899"/>
                  </a:cubicBezTo>
                  <a:cubicBezTo>
                    <a:pt x="6525" y="12899"/>
                    <a:pt x="6392" y="13000"/>
                    <a:pt x="6314" y="13061"/>
                  </a:cubicBezTo>
                  <a:cubicBezTo>
                    <a:pt x="6114" y="13221"/>
                    <a:pt x="5914" y="13388"/>
                    <a:pt x="5731" y="13584"/>
                  </a:cubicBezTo>
                  <a:cubicBezTo>
                    <a:pt x="5411" y="13923"/>
                    <a:pt x="5131" y="14377"/>
                    <a:pt x="5021" y="14902"/>
                  </a:cubicBezTo>
                  <a:cubicBezTo>
                    <a:pt x="5012" y="14800"/>
                    <a:pt x="5002" y="14699"/>
                    <a:pt x="4991" y="14597"/>
                  </a:cubicBezTo>
                  <a:cubicBezTo>
                    <a:pt x="4919" y="13924"/>
                    <a:pt x="4799" y="13267"/>
                    <a:pt x="4655" y="12619"/>
                  </a:cubicBezTo>
                  <a:cubicBezTo>
                    <a:pt x="4709" y="12542"/>
                    <a:pt x="4804" y="12431"/>
                    <a:pt x="4812" y="12419"/>
                  </a:cubicBezTo>
                  <a:cubicBezTo>
                    <a:pt x="4898" y="12328"/>
                    <a:pt x="4984" y="12238"/>
                    <a:pt x="5072" y="12149"/>
                  </a:cubicBezTo>
                  <a:cubicBezTo>
                    <a:pt x="5237" y="11983"/>
                    <a:pt x="5402" y="11817"/>
                    <a:pt x="5557" y="11632"/>
                  </a:cubicBezTo>
                  <a:cubicBezTo>
                    <a:pt x="5877" y="11247"/>
                    <a:pt x="6098" y="10783"/>
                    <a:pt x="6186" y="10215"/>
                  </a:cubicBezTo>
                  <a:cubicBezTo>
                    <a:pt x="6226" y="9954"/>
                    <a:pt x="6268" y="9629"/>
                    <a:pt x="6230" y="9366"/>
                  </a:cubicBezTo>
                  <a:cubicBezTo>
                    <a:pt x="6200" y="9166"/>
                    <a:pt x="6069" y="9090"/>
                    <a:pt x="5934" y="9090"/>
                  </a:cubicBezTo>
                  <a:cubicBezTo>
                    <a:pt x="5907" y="9090"/>
                    <a:pt x="5879" y="9093"/>
                    <a:pt x="5853" y="9099"/>
                  </a:cubicBezTo>
                  <a:cubicBezTo>
                    <a:pt x="5670" y="9138"/>
                    <a:pt x="5504" y="9293"/>
                    <a:pt x="5368" y="9458"/>
                  </a:cubicBezTo>
                  <a:cubicBezTo>
                    <a:pt x="5199" y="9662"/>
                    <a:pt x="5045" y="9897"/>
                    <a:pt x="4895" y="10125"/>
                  </a:cubicBezTo>
                  <a:cubicBezTo>
                    <a:pt x="4662" y="10483"/>
                    <a:pt x="4446" y="10891"/>
                    <a:pt x="4351" y="11344"/>
                  </a:cubicBezTo>
                  <a:cubicBezTo>
                    <a:pt x="4183" y="10677"/>
                    <a:pt x="4012" y="10012"/>
                    <a:pt x="3860" y="9339"/>
                  </a:cubicBezTo>
                  <a:cubicBezTo>
                    <a:pt x="3869" y="9331"/>
                    <a:pt x="3873" y="9319"/>
                    <a:pt x="3875" y="9308"/>
                  </a:cubicBezTo>
                  <a:cubicBezTo>
                    <a:pt x="3902" y="9012"/>
                    <a:pt x="4169" y="8850"/>
                    <a:pt x="4312" y="8658"/>
                  </a:cubicBezTo>
                  <a:cubicBezTo>
                    <a:pt x="4476" y="8436"/>
                    <a:pt x="4606" y="8173"/>
                    <a:pt x="4725" y="7903"/>
                  </a:cubicBezTo>
                  <a:cubicBezTo>
                    <a:pt x="4979" y="7328"/>
                    <a:pt x="5225" y="6698"/>
                    <a:pt x="5271" y="6028"/>
                  </a:cubicBezTo>
                  <a:cubicBezTo>
                    <a:pt x="5285" y="5825"/>
                    <a:pt x="5327" y="5405"/>
                    <a:pt x="5147" y="5322"/>
                  </a:cubicBezTo>
                  <a:cubicBezTo>
                    <a:pt x="5120" y="5310"/>
                    <a:pt x="5094" y="5304"/>
                    <a:pt x="5067" y="5304"/>
                  </a:cubicBezTo>
                  <a:cubicBezTo>
                    <a:pt x="4912" y="5304"/>
                    <a:pt x="4754" y="5489"/>
                    <a:pt x="4639" y="5608"/>
                  </a:cubicBezTo>
                  <a:cubicBezTo>
                    <a:pt x="4306" y="5954"/>
                    <a:pt x="4032" y="6405"/>
                    <a:pt x="3837" y="6907"/>
                  </a:cubicBezTo>
                  <a:cubicBezTo>
                    <a:pt x="3716" y="7220"/>
                    <a:pt x="3629" y="7544"/>
                    <a:pt x="3574" y="7874"/>
                  </a:cubicBezTo>
                  <a:cubicBezTo>
                    <a:pt x="3559" y="7776"/>
                    <a:pt x="3542" y="7677"/>
                    <a:pt x="3526" y="7577"/>
                  </a:cubicBezTo>
                  <a:cubicBezTo>
                    <a:pt x="3463" y="7144"/>
                    <a:pt x="3406" y="6701"/>
                    <a:pt x="3339" y="6261"/>
                  </a:cubicBezTo>
                  <a:cubicBezTo>
                    <a:pt x="3467" y="5718"/>
                    <a:pt x="3569" y="5169"/>
                    <a:pt x="3643" y="4617"/>
                  </a:cubicBezTo>
                  <a:cubicBezTo>
                    <a:pt x="3682" y="4323"/>
                    <a:pt x="3712" y="4027"/>
                    <a:pt x="3735" y="3730"/>
                  </a:cubicBezTo>
                  <a:cubicBezTo>
                    <a:pt x="3753" y="3475"/>
                    <a:pt x="3790" y="3194"/>
                    <a:pt x="3765" y="2941"/>
                  </a:cubicBezTo>
                  <a:cubicBezTo>
                    <a:pt x="3749" y="2788"/>
                    <a:pt x="3705" y="2625"/>
                    <a:pt x="3592" y="2564"/>
                  </a:cubicBezTo>
                  <a:cubicBezTo>
                    <a:pt x="3560" y="2546"/>
                    <a:pt x="3526" y="2538"/>
                    <a:pt x="3492" y="2538"/>
                  </a:cubicBezTo>
                  <a:cubicBezTo>
                    <a:pt x="3409" y="2538"/>
                    <a:pt x="3325" y="2590"/>
                    <a:pt x="3270" y="2685"/>
                  </a:cubicBezTo>
                  <a:cubicBezTo>
                    <a:pt x="3170" y="2859"/>
                    <a:pt x="3137" y="3125"/>
                    <a:pt x="3100" y="3331"/>
                  </a:cubicBezTo>
                  <a:cubicBezTo>
                    <a:pt x="3047" y="3618"/>
                    <a:pt x="3010" y="3908"/>
                    <a:pt x="2989" y="4200"/>
                  </a:cubicBezTo>
                  <a:cubicBezTo>
                    <a:pt x="2981" y="4299"/>
                    <a:pt x="2977" y="4397"/>
                    <a:pt x="2973" y="4494"/>
                  </a:cubicBezTo>
                  <a:cubicBezTo>
                    <a:pt x="2903" y="4249"/>
                    <a:pt x="2817" y="4007"/>
                    <a:pt x="2718" y="3770"/>
                  </a:cubicBezTo>
                  <a:cubicBezTo>
                    <a:pt x="2694" y="3222"/>
                    <a:pt x="2666" y="2674"/>
                    <a:pt x="2583" y="2145"/>
                  </a:cubicBezTo>
                  <a:cubicBezTo>
                    <a:pt x="2528" y="1789"/>
                    <a:pt x="2437" y="1449"/>
                    <a:pt x="2290" y="1147"/>
                  </a:cubicBezTo>
                  <a:cubicBezTo>
                    <a:pt x="2151" y="859"/>
                    <a:pt x="1974" y="611"/>
                    <a:pt x="1788" y="380"/>
                  </a:cubicBezTo>
                  <a:cubicBezTo>
                    <a:pt x="1719" y="292"/>
                    <a:pt x="1533" y="0"/>
                    <a:pt x="1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2"/>
            <p:cNvSpPr/>
            <p:nvPr/>
          </p:nvSpPr>
          <p:spPr>
            <a:xfrm>
              <a:off x="818500" y="2989550"/>
              <a:ext cx="149325" cy="538425"/>
            </a:xfrm>
            <a:custGeom>
              <a:rect b="b" l="l" r="r" t="t"/>
              <a:pathLst>
                <a:path extrusionOk="0" h="21537" w="5973">
                  <a:moveTo>
                    <a:pt x="4688" y="0"/>
                  </a:moveTo>
                  <a:cubicBezTo>
                    <a:pt x="4663" y="0"/>
                    <a:pt x="4638" y="8"/>
                    <a:pt x="4621" y="18"/>
                  </a:cubicBezTo>
                  <a:cubicBezTo>
                    <a:pt x="4395" y="150"/>
                    <a:pt x="4247" y="470"/>
                    <a:pt x="4121" y="744"/>
                  </a:cubicBezTo>
                  <a:cubicBezTo>
                    <a:pt x="3974" y="1070"/>
                    <a:pt x="3859" y="1410"/>
                    <a:pt x="3781" y="1759"/>
                  </a:cubicBezTo>
                  <a:cubicBezTo>
                    <a:pt x="3619" y="2468"/>
                    <a:pt x="3588" y="3201"/>
                    <a:pt x="3686" y="3921"/>
                  </a:cubicBezTo>
                  <a:cubicBezTo>
                    <a:pt x="3688" y="3931"/>
                    <a:pt x="3691" y="3940"/>
                    <a:pt x="3696" y="3948"/>
                  </a:cubicBezTo>
                  <a:cubicBezTo>
                    <a:pt x="3673" y="4021"/>
                    <a:pt x="3651" y="4096"/>
                    <a:pt x="3628" y="4170"/>
                  </a:cubicBezTo>
                  <a:cubicBezTo>
                    <a:pt x="3501" y="3520"/>
                    <a:pt x="3356" y="2877"/>
                    <a:pt x="3196" y="2239"/>
                  </a:cubicBezTo>
                  <a:cubicBezTo>
                    <a:pt x="3139" y="2011"/>
                    <a:pt x="3079" y="1782"/>
                    <a:pt x="3016" y="1555"/>
                  </a:cubicBezTo>
                  <a:cubicBezTo>
                    <a:pt x="2976" y="1409"/>
                    <a:pt x="2920" y="1279"/>
                    <a:pt x="2796" y="1265"/>
                  </a:cubicBezTo>
                  <a:cubicBezTo>
                    <a:pt x="2790" y="1264"/>
                    <a:pt x="2784" y="1264"/>
                    <a:pt x="2777" y="1264"/>
                  </a:cubicBezTo>
                  <a:cubicBezTo>
                    <a:pt x="2681" y="1264"/>
                    <a:pt x="2591" y="1337"/>
                    <a:pt x="2556" y="1463"/>
                  </a:cubicBezTo>
                  <a:cubicBezTo>
                    <a:pt x="2502" y="1656"/>
                    <a:pt x="2573" y="1925"/>
                    <a:pt x="2597" y="2121"/>
                  </a:cubicBezTo>
                  <a:cubicBezTo>
                    <a:pt x="2654" y="2571"/>
                    <a:pt x="2706" y="3024"/>
                    <a:pt x="2770" y="3473"/>
                  </a:cubicBezTo>
                  <a:cubicBezTo>
                    <a:pt x="2823" y="3851"/>
                    <a:pt x="2892" y="4234"/>
                    <a:pt x="3029" y="4573"/>
                  </a:cubicBezTo>
                  <a:cubicBezTo>
                    <a:pt x="3105" y="4757"/>
                    <a:pt x="3216" y="4982"/>
                    <a:pt x="3360" y="5102"/>
                  </a:cubicBezTo>
                  <a:cubicBezTo>
                    <a:pt x="3315" y="5280"/>
                    <a:pt x="3272" y="5462"/>
                    <a:pt x="3235" y="5645"/>
                  </a:cubicBezTo>
                  <a:cubicBezTo>
                    <a:pt x="3146" y="6097"/>
                    <a:pt x="3072" y="6554"/>
                    <a:pt x="3007" y="7014"/>
                  </a:cubicBezTo>
                  <a:cubicBezTo>
                    <a:pt x="2650" y="6249"/>
                    <a:pt x="2111" y="5656"/>
                    <a:pt x="1483" y="5342"/>
                  </a:cubicBezTo>
                  <a:cubicBezTo>
                    <a:pt x="1472" y="5337"/>
                    <a:pt x="1456" y="5333"/>
                    <a:pt x="1438" y="5333"/>
                  </a:cubicBezTo>
                  <a:cubicBezTo>
                    <a:pt x="1401" y="5333"/>
                    <a:pt x="1359" y="5348"/>
                    <a:pt x="1358" y="5395"/>
                  </a:cubicBezTo>
                  <a:cubicBezTo>
                    <a:pt x="1342" y="6667"/>
                    <a:pt x="1973" y="7860"/>
                    <a:pt x="2847" y="8287"/>
                  </a:cubicBezTo>
                  <a:cubicBezTo>
                    <a:pt x="2806" y="8639"/>
                    <a:pt x="2767" y="8991"/>
                    <a:pt x="2727" y="9341"/>
                  </a:cubicBezTo>
                  <a:cubicBezTo>
                    <a:pt x="2646" y="10062"/>
                    <a:pt x="2570" y="10786"/>
                    <a:pt x="2500" y="11510"/>
                  </a:cubicBezTo>
                  <a:cubicBezTo>
                    <a:pt x="2161" y="10614"/>
                    <a:pt x="1548" y="9924"/>
                    <a:pt x="831" y="9645"/>
                  </a:cubicBezTo>
                  <a:cubicBezTo>
                    <a:pt x="821" y="9641"/>
                    <a:pt x="804" y="9638"/>
                    <a:pt x="785" y="9638"/>
                  </a:cubicBezTo>
                  <a:cubicBezTo>
                    <a:pt x="748" y="9638"/>
                    <a:pt x="704" y="9651"/>
                    <a:pt x="705" y="9699"/>
                  </a:cubicBezTo>
                  <a:cubicBezTo>
                    <a:pt x="745" y="11064"/>
                    <a:pt x="1440" y="12308"/>
                    <a:pt x="2386" y="12754"/>
                  </a:cubicBezTo>
                  <a:cubicBezTo>
                    <a:pt x="2263" y="14177"/>
                    <a:pt x="2164" y="15603"/>
                    <a:pt x="2088" y="17032"/>
                  </a:cubicBezTo>
                  <a:cubicBezTo>
                    <a:pt x="2087" y="17068"/>
                    <a:pt x="2086" y="17104"/>
                    <a:pt x="2083" y="17140"/>
                  </a:cubicBezTo>
                  <a:cubicBezTo>
                    <a:pt x="1911" y="16671"/>
                    <a:pt x="1684" y="16239"/>
                    <a:pt x="1412" y="15869"/>
                  </a:cubicBezTo>
                  <a:cubicBezTo>
                    <a:pt x="1264" y="15668"/>
                    <a:pt x="1098" y="15479"/>
                    <a:pt x="918" y="15307"/>
                  </a:cubicBezTo>
                  <a:cubicBezTo>
                    <a:pt x="805" y="15201"/>
                    <a:pt x="674" y="15072"/>
                    <a:pt x="536" y="15072"/>
                  </a:cubicBezTo>
                  <a:cubicBezTo>
                    <a:pt x="494" y="15072"/>
                    <a:pt x="451" y="15084"/>
                    <a:pt x="408" y="15113"/>
                  </a:cubicBezTo>
                  <a:cubicBezTo>
                    <a:pt x="0" y="15385"/>
                    <a:pt x="451" y="16195"/>
                    <a:pt x="616" y="16489"/>
                  </a:cubicBezTo>
                  <a:cubicBezTo>
                    <a:pt x="869" y="16935"/>
                    <a:pt x="1188" y="17308"/>
                    <a:pt x="1550" y="17580"/>
                  </a:cubicBezTo>
                  <a:cubicBezTo>
                    <a:pt x="1661" y="17663"/>
                    <a:pt x="1831" y="17818"/>
                    <a:pt x="1976" y="17818"/>
                  </a:cubicBezTo>
                  <a:cubicBezTo>
                    <a:pt x="2002" y="17818"/>
                    <a:pt x="2027" y="17813"/>
                    <a:pt x="2051" y="17801"/>
                  </a:cubicBezTo>
                  <a:lnTo>
                    <a:pt x="2051" y="17801"/>
                  </a:lnTo>
                  <a:cubicBezTo>
                    <a:pt x="1996" y="18993"/>
                    <a:pt x="1957" y="20185"/>
                    <a:pt x="1934" y="21380"/>
                  </a:cubicBezTo>
                  <a:cubicBezTo>
                    <a:pt x="1936" y="21383"/>
                    <a:pt x="1936" y="21386"/>
                    <a:pt x="1937" y="21389"/>
                  </a:cubicBezTo>
                  <a:cubicBezTo>
                    <a:pt x="1935" y="21388"/>
                    <a:pt x="1934" y="21388"/>
                    <a:pt x="1932" y="21388"/>
                  </a:cubicBezTo>
                  <a:cubicBezTo>
                    <a:pt x="1869" y="21388"/>
                    <a:pt x="1787" y="21438"/>
                    <a:pt x="1854" y="21486"/>
                  </a:cubicBezTo>
                  <a:cubicBezTo>
                    <a:pt x="1904" y="21520"/>
                    <a:pt x="1957" y="21536"/>
                    <a:pt x="2010" y="21536"/>
                  </a:cubicBezTo>
                  <a:cubicBezTo>
                    <a:pt x="2102" y="21536"/>
                    <a:pt x="2194" y="21487"/>
                    <a:pt x="2263" y="21396"/>
                  </a:cubicBezTo>
                  <a:cubicBezTo>
                    <a:pt x="2407" y="21204"/>
                    <a:pt x="2380" y="20914"/>
                    <a:pt x="2357" y="20667"/>
                  </a:cubicBezTo>
                  <a:cubicBezTo>
                    <a:pt x="2296" y="19985"/>
                    <a:pt x="2350" y="19305"/>
                    <a:pt x="2411" y="18627"/>
                  </a:cubicBezTo>
                  <a:cubicBezTo>
                    <a:pt x="2439" y="18322"/>
                    <a:pt x="2466" y="18016"/>
                    <a:pt x="2493" y="17710"/>
                  </a:cubicBezTo>
                  <a:cubicBezTo>
                    <a:pt x="2784" y="17468"/>
                    <a:pt x="3122" y="17325"/>
                    <a:pt x="3405" y="17065"/>
                  </a:cubicBezTo>
                  <a:cubicBezTo>
                    <a:pt x="3722" y="16774"/>
                    <a:pt x="3995" y="16401"/>
                    <a:pt x="4209" y="15969"/>
                  </a:cubicBezTo>
                  <a:cubicBezTo>
                    <a:pt x="4321" y="15743"/>
                    <a:pt x="4414" y="15508"/>
                    <a:pt x="4487" y="15265"/>
                  </a:cubicBezTo>
                  <a:cubicBezTo>
                    <a:pt x="4554" y="15046"/>
                    <a:pt x="4625" y="14800"/>
                    <a:pt x="4634" y="14560"/>
                  </a:cubicBezTo>
                  <a:cubicBezTo>
                    <a:pt x="4641" y="14377"/>
                    <a:pt x="4608" y="14161"/>
                    <a:pt x="4472" y="14081"/>
                  </a:cubicBezTo>
                  <a:cubicBezTo>
                    <a:pt x="4433" y="14058"/>
                    <a:pt x="4394" y="14048"/>
                    <a:pt x="4357" y="14048"/>
                  </a:cubicBezTo>
                  <a:cubicBezTo>
                    <a:pt x="4232" y="14048"/>
                    <a:pt x="4118" y="14160"/>
                    <a:pt x="4019" y="14267"/>
                  </a:cubicBezTo>
                  <a:cubicBezTo>
                    <a:pt x="3488" y="14836"/>
                    <a:pt x="3019" y="15508"/>
                    <a:pt x="2623" y="16254"/>
                  </a:cubicBezTo>
                  <a:cubicBezTo>
                    <a:pt x="2674" y="15673"/>
                    <a:pt x="2727" y="15093"/>
                    <a:pt x="2779" y="14513"/>
                  </a:cubicBezTo>
                  <a:lnTo>
                    <a:pt x="2870" y="13480"/>
                  </a:lnTo>
                  <a:cubicBezTo>
                    <a:pt x="3046" y="13428"/>
                    <a:pt x="3223" y="13388"/>
                    <a:pt x="3396" y="13331"/>
                  </a:cubicBezTo>
                  <a:cubicBezTo>
                    <a:pt x="3621" y="13257"/>
                    <a:pt x="3831" y="13145"/>
                    <a:pt x="4019" y="13004"/>
                  </a:cubicBezTo>
                  <a:cubicBezTo>
                    <a:pt x="4399" y="12718"/>
                    <a:pt x="4724" y="12298"/>
                    <a:pt x="4957" y="11800"/>
                  </a:cubicBezTo>
                  <a:cubicBezTo>
                    <a:pt x="5080" y="11534"/>
                    <a:pt x="5174" y="11256"/>
                    <a:pt x="5236" y="10970"/>
                  </a:cubicBezTo>
                  <a:cubicBezTo>
                    <a:pt x="5284" y="10748"/>
                    <a:pt x="5373" y="10381"/>
                    <a:pt x="5145" y="10291"/>
                  </a:cubicBezTo>
                  <a:cubicBezTo>
                    <a:pt x="5114" y="10279"/>
                    <a:pt x="5083" y="10273"/>
                    <a:pt x="5051" y="10273"/>
                  </a:cubicBezTo>
                  <a:cubicBezTo>
                    <a:pt x="4869" y="10273"/>
                    <a:pt x="4682" y="10453"/>
                    <a:pt x="4535" y="10564"/>
                  </a:cubicBezTo>
                  <a:cubicBezTo>
                    <a:pt x="4289" y="10748"/>
                    <a:pt x="4048" y="10946"/>
                    <a:pt x="3813" y="11157"/>
                  </a:cubicBezTo>
                  <a:cubicBezTo>
                    <a:pt x="3535" y="11409"/>
                    <a:pt x="3266" y="11680"/>
                    <a:pt x="3006" y="11966"/>
                  </a:cubicBezTo>
                  <a:cubicBezTo>
                    <a:pt x="3053" y="11443"/>
                    <a:pt x="3099" y="10920"/>
                    <a:pt x="3146" y="10398"/>
                  </a:cubicBezTo>
                  <a:cubicBezTo>
                    <a:pt x="3203" y="9755"/>
                    <a:pt x="3258" y="9109"/>
                    <a:pt x="3323" y="8469"/>
                  </a:cubicBezTo>
                  <a:cubicBezTo>
                    <a:pt x="3336" y="8468"/>
                    <a:pt x="3349" y="8468"/>
                    <a:pt x="3361" y="8468"/>
                  </a:cubicBezTo>
                  <a:cubicBezTo>
                    <a:pt x="3406" y="8468"/>
                    <a:pt x="3450" y="8471"/>
                    <a:pt x="3486" y="8471"/>
                  </a:cubicBezTo>
                  <a:cubicBezTo>
                    <a:pt x="3496" y="8471"/>
                    <a:pt x="3506" y="8471"/>
                    <a:pt x="3515" y="8470"/>
                  </a:cubicBezTo>
                  <a:cubicBezTo>
                    <a:pt x="3646" y="8457"/>
                    <a:pt x="3776" y="8427"/>
                    <a:pt x="3902" y="8383"/>
                  </a:cubicBezTo>
                  <a:cubicBezTo>
                    <a:pt x="4154" y="8293"/>
                    <a:pt x="4394" y="8140"/>
                    <a:pt x="4607" y="7939"/>
                  </a:cubicBezTo>
                  <a:cubicBezTo>
                    <a:pt x="5040" y="7529"/>
                    <a:pt x="5360" y="6928"/>
                    <a:pt x="5484" y="6228"/>
                  </a:cubicBezTo>
                  <a:cubicBezTo>
                    <a:pt x="5493" y="6178"/>
                    <a:pt x="5424" y="6169"/>
                    <a:pt x="5392" y="6169"/>
                  </a:cubicBezTo>
                  <a:cubicBezTo>
                    <a:pt x="5387" y="6169"/>
                    <a:pt x="5382" y="6169"/>
                    <a:pt x="5380" y="6169"/>
                  </a:cubicBezTo>
                  <a:cubicBezTo>
                    <a:pt x="4658" y="6269"/>
                    <a:pt x="3978" y="6700"/>
                    <a:pt x="3450" y="7363"/>
                  </a:cubicBezTo>
                  <a:cubicBezTo>
                    <a:pt x="3489" y="7063"/>
                    <a:pt x="3533" y="6763"/>
                    <a:pt x="3583" y="6464"/>
                  </a:cubicBezTo>
                  <a:cubicBezTo>
                    <a:pt x="3652" y="6069"/>
                    <a:pt x="3736" y="5683"/>
                    <a:pt x="3826" y="5299"/>
                  </a:cubicBezTo>
                  <a:cubicBezTo>
                    <a:pt x="4337" y="5216"/>
                    <a:pt x="4860" y="5055"/>
                    <a:pt x="5284" y="4646"/>
                  </a:cubicBezTo>
                  <a:cubicBezTo>
                    <a:pt x="5661" y="4283"/>
                    <a:pt x="5946" y="3726"/>
                    <a:pt x="5970" y="3087"/>
                  </a:cubicBezTo>
                  <a:cubicBezTo>
                    <a:pt x="5972" y="3039"/>
                    <a:pt x="5928" y="3027"/>
                    <a:pt x="5890" y="3027"/>
                  </a:cubicBezTo>
                  <a:cubicBezTo>
                    <a:pt x="5872" y="3027"/>
                    <a:pt x="5855" y="3030"/>
                    <a:pt x="5846" y="3032"/>
                  </a:cubicBezTo>
                  <a:cubicBezTo>
                    <a:pt x="5366" y="3192"/>
                    <a:pt x="4910" y="3477"/>
                    <a:pt x="4508" y="3870"/>
                  </a:cubicBezTo>
                  <a:cubicBezTo>
                    <a:pt x="4338" y="4036"/>
                    <a:pt x="4182" y="4216"/>
                    <a:pt x="4041" y="4407"/>
                  </a:cubicBezTo>
                  <a:cubicBezTo>
                    <a:pt x="4045" y="4393"/>
                    <a:pt x="4048" y="4379"/>
                    <a:pt x="4052" y="4363"/>
                  </a:cubicBezTo>
                  <a:cubicBezTo>
                    <a:pt x="4081" y="4246"/>
                    <a:pt x="4106" y="4129"/>
                    <a:pt x="4132" y="4010"/>
                  </a:cubicBezTo>
                  <a:cubicBezTo>
                    <a:pt x="4249" y="3740"/>
                    <a:pt x="4365" y="3470"/>
                    <a:pt x="4482" y="3201"/>
                  </a:cubicBezTo>
                  <a:cubicBezTo>
                    <a:pt x="4612" y="2894"/>
                    <a:pt x="4742" y="2582"/>
                    <a:pt x="4820" y="2241"/>
                  </a:cubicBezTo>
                  <a:cubicBezTo>
                    <a:pt x="4983" y="1526"/>
                    <a:pt x="4873" y="776"/>
                    <a:pt x="4762" y="61"/>
                  </a:cubicBezTo>
                  <a:cubicBezTo>
                    <a:pt x="4756" y="15"/>
                    <a:pt x="4723" y="0"/>
                    <a:pt x="4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a:off x="866575" y="2966475"/>
              <a:ext cx="233925" cy="586475"/>
            </a:xfrm>
            <a:custGeom>
              <a:rect b="b" l="l" r="r" t="t"/>
              <a:pathLst>
                <a:path extrusionOk="0" h="23459" w="9357">
                  <a:moveTo>
                    <a:pt x="8711" y="0"/>
                  </a:moveTo>
                  <a:cubicBezTo>
                    <a:pt x="8550" y="0"/>
                    <a:pt x="8371" y="163"/>
                    <a:pt x="8249" y="260"/>
                  </a:cubicBezTo>
                  <a:cubicBezTo>
                    <a:pt x="7807" y="608"/>
                    <a:pt x="7426" y="1090"/>
                    <a:pt x="7130" y="1656"/>
                  </a:cubicBezTo>
                  <a:cubicBezTo>
                    <a:pt x="6795" y="2292"/>
                    <a:pt x="6581" y="3034"/>
                    <a:pt x="6504" y="3807"/>
                  </a:cubicBezTo>
                  <a:cubicBezTo>
                    <a:pt x="6452" y="3928"/>
                    <a:pt x="6400" y="4048"/>
                    <a:pt x="6350" y="4168"/>
                  </a:cubicBezTo>
                  <a:cubicBezTo>
                    <a:pt x="6362" y="3545"/>
                    <a:pt x="6340" y="2921"/>
                    <a:pt x="6281" y="2300"/>
                  </a:cubicBezTo>
                  <a:cubicBezTo>
                    <a:pt x="6249" y="1953"/>
                    <a:pt x="6176" y="1305"/>
                    <a:pt x="5866" y="1305"/>
                  </a:cubicBezTo>
                  <a:cubicBezTo>
                    <a:pt x="5818" y="1305"/>
                    <a:pt x="5764" y="1321"/>
                    <a:pt x="5704" y="1356"/>
                  </a:cubicBezTo>
                  <a:cubicBezTo>
                    <a:pt x="5545" y="1447"/>
                    <a:pt x="5505" y="1694"/>
                    <a:pt x="5498" y="1909"/>
                  </a:cubicBezTo>
                  <a:cubicBezTo>
                    <a:pt x="5486" y="2289"/>
                    <a:pt x="5503" y="2678"/>
                    <a:pt x="5516" y="3058"/>
                  </a:cubicBezTo>
                  <a:cubicBezTo>
                    <a:pt x="5531" y="3554"/>
                    <a:pt x="5556" y="4048"/>
                    <a:pt x="5591" y="4541"/>
                  </a:cubicBezTo>
                  <a:cubicBezTo>
                    <a:pt x="5609" y="4786"/>
                    <a:pt x="5619" y="5037"/>
                    <a:pt x="5651" y="5280"/>
                  </a:cubicBezTo>
                  <a:cubicBezTo>
                    <a:pt x="5698" y="5653"/>
                    <a:pt x="5744" y="5706"/>
                    <a:pt x="5616" y="6061"/>
                  </a:cubicBezTo>
                  <a:cubicBezTo>
                    <a:pt x="5559" y="6220"/>
                    <a:pt x="5295" y="6766"/>
                    <a:pt x="5324" y="6934"/>
                  </a:cubicBezTo>
                  <a:lnTo>
                    <a:pt x="5324" y="6934"/>
                  </a:lnTo>
                  <a:cubicBezTo>
                    <a:pt x="5234" y="6440"/>
                    <a:pt x="5090" y="5956"/>
                    <a:pt x="4896" y="5492"/>
                  </a:cubicBezTo>
                  <a:cubicBezTo>
                    <a:pt x="4670" y="4960"/>
                    <a:pt x="4321" y="4391"/>
                    <a:pt x="3846" y="4391"/>
                  </a:cubicBezTo>
                  <a:cubicBezTo>
                    <a:pt x="3794" y="4391"/>
                    <a:pt x="3741" y="4397"/>
                    <a:pt x="3687" y="4411"/>
                  </a:cubicBezTo>
                  <a:cubicBezTo>
                    <a:pt x="3651" y="4421"/>
                    <a:pt x="3606" y="4440"/>
                    <a:pt x="3600" y="4497"/>
                  </a:cubicBezTo>
                  <a:cubicBezTo>
                    <a:pt x="3498" y="5565"/>
                    <a:pt x="3667" y="6667"/>
                    <a:pt x="4064" y="7595"/>
                  </a:cubicBezTo>
                  <a:cubicBezTo>
                    <a:pt x="4159" y="7814"/>
                    <a:pt x="4266" y="8026"/>
                    <a:pt x="4387" y="8229"/>
                  </a:cubicBezTo>
                  <a:cubicBezTo>
                    <a:pt x="4497" y="8412"/>
                    <a:pt x="4629" y="8657"/>
                    <a:pt x="4787" y="8765"/>
                  </a:cubicBezTo>
                  <a:cubicBezTo>
                    <a:pt x="4796" y="8770"/>
                    <a:pt x="4803" y="8773"/>
                    <a:pt x="4812" y="8777"/>
                  </a:cubicBezTo>
                  <a:cubicBezTo>
                    <a:pt x="4702" y="9235"/>
                    <a:pt x="4602" y="9698"/>
                    <a:pt x="4517" y="10167"/>
                  </a:cubicBezTo>
                  <a:cubicBezTo>
                    <a:pt x="4460" y="10480"/>
                    <a:pt x="4413" y="10794"/>
                    <a:pt x="4366" y="11110"/>
                  </a:cubicBezTo>
                  <a:cubicBezTo>
                    <a:pt x="4160" y="10435"/>
                    <a:pt x="3800" y="9866"/>
                    <a:pt x="3401" y="9370"/>
                  </a:cubicBezTo>
                  <a:cubicBezTo>
                    <a:pt x="3265" y="9202"/>
                    <a:pt x="3125" y="9040"/>
                    <a:pt x="2982" y="8882"/>
                  </a:cubicBezTo>
                  <a:cubicBezTo>
                    <a:pt x="2862" y="8747"/>
                    <a:pt x="2722" y="8539"/>
                    <a:pt x="2565" y="8490"/>
                  </a:cubicBezTo>
                  <a:cubicBezTo>
                    <a:pt x="2531" y="8480"/>
                    <a:pt x="2501" y="8475"/>
                    <a:pt x="2474" y="8475"/>
                  </a:cubicBezTo>
                  <a:cubicBezTo>
                    <a:pt x="2169" y="8475"/>
                    <a:pt x="2266" y="9091"/>
                    <a:pt x="2345" y="9362"/>
                  </a:cubicBezTo>
                  <a:cubicBezTo>
                    <a:pt x="2506" y="9909"/>
                    <a:pt x="2711" y="10441"/>
                    <a:pt x="2897" y="10974"/>
                  </a:cubicBezTo>
                  <a:cubicBezTo>
                    <a:pt x="3047" y="11407"/>
                    <a:pt x="3212" y="11846"/>
                    <a:pt x="3463" y="12190"/>
                  </a:cubicBezTo>
                  <a:cubicBezTo>
                    <a:pt x="3567" y="12335"/>
                    <a:pt x="3797" y="12450"/>
                    <a:pt x="3871" y="12606"/>
                  </a:cubicBezTo>
                  <a:cubicBezTo>
                    <a:pt x="4127" y="13143"/>
                    <a:pt x="3638" y="14111"/>
                    <a:pt x="3453" y="14535"/>
                  </a:cubicBezTo>
                  <a:cubicBezTo>
                    <a:pt x="3290" y="14903"/>
                    <a:pt x="3117" y="15264"/>
                    <a:pt x="2947" y="15627"/>
                  </a:cubicBezTo>
                  <a:cubicBezTo>
                    <a:pt x="2985" y="15296"/>
                    <a:pt x="3004" y="14964"/>
                    <a:pt x="2935" y="14638"/>
                  </a:cubicBezTo>
                  <a:cubicBezTo>
                    <a:pt x="2809" y="14047"/>
                    <a:pt x="2411" y="13688"/>
                    <a:pt x="2051" y="13376"/>
                  </a:cubicBezTo>
                  <a:cubicBezTo>
                    <a:pt x="2029" y="13358"/>
                    <a:pt x="1999" y="13349"/>
                    <a:pt x="1969" y="13349"/>
                  </a:cubicBezTo>
                  <a:cubicBezTo>
                    <a:pt x="1930" y="13349"/>
                    <a:pt x="1890" y="13364"/>
                    <a:pt x="1865" y="13394"/>
                  </a:cubicBezTo>
                  <a:cubicBezTo>
                    <a:pt x="1588" y="13729"/>
                    <a:pt x="1552" y="14274"/>
                    <a:pt x="1532" y="14747"/>
                  </a:cubicBezTo>
                  <a:cubicBezTo>
                    <a:pt x="1505" y="15344"/>
                    <a:pt x="1542" y="15943"/>
                    <a:pt x="1642" y="16532"/>
                  </a:cubicBezTo>
                  <a:cubicBezTo>
                    <a:pt x="1685" y="16791"/>
                    <a:pt x="1739" y="17045"/>
                    <a:pt x="1806" y="17294"/>
                  </a:cubicBezTo>
                  <a:cubicBezTo>
                    <a:pt x="1868" y="17520"/>
                    <a:pt x="1931" y="17695"/>
                    <a:pt x="2111" y="17735"/>
                  </a:cubicBezTo>
                  <a:cubicBezTo>
                    <a:pt x="2056" y="17924"/>
                    <a:pt x="2008" y="18116"/>
                    <a:pt x="1968" y="18313"/>
                  </a:cubicBezTo>
                  <a:cubicBezTo>
                    <a:pt x="1880" y="18732"/>
                    <a:pt x="1815" y="19159"/>
                    <a:pt x="1698" y="19563"/>
                  </a:cubicBezTo>
                  <a:cubicBezTo>
                    <a:pt x="1573" y="19986"/>
                    <a:pt x="1377" y="20335"/>
                    <a:pt x="1172" y="20689"/>
                  </a:cubicBezTo>
                  <a:cubicBezTo>
                    <a:pt x="787" y="21351"/>
                    <a:pt x="514" y="22070"/>
                    <a:pt x="361" y="22819"/>
                  </a:cubicBezTo>
                  <a:cubicBezTo>
                    <a:pt x="263" y="22995"/>
                    <a:pt x="160" y="23165"/>
                    <a:pt x="53" y="23331"/>
                  </a:cubicBezTo>
                  <a:cubicBezTo>
                    <a:pt x="1" y="23408"/>
                    <a:pt x="85" y="23459"/>
                    <a:pt x="163" y="23459"/>
                  </a:cubicBezTo>
                  <a:cubicBezTo>
                    <a:pt x="201" y="23459"/>
                    <a:pt x="238" y="23447"/>
                    <a:pt x="256" y="23419"/>
                  </a:cubicBezTo>
                  <a:cubicBezTo>
                    <a:pt x="324" y="23315"/>
                    <a:pt x="387" y="23206"/>
                    <a:pt x="451" y="23099"/>
                  </a:cubicBezTo>
                  <a:cubicBezTo>
                    <a:pt x="500" y="23098"/>
                    <a:pt x="546" y="23076"/>
                    <a:pt x="554" y="23032"/>
                  </a:cubicBezTo>
                  <a:cubicBezTo>
                    <a:pt x="564" y="22975"/>
                    <a:pt x="577" y="22919"/>
                    <a:pt x="589" y="22863"/>
                  </a:cubicBezTo>
                  <a:cubicBezTo>
                    <a:pt x="817" y="22452"/>
                    <a:pt x="1026" y="22021"/>
                    <a:pt x="1223" y="21581"/>
                  </a:cubicBezTo>
                  <a:cubicBezTo>
                    <a:pt x="1526" y="20905"/>
                    <a:pt x="1820" y="20219"/>
                    <a:pt x="2103" y="19526"/>
                  </a:cubicBezTo>
                  <a:cubicBezTo>
                    <a:pt x="2255" y="19157"/>
                    <a:pt x="2404" y="18786"/>
                    <a:pt x="2549" y="18411"/>
                  </a:cubicBezTo>
                  <a:cubicBezTo>
                    <a:pt x="3244" y="18077"/>
                    <a:pt x="4021" y="18208"/>
                    <a:pt x="4742" y="18031"/>
                  </a:cubicBezTo>
                  <a:cubicBezTo>
                    <a:pt x="5165" y="17927"/>
                    <a:pt x="5555" y="17723"/>
                    <a:pt x="5882" y="17437"/>
                  </a:cubicBezTo>
                  <a:cubicBezTo>
                    <a:pt x="6111" y="17235"/>
                    <a:pt x="6435" y="16836"/>
                    <a:pt x="6304" y="16416"/>
                  </a:cubicBezTo>
                  <a:cubicBezTo>
                    <a:pt x="6211" y="16115"/>
                    <a:pt x="5963" y="16041"/>
                    <a:pt x="5735" y="16041"/>
                  </a:cubicBezTo>
                  <a:cubicBezTo>
                    <a:pt x="5665" y="16041"/>
                    <a:pt x="5597" y="16048"/>
                    <a:pt x="5536" y="16058"/>
                  </a:cubicBezTo>
                  <a:cubicBezTo>
                    <a:pt x="5116" y="16122"/>
                    <a:pt x="4703" y="16223"/>
                    <a:pt x="4302" y="16361"/>
                  </a:cubicBezTo>
                  <a:cubicBezTo>
                    <a:pt x="3896" y="16496"/>
                    <a:pt x="3517" y="16702"/>
                    <a:pt x="3181" y="16968"/>
                  </a:cubicBezTo>
                  <a:cubicBezTo>
                    <a:pt x="3138" y="17002"/>
                    <a:pt x="3095" y="17038"/>
                    <a:pt x="3052" y="17075"/>
                  </a:cubicBezTo>
                  <a:cubicBezTo>
                    <a:pt x="3275" y="16459"/>
                    <a:pt x="3493" y="15837"/>
                    <a:pt x="3697" y="15209"/>
                  </a:cubicBezTo>
                  <a:cubicBezTo>
                    <a:pt x="3960" y="14400"/>
                    <a:pt x="4204" y="13581"/>
                    <a:pt x="4437" y="12758"/>
                  </a:cubicBezTo>
                  <a:cubicBezTo>
                    <a:pt x="4635" y="12716"/>
                    <a:pt x="4856" y="12742"/>
                    <a:pt x="5030" y="12712"/>
                  </a:cubicBezTo>
                  <a:cubicBezTo>
                    <a:pt x="5353" y="12653"/>
                    <a:pt x="5666" y="12546"/>
                    <a:pt x="5956" y="12392"/>
                  </a:cubicBezTo>
                  <a:cubicBezTo>
                    <a:pt x="6551" y="12079"/>
                    <a:pt x="7086" y="11579"/>
                    <a:pt x="7504" y="10925"/>
                  </a:cubicBezTo>
                  <a:cubicBezTo>
                    <a:pt x="7551" y="10853"/>
                    <a:pt x="7479" y="10808"/>
                    <a:pt x="7434" y="10795"/>
                  </a:cubicBezTo>
                  <a:cubicBezTo>
                    <a:pt x="7235" y="10739"/>
                    <a:pt x="7032" y="10711"/>
                    <a:pt x="6829" y="10711"/>
                  </a:cubicBezTo>
                  <a:cubicBezTo>
                    <a:pt x="6437" y="10711"/>
                    <a:pt x="6044" y="10815"/>
                    <a:pt x="5679" y="11017"/>
                  </a:cubicBezTo>
                  <a:cubicBezTo>
                    <a:pt x="5398" y="11174"/>
                    <a:pt x="5143" y="11376"/>
                    <a:pt x="4926" y="11614"/>
                  </a:cubicBezTo>
                  <a:cubicBezTo>
                    <a:pt x="4833" y="11716"/>
                    <a:pt x="4747" y="11823"/>
                    <a:pt x="4669" y="11936"/>
                  </a:cubicBezTo>
                  <a:cubicBezTo>
                    <a:pt x="4930" y="10988"/>
                    <a:pt x="5183" y="10038"/>
                    <a:pt x="5436" y="9088"/>
                  </a:cubicBezTo>
                  <a:cubicBezTo>
                    <a:pt x="5735" y="8957"/>
                    <a:pt x="6054" y="8925"/>
                    <a:pt x="6365" y="8883"/>
                  </a:cubicBezTo>
                  <a:cubicBezTo>
                    <a:pt x="6781" y="8827"/>
                    <a:pt x="7194" y="8742"/>
                    <a:pt x="7566" y="8466"/>
                  </a:cubicBezTo>
                  <a:cubicBezTo>
                    <a:pt x="7953" y="8180"/>
                    <a:pt x="8270" y="7751"/>
                    <a:pt x="8570" y="7321"/>
                  </a:cubicBezTo>
                  <a:cubicBezTo>
                    <a:pt x="8696" y="7141"/>
                    <a:pt x="8882" y="6915"/>
                    <a:pt x="8862" y="6641"/>
                  </a:cubicBezTo>
                  <a:cubicBezTo>
                    <a:pt x="8848" y="6432"/>
                    <a:pt x="8712" y="6308"/>
                    <a:pt x="8575" y="6252"/>
                  </a:cubicBezTo>
                  <a:cubicBezTo>
                    <a:pt x="8458" y="6204"/>
                    <a:pt x="8331" y="6185"/>
                    <a:pt x="8201" y="6185"/>
                  </a:cubicBezTo>
                  <a:cubicBezTo>
                    <a:pt x="7948" y="6185"/>
                    <a:pt x="7683" y="6256"/>
                    <a:pt x="7457" y="6324"/>
                  </a:cubicBezTo>
                  <a:cubicBezTo>
                    <a:pt x="7058" y="6445"/>
                    <a:pt x="6684" y="6634"/>
                    <a:pt x="6350" y="6881"/>
                  </a:cubicBezTo>
                  <a:cubicBezTo>
                    <a:pt x="6207" y="6987"/>
                    <a:pt x="6072" y="7102"/>
                    <a:pt x="5944" y="7225"/>
                  </a:cubicBezTo>
                  <a:cubicBezTo>
                    <a:pt x="6009" y="6992"/>
                    <a:pt x="6072" y="6761"/>
                    <a:pt x="6139" y="6531"/>
                  </a:cubicBezTo>
                  <a:cubicBezTo>
                    <a:pt x="6217" y="6258"/>
                    <a:pt x="6297" y="5986"/>
                    <a:pt x="6377" y="5715"/>
                  </a:cubicBezTo>
                  <a:cubicBezTo>
                    <a:pt x="6817" y="5552"/>
                    <a:pt x="7257" y="5389"/>
                    <a:pt x="7692" y="5203"/>
                  </a:cubicBezTo>
                  <a:cubicBezTo>
                    <a:pt x="8146" y="5009"/>
                    <a:pt x="8610" y="4759"/>
                    <a:pt x="8965" y="4311"/>
                  </a:cubicBezTo>
                  <a:cubicBezTo>
                    <a:pt x="9079" y="4165"/>
                    <a:pt x="9356" y="3821"/>
                    <a:pt x="9288" y="3578"/>
                  </a:cubicBezTo>
                  <a:cubicBezTo>
                    <a:pt x="9236" y="3395"/>
                    <a:pt x="9068" y="3358"/>
                    <a:pt x="8925" y="3358"/>
                  </a:cubicBezTo>
                  <a:cubicBezTo>
                    <a:pt x="8883" y="3358"/>
                    <a:pt x="8843" y="3362"/>
                    <a:pt x="8809" y="3365"/>
                  </a:cubicBezTo>
                  <a:cubicBezTo>
                    <a:pt x="8273" y="3427"/>
                    <a:pt x="7757" y="3672"/>
                    <a:pt x="7280" y="4007"/>
                  </a:cubicBezTo>
                  <a:cubicBezTo>
                    <a:pt x="7110" y="4125"/>
                    <a:pt x="6945" y="4256"/>
                    <a:pt x="6784" y="4391"/>
                  </a:cubicBezTo>
                  <a:cubicBezTo>
                    <a:pt x="6820" y="4283"/>
                    <a:pt x="6854" y="4173"/>
                    <a:pt x="6890" y="4064"/>
                  </a:cubicBezTo>
                  <a:cubicBezTo>
                    <a:pt x="6928" y="4025"/>
                    <a:pt x="6961" y="3997"/>
                    <a:pt x="6973" y="3984"/>
                  </a:cubicBezTo>
                  <a:cubicBezTo>
                    <a:pt x="7107" y="3854"/>
                    <a:pt x="7246" y="3734"/>
                    <a:pt x="7384" y="3612"/>
                  </a:cubicBezTo>
                  <a:cubicBezTo>
                    <a:pt x="7630" y="3398"/>
                    <a:pt x="7876" y="3178"/>
                    <a:pt x="8090" y="2906"/>
                  </a:cubicBezTo>
                  <a:cubicBezTo>
                    <a:pt x="8495" y="2390"/>
                    <a:pt x="8778" y="1710"/>
                    <a:pt x="8901" y="977"/>
                  </a:cubicBezTo>
                  <a:cubicBezTo>
                    <a:pt x="8942" y="735"/>
                    <a:pt x="9049" y="254"/>
                    <a:pt x="8869" y="69"/>
                  </a:cubicBezTo>
                  <a:cubicBezTo>
                    <a:pt x="8821" y="20"/>
                    <a:pt x="8767" y="0"/>
                    <a:pt x="8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2"/>
            <p:cNvSpPr/>
            <p:nvPr/>
          </p:nvSpPr>
          <p:spPr>
            <a:xfrm>
              <a:off x="762200" y="3484375"/>
              <a:ext cx="234550" cy="312875"/>
            </a:xfrm>
            <a:custGeom>
              <a:rect b="b" l="l" r="r" t="t"/>
              <a:pathLst>
                <a:path extrusionOk="0" h="12515" w="9382">
                  <a:moveTo>
                    <a:pt x="2816" y="1"/>
                  </a:moveTo>
                  <a:lnTo>
                    <a:pt x="602" y="8163"/>
                  </a:lnTo>
                  <a:cubicBezTo>
                    <a:pt x="0" y="10379"/>
                    <a:pt x="1884" y="12514"/>
                    <a:pt x="4443" y="12514"/>
                  </a:cubicBezTo>
                  <a:lnTo>
                    <a:pt x="4939" y="12514"/>
                  </a:lnTo>
                  <a:cubicBezTo>
                    <a:pt x="7498" y="12514"/>
                    <a:pt x="9381" y="10379"/>
                    <a:pt x="8779" y="8163"/>
                  </a:cubicBez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2"/>
            <p:cNvSpPr/>
            <p:nvPr/>
          </p:nvSpPr>
          <p:spPr>
            <a:xfrm>
              <a:off x="966200" y="3722125"/>
              <a:ext cx="81000" cy="74125"/>
            </a:xfrm>
            <a:custGeom>
              <a:rect b="b" l="l" r="r" t="t"/>
              <a:pathLst>
                <a:path extrusionOk="0" h="2965" w="3240">
                  <a:moveTo>
                    <a:pt x="1" y="0"/>
                  </a:moveTo>
                  <a:lnTo>
                    <a:pt x="1" y="2303"/>
                  </a:lnTo>
                  <a:cubicBezTo>
                    <a:pt x="1" y="2667"/>
                    <a:pt x="254" y="2964"/>
                    <a:pt x="565" y="2964"/>
                  </a:cubicBezTo>
                  <a:lnTo>
                    <a:pt x="2676" y="2964"/>
                  </a:lnTo>
                  <a:cubicBezTo>
                    <a:pt x="2986" y="2964"/>
                    <a:pt x="3239" y="2667"/>
                    <a:pt x="3239" y="2303"/>
                  </a:cubicBezTo>
                  <a:lnTo>
                    <a:pt x="3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2"/>
            <p:cNvSpPr/>
            <p:nvPr/>
          </p:nvSpPr>
          <p:spPr>
            <a:xfrm>
              <a:off x="966200" y="3639225"/>
              <a:ext cx="81025" cy="157025"/>
            </a:xfrm>
            <a:custGeom>
              <a:rect b="b" l="l" r="r" t="t"/>
              <a:pathLst>
                <a:path extrusionOk="0" h="6281" w="3241">
                  <a:moveTo>
                    <a:pt x="2054" y="145"/>
                  </a:moveTo>
                  <a:lnTo>
                    <a:pt x="2054" y="635"/>
                  </a:lnTo>
                  <a:lnTo>
                    <a:pt x="2726" y="1410"/>
                  </a:lnTo>
                  <a:cubicBezTo>
                    <a:pt x="2968" y="1690"/>
                    <a:pt x="3106" y="2080"/>
                    <a:pt x="3106" y="2482"/>
                  </a:cubicBezTo>
                  <a:lnTo>
                    <a:pt x="3106" y="5619"/>
                  </a:lnTo>
                  <a:cubicBezTo>
                    <a:pt x="3106" y="5904"/>
                    <a:pt x="2913" y="6135"/>
                    <a:pt x="2676" y="6135"/>
                  </a:cubicBezTo>
                  <a:lnTo>
                    <a:pt x="565" y="6135"/>
                  </a:lnTo>
                  <a:cubicBezTo>
                    <a:pt x="328" y="6135"/>
                    <a:pt x="134" y="5904"/>
                    <a:pt x="134" y="5619"/>
                  </a:cubicBezTo>
                  <a:lnTo>
                    <a:pt x="134" y="2482"/>
                  </a:lnTo>
                  <a:cubicBezTo>
                    <a:pt x="134" y="2081"/>
                    <a:pt x="272" y="1690"/>
                    <a:pt x="515" y="1410"/>
                  </a:cubicBezTo>
                  <a:lnTo>
                    <a:pt x="1185" y="635"/>
                  </a:lnTo>
                  <a:lnTo>
                    <a:pt x="1185" y="145"/>
                  </a:lnTo>
                  <a:close/>
                  <a:moveTo>
                    <a:pt x="1053" y="1"/>
                  </a:moveTo>
                  <a:lnTo>
                    <a:pt x="1053" y="578"/>
                  </a:lnTo>
                  <a:lnTo>
                    <a:pt x="418" y="1310"/>
                  </a:lnTo>
                  <a:cubicBezTo>
                    <a:pt x="154" y="1617"/>
                    <a:pt x="1" y="2043"/>
                    <a:pt x="1" y="2482"/>
                  </a:cubicBezTo>
                  <a:lnTo>
                    <a:pt x="1" y="5619"/>
                  </a:lnTo>
                  <a:cubicBezTo>
                    <a:pt x="1" y="5983"/>
                    <a:pt x="254" y="6280"/>
                    <a:pt x="565" y="6280"/>
                  </a:cubicBezTo>
                  <a:lnTo>
                    <a:pt x="2676" y="6280"/>
                  </a:lnTo>
                  <a:cubicBezTo>
                    <a:pt x="2988" y="6280"/>
                    <a:pt x="3241" y="5983"/>
                    <a:pt x="3241" y="5619"/>
                  </a:cubicBezTo>
                  <a:lnTo>
                    <a:pt x="3241" y="2482"/>
                  </a:lnTo>
                  <a:cubicBezTo>
                    <a:pt x="3239" y="2043"/>
                    <a:pt x="3088" y="1617"/>
                    <a:pt x="2822" y="1310"/>
                  </a:cubicBezTo>
                  <a:lnTo>
                    <a:pt x="2187" y="578"/>
                  </a:lnTo>
                  <a:lnTo>
                    <a:pt x="2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988925" y="3631975"/>
              <a:ext cx="36650" cy="19400"/>
            </a:xfrm>
            <a:custGeom>
              <a:rect b="b" l="l" r="r" t="t"/>
              <a:pathLst>
                <a:path extrusionOk="0" h="776" w="1466">
                  <a:moveTo>
                    <a:pt x="139" y="1"/>
                  </a:moveTo>
                  <a:cubicBezTo>
                    <a:pt x="63" y="1"/>
                    <a:pt x="1" y="71"/>
                    <a:pt x="1" y="156"/>
                  </a:cubicBezTo>
                  <a:lnTo>
                    <a:pt x="1" y="619"/>
                  </a:lnTo>
                  <a:cubicBezTo>
                    <a:pt x="1" y="705"/>
                    <a:pt x="63" y="775"/>
                    <a:pt x="139" y="775"/>
                  </a:cubicBezTo>
                  <a:lnTo>
                    <a:pt x="1327" y="775"/>
                  </a:lnTo>
                  <a:cubicBezTo>
                    <a:pt x="1404" y="775"/>
                    <a:pt x="1466" y="705"/>
                    <a:pt x="1466" y="619"/>
                  </a:cubicBezTo>
                  <a:lnTo>
                    <a:pt x="1466" y="156"/>
                  </a:lnTo>
                  <a:cubicBezTo>
                    <a:pt x="1466" y="71"/>
                    <a:pt x="1404" y="1"/>
                    <a:pt x="1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57" name="Google Shape;1557;p42"/>
          <p:cNvPicPr preferRelativeResize="0"/>
          <p:nvPr/>
        </p:nvPicPr>
        <p:blipFill rotWithShape="1">
          <a:blip r:embed="rId3">
            <a:alphaModFix/>
          </a:blip>
          <a:srcRect b="29182" l="16736" r="9533" t="15378"/>
          <a:stretch/>
        </p:blipFill>
        <p:spPr>
          <a:xfrm>
            <a:off x="1071513" y="1092625"/>
            <a:ext cx="7000975" cy="35084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grpSp>
        <p:nvGrpSpPr>
          <p:cNvPr id="1562" name="Google Shape;1562;p43"/>
          <p:cNvGrpSpPr/>
          <p:nvPr/>
        </p:nvGrpSpPr>
        <p:grpSpPr>
          <a:xfrm>
            <a:off x="715099" y="2764348"/>
            <a:ext cx="3222701" cy="1912852"/>
            <a:chOff x="715099" y="2764348"/>
            <a:chExt cx="3222701" cy="1912852"/>
          </a:xfrm>
        </p:grpSpPr>
        <p:sp>
          <p:nvSpPr>
            <p:cNvPr id="1563" name="Google Shape;1563;p43"/>
            <p:cNvSpPr/>
            <p:nvPr/>
          </p:nvSpPr>
          <p:spPr>
            <a:xfrm>
              <a:off x="839100" y="4539800"/>
              <a:ext cx="30987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3"/>
            <p:cNvSpPr/>
            <p:nvPr/>
          </p:nvSpPr>
          <p:spPr>
            <a:xfrm>
              <a:off x="1148785" y="2856823"/>
              <a:ext cx="50555" cy="798505"/>
            </a:xfrm>
            <a:custGeom>
              <a:rect b="b" l="l" r="r" t="t"/>
              <a:pathLst>
                <a:path extrusionOk="0" h="11467" w="726">
                  <a:moveTo>
                    <a:pt x="1" y="0"/>
                  </a:moveTo>
                  <a:lnTo>
                    <a:pt x="1" y="11467"/>
                  </a:lnTo>
                  <a:lnTo>
                    <a:pt x="725" y="11467"/>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3"/>
            <p:cNvSpPr/>
            <p:nvPr/>
          </p:nvSpPr>
          <p:spPr>
            <a:xfrm>
              <a:off x="1105681" y="2873536"/>
              <a:ext cx="43104" cy="781862"/>
            </a:xfrm>
            <a:custGeom>
              <a:rect b="b" l="l" r="r" t="t"/>
              <a:pathLst>
                <a:path extrusionOk="0" h="11228" w="619">
                  <a:moveTo>
                    <a:pt x="0" y="1"/>
                  </a:moveTo>
                  <a:lnTo>
                    <a:pt x="0" y="11228"/>
                  </a:lnTo>
                  <a:lnTo>
                    <a:pt x="619" y="11228"/>
                  </a:lnTo>
                  <a:lnTo>
                    <a:pt x="619" y="79"/>
                  </a:lnTo>
                  <a:lnTo>
                    <a:pt x="353" y="79"/>
                  </a:lnTo>
                  <a:cubicBezTo>
                    <a:pt x="351" y="79"/>
                    <a:pt x="348" y="79"/>
                    <a:pt x="345" y="79"/>
                  </a:cubicBezTo>
                  <a:cubicBezTo>
                    <a:pt x="226" y="79"/>
                    <a:pt x="10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3"/>
            <p:cNvSpPr/>
            <p:nvPr/>
          </p:nvSpPr>
          <p:spPr>
            <a:xfrm>
              <a:off x="1068009" y="2764348"/>
              <a:ext cx="106054" cy="114689"/>
            </a:xfrm>
            <a:custGeom>
              <a:rect b="b" l="l" r="r" t="t"/>
              <a:pathLst>
                <a:path extrusionOk="0" h="1647" w="1523">
                  <a:moveTo>
                    <a:pt x="891" y="0"/>
                  </a:moveTo>
                  <a:cubicBezTo>
                    <a:pt x="533" y="0"/>
                    <a:pt x="216" y="234"/>
                    <a:pt x="108" y="577"/>
                  </a:cubicBezTo>
                  <a:cubicBezTo>
                    <a:pt x="1" y="920"/>
                    <a:pt x="129" y="1294"/>
                    <a:pt x="424" y="1499"/>
                  </a:cubicBezTo>
                  <a:cubicBezTo>
                    <a:pt x="558" y="1595"/>
                    <a:pt x="719" y="1647"/>
                    <a:pt x="883" y="1647"/>
                  </a:cubicBezTo>
                  <a:cubicBezTo>
                    <a:pt x="887" y="1647"/>
                    <a:pt x="890" y="1647"/>
                    <a:pt x="894" y="1647"/>
                  </a:cubicBezTo>
                  <a:lnTo>
                    <a:pt x="1522" y="1647"/>
                  </a:lnTo>
                  <a:lnTo>
                    <a:pt x="1522" y="0"/>
                  </a:lnTo>
                  <a:lnTo>
                    <a:pt x="894" y="0"/>
                  </a:lnTo>
                  <a:cubicBezTo>
                    <a:pt x="893" y="0"/>
                    <a:pt x="892" y="0"/>
                    <a:pt x="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3"/>
            <p:cNvSpPr/>
            <p:nvPr/>
          </p:nvSpPr>
          <p:spPr>
            <a:xfrm>
              <a:off x="715099" y="2812884"/>
              <a:ext cx="370249" cy="88715"/>
            </a:xfrm>
            <a:custGeom>
              <a:rect b="b" l="l" r="r" t="t"/>
              <a:pathLst>
                <a:path extrusionOk="0" h="1274" w="5317">
                  <a:moveTo>
                    <a:pt x="2522" y="1"/>
                  </a:moveTo>
                  <a:cubicBezTo>
                    <a:pt x="2494" y="1"/>
                    <a:pt x="2351" y="3"/>
                    <a:pt x="2309" y="43"/>
                  </a:cubicBezTo>
                  <a:cubicBezTo>
                    <a:pt x="2245" y="114"/>
                    <a:pt x="2266" y="146"/>
                    <a:pt x="2250" y="215"/>
                  </a:cubicBezTo>
                  <a:cubicBezTo>
                    <a:pt x="2171" y="679"/>
                    <a:pt x="1769" y="1019"/>
                    <a:pt x="1298" y="1019"/>
                  </a:cubicBezTo>
                  <a:cubicBezTo>
                    <a:pt x="827" y="1019"/>
                    <a:pt x="425" y="679"/>
                    <a:pt x="347" y="215"/>
                  </a:cubicBezTo>
                  <a:cubicBezTo>
                    <a:pt x="346" y="180"/>
                    <a:pt x="348" y="144"/>
                    <a:pt x="352" y="109"/>
                  </a:cubicBezTo>
                  <a:lnTo>
                    <a:pt x="126" y="109"/>
                  </a:lnTo>
                  <a:cubicBezTo>
                    <a:pt x="63" y="110"/>
                    <a:pt x="0" y="145"/>
                    <a:pt x="0" y="215"/>
                  </a:cubicBezTo>
                  <a:cubicBezTo>
                    <a:pt x="104" y="826"/>
                    <a:pt x="633" y="1273"/>
                    <a:pt x="1253" y="1273"/>
                  </a:cubicBezTo>
                  <a:lnTo>
                    <a:pt x="1343" y="1273"/>
                  </a:lnTo>
                  <a:cubicBezTo>
                    <a:pt x="1964" y="1273"/>
                    <a:pt x="2493" y="826"/>
                    <a:pt x="2598" y="215"/>
                  </a:cubicBezTo>
                  <a:lnTo>
                    <a:pt x="5317" y="215"/>
                  </a:lnTo>
                  <a:lnTo>
                    <a:pt x="5317" y="1"/>
                  </a:lnTo>
                  <a:lnTo>
                    <a:pt x="2526" y="1"/>
                  </a:lnTo>
                  <a:cubicBezTo>
                    <a:pt x="2526" y="1"/>
                    <a:pt x="2525" y="1"/>
                    <a:pt x="2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3"/>
            <p:cNvSpPr/>
            <p:nvPr/>
          </p:nvSpPr>
          <p:spPr>
            <a:xfrm>
              <a:off x="727076" y="2812884"/>
              <a:ext cx="370319" cy="88715"/>
            </a:xfrm>
            <a:custGeom>
              <a:rect b="b" l="l" r="r" t="t"/>
              <a:pathLst>
                <a:path extrusionOk="0" h="1274" w="5318">
                  <a:moveTo>
                    <a:pt x="2522" y="1"/>
                  </a:moveTo>
                  <a:cubicBezTo>
                    <a:pt x="2494" y="1"/>
                    <a:pt x="2352" y="3"/>
                    <a:pt x="2310" y="43"/>
                  </a:cubicBezTo>
                  <a:cubicBezTo>
                    <a:pt x="2245" y="114"/>
                    <a:pt x="2267" y="146"/>
                    <a:pt x="2251" y="215"/>
                  </a:cubicBezTo>
                  <a:cubicBezTo>
                    <a:pt x="2172" y="679"/>
                    <a:pt x="1769" y="1019"/>
                    <a:pt x="1298" y="1019"/>
                  </a:cubicBezTo>
                  <a:cubicBezTo>
                    <a:pt x="828" y="1019"/>
                    <a:pt x="425" y="679"/>
                    <a:pt x="346" y="215"/>
                  </a:cubicBezTo>
                  <a:cubicBezTo>
                    <a:pt x="338" y="154"/>
                    <a:pt x="285" y="109"/>
                    <a:pt x="224" y="109"/>
                  </a:cubicBezTo>
                  <a:cubicBezTo>
                    <a:pt x="223" y="109"/>
                    <a:pt x="221" y="109"/>
                    <a:pt x="219" y="109"/>
                  </a:cubicBezTo>
                  <a:lnTo>
                    <a:pt x="127" y="109"/>
                  </a:lnTo>
                  <a:cubicBezTo>
                    <a:pt x="64" y="112"/>
                    <a:pt x="1" y="145"/>
                    <a:pt x="1" y="215"/>
                  </a:cubicBezTo>
                  <a:cubicBezTo>
                    <a:pt x="105" y="826"/>
                    <a:pt x="634" y="1273"/>
                    <a:pt x="1255" y="1273"/>
                  </a:cubicBezTo>
                  <a:lnTo>
                    <a:pt x="1344" y="1273"/>
                  </a:lnTo>
                  <a:cubicBezTo>
                    <a:pt x="1963" y="1273"/>
                    <a:pt x="2494" y="826"/>
                    <a:pt x="2599" y="215"/>
                  </a:cubicBezTo>
                  <a:lnTo>
                    <a:pt x="5318" y="215"/>
                  </a:lnTo>
                  <a:lnTo>
                    <a:pt x="5318" y="2"/>
                  </a:lnTo>
                  <a:lnTo>
                    <a:pt x="2527" y="1"/>
                  </a:lnTo>
                  <a:cubicBezTo>
                    <a:pt x="2527" y="1"/>
                    <a:pt x="2525" y="1"/>
                    <a:pt x="2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3"/>
            <p:cNvSpPr/>
            <p:nvPr/>
          </p:nvSpPr>
          <p:spPr>
            <a:xfrm>
              <a:off x="1231721" y="2812884"/>
              <a:ext cx="44775" cy="14972"/>
            </a:xfrm>
            <a:custGeom>
              <a:rect b="b" l="l" r="r" t="t"/>
              <a:pathLst>
                <a:path extrusionOk="0" h="215" w="643">
                  <a:moveTo>
                    <a:pt x="1" y="1"/>
                  </a:moveTo>
                  <a:lnTo>
                    <a:pt x="1" y="214"/>
                  </a:lnTo>
                  <a:lnTo>
                    <a:pt x="641" y="214"/>
                  </a:lnTo>
                  <a:lnTo>
                    <a:pt x="641" y="91"/>
                  </a:lnTo>
                  <a:cubicBezTo>
                    <a:pt x="643" y="51"/>
                    <a:pt x="619" y="15"/>
                    <a:pt x="582" y="1"/>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3"/>
            <p:cNvSpPr/>
            <p:nvPr/>
          </p:nvSpPr>
          <p:spPr>
            <a:xfrm>
              <a:off x="1287777" y="2812953"/>
              <a:ext cx="300196" cy="88645"/>
            </a:xfrm>
            <a:custGeom>
              <a:rect b="b" l="l" r="r" t="t"/>
              <a:pathLst>
                <a:path extrusionOk="0" h="1273" w="4311">
                  <a:moveTo>
                    <a:pt x="0" y="1"/>
                  </a:moveTo>
                  <a:cubicBezTo>
                    <a:pt x="12" y="29"/>
                    <a:pt x="17" y="60"/>
                    <a:pt x="17" y="91"/>
                  </a:cubicBezTo>
                  <a:lnTo>
                    <a:pt x="17" y="214"/>
                  </a:lnTo>
                  <a:lnTo>
                    <a:pt x="1801" y="214"/>
                  </a:lnTo>
                  <a:cubicBezTo>
                    <a:pt x="1907" y="825"/>
                    <a:pt x="2437" y="1271"/>
                    <a:pt x="3056" y="1272"/>
                  </a:cubicBezTo>
                  <a:cubicBezTo>
                    <a:pt x="3076" y="1272"/>
                    <a:pt x="3094" y="1271"/>
                    <a:pt x="3114" y="1270"/>
                  </a:cubicBezTo>
                  <a:cubicBezTo>
                    <a:pt x="3712" y="1242"/>
                    <a:pt x="4209" y="803"/>
                    <a:pt x="4310" y="214"/>
                  </a:cubicBezTo>
                  <a:cubicBezTo>
                    <a:pt x="4306" y="179"/>
                    <a:pt x="4301" y="144"/>
                    <a:pt x="4295" y="111"/>
                  </a:cubicBezTo>
                  <a:lnTo>
                    <a:pt x="4295" y="108"/>
                  </a:lnTo>
                  <a:lnTo>
                    <a:pt x="4183" y="108"/>
                  </a:lnTo>
                  <a:cubicBezTo>
                    <a:pt x="4120" y="108"/>
                    <a:pt x="4056" y="144"/>
                    <a:pt x="4056" y="214"/>
                  </a:cubicBezTo>
                  <a:cubicBezTo>
                    <a:pt x="3957" y="664"/>
                    <a:pt x="3572" y="993"/>
                    <a:pt x="3113" y="1019"/>
                  </a:cubicBezTo>
                  <a:cubicBezTo>
                    <a:pt x="3100" y="1020"/>
                    <a:pt x="3087" y="1021"/>
                    <a:pt x="3074" y="1021"/>
                  </a:cubicBezTo>
                  <a:cubicBezTo>
                    <a:pt x="3068" y="1021"/>
                    <a:pt x="3063" y="1021"/>
                    <a:pt x="3057" y="1020"/>
                  </a:cubicBezTo>
                  <a:cubicBezTo>
                    <a:pt x="2576" y="1020"/>
                    <a:pt x="2160" y="685"/>
                    <a:pt x="2059" y="214"/>
                  </a:cubicBezTo>
                  <a:cubicBezTo>
                    <a:pt x="2044" y="146"/>
                    <a:pt x="2066" y="113"/>
                    <a:pt x="2001" y="42"/>
                  </a:cubicBezTo>
                  <a:cubicBezTo>
                    <a:pt x="1962" y="2"/>
                    <a:pt x="1829" y="1"/>
                    <a:pt x="1792" y="1"/>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3"/>
            <p:cNvSpPr/>
            <p:nvPr/>
          </p:nvSpPr>
          <p:spPr>
            <a:xfrm>
              <a:off x="1227334" y="2812884"/>
              <a:ext cx="49162" cy="14972"/>
            </a:xfrm>
            <a:custGeom>
              <a:rect b="b" l="l" r="r" t="t"/>
              <a:pathLst>
                <a:path extrusionOk="0" h="215" w="706">
                  <a:moveTo>
                    <a:pt x="1" y="1"/>
                  </a:moveTo>
                  <a:lnTo>
                    <a:pt x="1" y="214"/>
                  </a:lnTo>
                  <a:lnTo>
                    <a:pt x="704" y="214"/>
                  </a:lnTo>
                  <a:lnTo>
                    <a:pt x="704" y="91"/>
                  </a:lnTo>
                  <a:cubicBezTo>
                    <a:pt x="706" y="51"/>
                    <a:pt x="682" y="15"/>
                    <a:pt x="645" y="1"/>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3"/>
            <p:cNvSpPr/>
            <p:nvPr/>
          </p:nvSpPr>
          <p:spPr>
            <a:xfrm>
              <a:off x="1287846" y="2812953"/>
              <a:ext cx="307926" cy="88645"/>
            </a:xfrm>
            <a:custGeom>
              <a:rect b="b" l="l" r="r" t="t"/>
              <a:pathLst>
                <a:path extrusionOk="0" h="1273" w="4422">
                  <a:moveTo>
                    <a:pt x="1905" y="1"/>
                  </a:moveTo>
                  <a:cubicBezTo>
                    <a:pt x="1899" y="1"/>
                    <a:pt x="1895" y="1"/>
                    <a:pt x="1895" y="1"/>
                  </a:cubicBezTo>
                  <a:lnTo>
                    <a:pt x="1" y="1"/>
                  </a:lnTo>
                  <a:cubicBezTo>
                    <a:pt x="11" y="29"/>
                    <a:pt x="17" y="60"/>
                    <a:pt x="16" y="91"/>
                  </a:cubicBezTo>
                  <a:lnTo>
                    <a:pt x="16" y="214"/>
                  </a:lnTo>
                  <a:lnTo>
                    <a:pt x="1914" y="214"/>
                  </a:lnTo>
                  <a:cubicBezTo>
                    <a:pt x="2014" y="804"/>
                    <a:pt x="2515" y="1245"/>
                    <a:pt x="3113" y="1270"/>
                  </a:cubicBezTo>
                  <a:cubicBezTo>
                    <a:pt x="3132" y="1271"/>
                    <a:pt x="3150" y="1272"/>
                    <a:pt x="3169" y="1272"/>
                  </a:cubicBezTo>
                  <a:cubicBezTo>
                    <a:pt x="3788" y="1271"/>
                    <a:pt x="4317" y="824"/>
                    <a:pt x="4421" y="214"/>
                  </a:cubicBezTo>
                  <a:cubicBezTo>
                    <a:pt x="4421" y="144"/>
                    <a:pt x="4358" y="111"/>
                    <a:pt x="4293" y="111"/>
                  </a:cubicBezTo>
                  <a:cubicBezTo>
                    <a:pt x="4229" y="111"/>
                    <a:pt x="4166" y="144"/>
                    <a:pt x="4166" y="214"/>
                  </a:cubicBezTo>
                  <a:cubicBezTo>
                    <a:pt x="4064" y="683"/>
                    <a:pt x="3649" y="1019"/>
                    <a:pt x="3169" y="1020"/>
                  </a:cubicBezTo>
                  <a:cubicBezTo>
                    <a:pt x="3163" y="1021"/>
                    <a:pt x="3157" y="1021"/>
                    <a:pt x="3152" y="1021"/>
                  </a:cubicBezTo>
                  <a:cubicBezTo>
                    <a:pt x="3138" y="1021"/>
                    <a:pt x="3125" y="1020"/>
                    <a:pt x="3111" y="1019"/>
                  </a:cubicBezTo>
                  <a:cubicBezTo>
                    <a:pt x="2653" y="993"/>
                    <a:pt x="2267" y="664"/>
                    <a:pt x="2170" y="214"/>
                  </a:cubicBezTo>
                  <a:cubicBezTo>
                    <a:pt x="2154" y="146"/>
                    <a:pt x="2175" y="113"/>
                    <a:pt x="2111" y="42"/>
                  </a:cubicBezTo>
                  <a:cubicBezTo>
                    <a:pt x="2072" y="3"/>
                    <a:pt x="1941" y="1"/>
                    <a:pt x="19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3"/>
            <p:cNvSpPr/>
            <p:nvPr/>
          </p:nvSpPr>
          <p:spPr>
            <a:xfrm>
              <a:off x="1272248" y="2812884"/>
              <a:ext cx="16712" cy="14972"/>
            </a:xfrm>
            <a:custGeom>
              <a:rect b="b" l="l" r="r" t="t"/>
              <a:pathLst>
                <a:path extrusionOk="0" h="215" w="240">
                  <a:moveTo>
                    <a:pt x="0" y="1"/>
                  </a:moveTo>
                  <a:cubicBezTo>
                    <a:pt x="37" y="15"/>
                    <a:pt x="61" y="51"/>
                    <a:pt x="59" y="91"/>
                  </a:cubicBezTo>
                  <a:lnTo>
                    <a:pt x="59" y="214"/>
                  </a:lnTo>
                  <a:lnTo>
                    <a:pt x="240" y="214"/>
                  </a:lnTo>
                  <a:lnTo>
                    <a:pt x="240" y="91"/>
                  </a:lnTo>
                  <a:cubicBezTo>
                    <a:pt x="240" y="60"/>
                    <a:pt x="235" y="30"/>
                    <a:pt x="223" y="1"/>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3"/>
            <p:cNvSpPr/>
            <p:nvPr/>
          </p:nvSpPr>
          <p:spPr>
            <a:xfrm>
              <a:off x="1250313" y="2799932"/>
              <a:ext cx="37464" cy="749203"/>
            </a:xfrm>
            <a:custGeom>
              <a:rect b="b" l="l" r="r" t="t"/>
              <a:pathLst>
                <a:path extrusionOk="0" h="10759" w="538">
                  <a:moveTo>
                    <a:pt x="277" y="1"/>
                  </a:moveTo>
                  <a:cubicBezTo>
                    <a:pt x="168" y="1"/>
                    <a:pt x="58" y="63"/>
                    <a:pt x="16" y="187"/>
                  </a:cubicBezTo>
                  <a:cubicBezTo>
                    <a:pt x="7" y="216"/>
                    <a:pt x="0" y="246"/>
                    <a:pt x="2" y="277"/>
                  </a:cubicBezTo>
                  <a:lnTo>
                    <a:pt x="2" y="10758"/>
                  </a:lnTo>
                  <a:lnTo>
                    <a:pt x="181" y="10758"/>
                  </a:lnTo>
                  <a:lnTo>
                    <a:pt x="181" y="277"/>
                  </a:lnTo>
                  <a:cubicBezTo>
                    <a:pt x="179" y="237"/>
                    <a:pt x="204" y="201"/>
                    <a:pt x="240" y="187"/>
                  </a:cubicBezTo>
                  <a:cubicBezTo>
                    <a:pt x="252" y="182"/>
                    <a:pt x="265" y="180"/>
                    <a:pt x="278" y="180"/>
                  </a:cubicBezTo>
                  <a:cubicBezTo>
                    <a:pt x="291" y="180"/>
                    <a:pt x="303" y="182"/>
                    <a:pt x="315" y="187"/>
                  </a:cubicBezTo>
                  <a:lnTo>
                    <a:pt x="537" y="187"/>
                  </a:lnTo>
                  <a:cubicBezTo>
                    <a:pt x="495" y="63"/>
                    <a:pt x="386" y="1"/>
                    <a:pt x="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3"/>
            <p:cNvSpPr/>
            <p:nvPr/>
          </p:nvSpPr>
          <p:spPr>
            <a:xfrm>
              <a:off x="1276357" y="2827855"/>
              <a:ext cx="232442" cy="1236021"/>
            </a:xfrm>
            <a:custGeom>
              <a:rect b="b" l="l" r="r" t="t"/>
              <a:pathLst>
                <a:path extrusionOk="0" h="17750" w="3338">
                  <a:moveTo>
                    <a:pt x="0" y="0"/>
                  </a:moveTo>
                  <a:lnTo>
                    <a:pt x="0" y="16083"/>
                  </a:lnTo>
                  <a:cubicBezTo>
                    <a:pt x="0" y="17003"/>
                    <a:pt x="747" y="17750"/>
                    <a:pt x="1669" y="17750"/>
                  </a:cubicBezTo>
                  <a:cubicBezTo>
                    <a:pt x="2591" y="17750"/>
                    <a:pt x="3337" y="17003"/>
                    <a:pt x="3337" y="16083"/>
                  </a:cubicBezTo>
                  <a:lnTo>
                    <a:pt x="3337" y="6708"/>
                  </a:lnTo>
                  <a:lnTo>
                    <a:pt x="3157" y="6708"/>
                  </a:lnTo>
                  <a:lnTo>
                    <a:pt x="3157" y="16083"/>
                  </a:lnTo>
                  <a:cubicBezTo>
                    <a:pt x="3157" y="16904"/>
                    <a:pt x="2491" y="17571"/>
                    <a:pt x="1669" y="17571"/>
                  </a:cubicBezTo>
                  <a:cubicBezTo>
                    <a:pt x="847" y="17571"/>
                    <a:pt x="181" y="16904"/>
                    <a:pt x="181" y="16083"/>
                  </a:cubicBezTo>
                  <a:lnTo>
                    <a:pt x="1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3"/>
            <p:cNvSpPr/>
            <p:nvPr/>
          </p:nvSpPr>
          <p:spPr>
            <a:xfrm>
              <a:off x="1387564" y="2853551"/>
              <a:ext cx="236411" cy="441764"/>
            </a:xfrm>
            <a:custGeom>
              <a:rect b="b" l="l" r="r" t="t"/>
              <a:pathLst>
                <a:path extrusionOk="0" h="6344" w="3395">
                  <a:moveTo>
                    <a:pt x="1704" y="296"/>
                  </a:moveTo>
                  <a:cubicBezTo>
                    <a:pt x="1709" y="296"/>
                    <a:pt x="1713" y="297"/>
                    <a:pt x="1717" y="300"/>
                  </a:cubicBezTo>
                  <a:cubicBezTo>
                    <a:pt x="1790" y="304"/>
                    <a:pt x="1859" y="337"/>
                    <a:pt x="1908" y="392"/>
                  </a:cubicBezTo>
                  <a:cubicBezTo>
                    <a:pt x="1917" y="397"/>
                    <a:pt x="1922" y="405"/>
                    <a:pt x="1929" y="414"/>
                  </a:cubicBezTo>
                  <a:cubicBezTo>
                    <a:pt x="1966" y="464"/>
                    <a:pt x="1986" y="525"/>
                    <a:pt x="1986" y="588"/>
                  </a:cubicBezTo>
                  <a:cubicBezTo>
                    <a:pt x="1987" y="604"/>
                    <a:pt x="1986" y="620"/>
                    <a:pt x="1982" y="636"/>
                  </a:cubicBezTo>
                  <a:cubicBezTo>
                    <a:pt x="1981" y="647"/>
                    <a:pt x="1979" y="657"/>
                    <a:pt x="1974" y="667"/>
                  </a:cubicBezTo>
                  <a:cubicBezTo>
                    <a:pt x="1942" y="784"/>
                    <a:pt x="1838" y="868"/>
                    <a:pt x="1717" y="877"/>
                  </a:cubicBezTo>
                  <a:lnTo>
                    <a:pt x="1700" y="877"/>
                  </a:lnTo>
                  <a:cubicBezTo>
                    <a:pt x="1571" y="877"/>
                    <a:pt x="1458" y="794"/>
                    <a:pt x="1421" y="672"/>
                  </a:cubicBezTo>
                  <a:cubicBezTo>
                    <a:pt x="1416" y="663"/>
                    <a:pt x="1416" y="654"/>
                    <a:pt x="1412" y="645"/>
                  </a:cubicBezTo>
                  <a:cubicBezTo>
                    <a:pt x="1408" y="626"/>
                    <a:pt x="1407" y="608"/>
                    <a:pt x="1407" y="589"/>
                  </a:cubicBezTo>
                  <a:cubicBezTo>
                    <a:pt x="1408" y="529"/>
                    <a:pt x="1426" y="469"/>
                    <a:pt x="1459" y="419"/>
                  </a:cubicBezTo>
                  <a:cubicBezTo>
                    <a:pt x="1464" y="414"/>
                    <a:pt x="1470" y="409"/>
                    <a:pt x="1476" y="405"/>
                  </a:cubicBezTo>
                  <a:cubicBezTo>
                    <a:pt x="1529" y="337"/>
                    <a:pt x="1610" y="297"/>
                    <a:pt x="1696" y="297"/>
                  </a:cubicBezTo>
                  <a:cubicBezTo>
                    <a:pt x="1697" y="297"/>
                    <a:pt x="1698" y="297"/>
                    <a:pt x="1700" y="297"/>
                  </a:cubicBezTo>
                  <a:cubicBezTo>
                    <a:pt x="1701" y="296"/>
                    <a:pt x="1703" y="296"/>
                    <a:pt x="1704" y="296"/>
                  </a:cubicBezTo>
                  <a:close/>
                  <a:moveTo>
                    <a:pt x="477" y="0"/>
                  </a:moveTo>
                  <a:cubicBezTo>
                    <a:pt x="274" y="0"/>
                    <a:pt x="108" y="159"/>
                    <a:pt x="97" y="362"/>
                  </a:cubicBezTo>
                  <a:cubicBezTo>
                    <a:pt x="88" y="553"/>
                    <a:pt x="78" y="749"/>
                    <a:pt x="69" y="941"/>
                  </a:cubicBezTo>
                  <a:cubicBezTo>
                    <a:pt x="0" y="2675"/>
                    <a:pt x="0" y="4361"/>
                    <a:pt x="88" y="5982"/>
                  </a:cubicBezTo>
                  <a:cubicBezTo>
                    <a:pt x="99" y="6185"/>
                    <a:pt x="267" y="6344"/>
                    <a:pt x="471" y="6344"/>
                  </a:cubicBezTo>
                  <a:lnTo>
                    <a:pt x="2945" y="6344"/>
                  </a:lnTo>
                  <a:cubicBezTo>
                    <a:pt x="3147" y="6343"/>
                    <a:pt x="3314" y="6183"/>
                    <a:pt x="3324" y="5982"/>
                  </a:cubicBezTo>
                  <a:cubicBezTo>
                    <a:pt x="3394" y="4565"/>
                    <a:pt x="3355" y="2235"/>
                    <a:pt x="3329" y="941"/>
                  </a:cubicBezTo>
                  <a:cubicBezTo>
                    <a:pt x="3324" y="715"/>
                    <a:pt x="3320" y="522"/>
                    <a:pt x="3315" y="371"/>
                  </a:cubicBezTo>
                  <a:cubicBezTo>
                    <a:pt x="3309" y="164"/>
                    <a:pt x="3141" y="0"/>
                    <a:pt x="2935" y="0"/>
                  </a:cubicBezTo>
                  <a:cubicBezTo>
                    <a:pt x="2934" y="0"/>
                    <a:pt x="2933" y="0"/>
                    <a:pt x="2933" y="0"/>
                  </a:cubicBezTo>
                  <a:lnTo>
                    <a:pt x="479" y="0"/>
                  </a:lnTo>
                  <a:cubicBezTo>
                    <a:pt x="478" y="0"/>
                    <a:pt x="478"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3"/>
            <p:cNvSpPr/>
            <p:nvPr/>
          </p:nvSpPr>
          <p:spPr>
            <a:xfrm>
              <a:off x="1396199" y="2853481"/>
              <a:ext cx="227776" cy="441834"/>
            </a:xfrm>
            <a:custGeom>
              <a:rect b="b" l="l" r="r" t="t"/>
              <a:pathLst>
                <a:path extrusionOk="0" h="6345" w="3271">
                  <a:moveTo>
                    <a:pt x="1580" y="297"/>
                  </a:moveTo>
                  <a:cubicBezTo>
                    <a:pt x="1585" y="297"/>
                    <a:pt x="1589" y="298"/>
                    <a:pt x="1593" y="301"/>
                  </a:cubicBezTo>
                  <a:cubicBezTo>
                    <a:pt x="1597" y="298"/>
                    <a:pt x="1602" y="298"/>
                    <a:pt x="1610" y="298"/>
                  </a:cubicBezTo>
                  <a:cubicBezTo>
                    <a:pt x="1612" y="298"/>
                    <a:pt x="1613" y="298"/>
                    <a:pt x="1615" y="298"/>
                  </a:cubicBezTo>
                  <a:cubicBezTo>
                    <a:pt x="1690" y="298"/>
                    <a:pt x="1761" y="329"/>
                    <a:pt x="1810" y="384"/>
                  </a:cubicBezTo>
                  <a:cubicBezTo>
                    <a:pt x="1819" y="393"/>
                    <a:pt x="1826" y="401"/>
                    <a:pt x="1832" y="411"/>
                  </a:cubicBezTo>
                  <a:cubicBezTo>
                    <a:pt x="1876" y="460"/>
                    <a:pt x="1899" y="523"/>
                    <a:pt x="1898" y="589"/>
                  </a:cubicBezTo>
                  <a:cubicBezTo>
                    <a:pt x="1898" y="602"/>
                    <a:pt x="1897" y="616"/>
                    <a:pt x="1893" y="628"/>
                  </a:cubicBezTo>
                  <a:cubicBezTo>
                    <a:pt x="1894" y="638"/>
                    <a:pt x="1893" y="649"/>
                    <a:pt x="1889" y="659"/>
                  </a:cubicBezTo>
                  <a:cubicBezTo>
                    <a:pt x="1857" y="786"/>
                    <a:pt x="1742" y="876"/>
                    <a:pt x="1610" y="878"/>
                  </a:cubicBezTo>
                  <a:lnTo>
                    <a:pt x="1576" y="878"/>
                  </a:lnTo>
                  <a:cubicBezTo>
                    <a:pt x="1447" y="878"/>
                    <a:pt x="1335" y="794"/>
                    <a:pt x="1297" y="673"/>
                  </a:cubicBezTo>
                  <a:cubicBezTo>
                    <a:pt x="1292" y="664"/>
                    <a:pt x="1292" y="655"/>
                    <a:pt x="1288" y="646"/>
                  </a:cubicBezTo>
                  <a:cubicBezTo>
                    <a:pt x="1284" y="627"/>
                    <a:pt x="1283" y="609"/>
                    <a:pt x="1283" y="589"/>
                  </a:cubicBezTo>
                  <a:cubicBezTo>
                    <a:pt x="1284" y="528"/>
                    <a:pt x="1302" y="470"/>
                    <a:pt x="1335" y="420"/>
                  </a:cubicBezTo>
                  <a:cubicBezTo>
                    <a:pt x="1340" y="415"/>
                    <a:pt x="1346" y="410"/>
                    <a:pt x="1352" y="406"/>
                  </a:cubicBezTo>
                  <a:cubicBezTo>
                    <a:pt x="1405" y="338"/>
                    <a:pt x="1486" y="298"/>
                    <a:pt x="1572" y="298"/>
                  </a:cubicBezTo>
                  <a:cubicBezTo>
                    <a:pt x="1573" y="298"/>
                    <a:pt x="1574" y="298"/>
                    <a:pt x="1576" y="298"/>
                  </a:cubicBezTo>
                  <a:cubicBezTo>
                    <a:pt x="1577" y="297"/>
                    <a:pt x="1579" y="297"/>
                    <a:pt x="1580" y="297"/>
                  </a:cubicBezTo>
                  <a:close/>
                  <a:moveTo>
                    <a:pt x="384" y="1"/>
                  </a:moveTo>
                  <a:cubicBezTo>
                    <a:pt x="379" y="1"/>
                    <a:pt x="373" y="2"/>
                    <a:pt x="369" y="5"/>
                  </a:cubicBezTo>
                  <a:cubicBezTo>
                    <a:pt x="163" y="14"/>
                    <a:pt x="1" y="186"/>
                    <a:pt x="7" y="393"/>
                  </a:cubicBezTo>
                  <a:cubicBezTo>
                    <a:pt x="16" y="546"/>
                    <a:pt x="19" y="728"/>
                    <a:pt x="28" y="942"/>
                  </a:cubicBezTo>
                  <a:cubicBezTo>
                    <a:pt x="73" y="2219"/>
                    <a:pt x="124" y="4501"/>
                    <a:pt x="24" y="5935"/>
                  </a:cubicBezTo>
                  <a:cubicBezTo>
                    <a:pt x="6" y="6156"/>
                    <a:pt x="181" y="6345"/>
                    <a:pt x="403" y="6345"/>
                  </a:cubicBezTo>
                  <a:lnTo>
                    <a:pt x="2821" y="6345"/>
                  </a:lnTo>
                  <a:cubicBezTo>
                    <a:pt x="3023" y="6344"/>
                    <a:pt x="3190" y="6184"/>
                    <a:pt x="3200" y="5983"/>
                  </a:cubicBezTo>
                  <a:cubicBezTo>
                    <a:pt x="3270" y="4566"/>
                    <a:pt x="3231" y="2236"/>
                    <a:pt x="3205" y="942"/>
                  </a:cubicBezTo>
                  <a:cubicBezTo>
                    <a:pt x="3200" y="716"/>
                    <a:pt x="3196" y="523"/>
                    <a:pt x="3191" y="372"/>
                  </a:cubicBezTo>
                  <a:cubicBezTo>
                    <a:pt x="3185" y="165"/>
                    <a:pt x="3017" y="1"/>
                    <a:pt x="2811" y="1"/>
                  </a:cubicBezTo>
                  <a:cubicBezTo>
                    <a:pt x="2810" y="1"/>
                    <a:pt x="2809" y="1"/>
                    <a:pt x="2809" y="1"/>
                  </a:cubicBezTo>
                  <a:lnTo>
                    <a:pt x="390" y="1"/>
                  </a:lnTo>
                  <a:cubicBezTo>
                    <a:pt x="388" y="1"/>
                    <a:pt x="386" y="1"/>
                    <a:pt x="3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3"/>
            <p:cNvSpPr/>
            <p:nvPr/>
          </p:nvSpPr>
          <p:spPr>
            <a:xfrm>
              <a:off x="1420292" y="3065868"/>
              <a:ext cx="180912" cy="202916"/>
            </a:xfrm>
            <a:custGeom>
              <a:rect b="b" l="l" r="r" t="t"/>
              <a:pathLst>
                <a:path extrusionOk="0" h="2914" w="2598">
                  <a:moveTo>
                    <a:pt x="30" y="1"/>
                  </a:moveTo>
                  <a:cubicBezTo>
                    <a:pt x="38" y="697"/>
                    <a:pt x="36" y="1424"/>
                    <a:pt x="15" y="2073"/>
                  </a:cubicBezTo>
                  <a:cubicBezTo>
                    <a:pt x="1" y="2530"/>
                    <a:pt x="365" y="2909"/>
                    <a:pt x="821" y="2910"/>
                  </a:cubicBezTo>
                  <a:lnTo>
                    <a:pt x="1770" y="2914"/>
                  </a:lnTo>
                  <a:cubicBezTo>
                    <a:pt x="1772" y="2914"/>
                    <a:pt x="1773" y="2914"/>
                    <a:pt x="1775" y="2914"/>
                  </a:cubicBezTo>
                  <a:cubicBezTo>
                    <a:pt x="2215" y="2914"/>
                    <a:pt x="2574" y="2561"/>
                    <a:pt x="2584" y="2120"/>
                  </a:cubicBezTo>
                  <a:cubicBezTo>
                    <a:pt x="2597" y="1466"/>
                    <a:pt x="2597" y="718"/>
                    <a:pt x="25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3"/>
            <p:cNvSpPr/>
            <p:nvPr/>
          </p:nvSpPr>
          <p:spPr>
            <a:xfrm>
              <a:off x="1520427" y="2820474"/>
              <a:ext cx="67407" cy="77364"/>
            </a:xfrm>
            <a:custGeom>
              <a:rect b="b" l="l" r="r" t="t"/>
              <a:pathLst>
                <a:path extrusionOk="0" h="1111" w="968">
                  <a:moveTo>
                    <a:pt x="841" y="0"/>
                  </a:moveTo>
                  <a:cubicBezTo>
                    <a:pt x="780" y="0"/>
                    <a:pt x="715" y="35"/>
                    <a:pt x="715" y="105"/>
                  </a:cubicBezTo>
                  <a:cubicBezTo>
                    <a:pt x="685" y="238"/>
                    <a:pt x="628" y="364"/>
                    <a:pt x="549" y="475"/>
                  </a:cubicBezTo>
                  <a:cubicBezTo>
                    <a:pt x="424" y="658"/>
                    <a:pt x="238" y="793"/>
                    <a:pt x="26" y="858"/>
                  </a:cubicBezTo>
                  <a:cubicBezTo>
                    <a:pt x="21" y="864"/>
                    <a:pt x="13" y="867"/>
                    <a:pt x="5" y="867"/>
                  </a:cubicBezTo>
                  <a:cubicBezTo>
                    <a:pt x="4" y="867"/>
                    <a:pt x="2" y="867"/>
                    <a:pt x="0" y="867"/>
                  </a:cubicBezTo>
                  <a:lnTo>
                    <a:pt x="0" y="867"/>
                  </a:lnTo>
                  <a:cubicBezTo>
                    <a:pt x="9" y="872"/>
                    <a:pt x="14" y="880"/>
                    <a:pt x="23" y="889"/>
                  </a:cubicBezTo>
                  <a:cubicBezTo>
                    <a:pt x="58" y="939"/>
                    <a:pt x="78" y="1000"/>
                    <a:pt x="78" y="1063"/>
                  </a:cubicBezTo>
                  <a:cubicBezTo>
                    <a:pt x="79" y="1079"/>
                    <a:pt x="78" y="1095"/>
                    <a:pt x="74" y="1111"/>
                  </a:cubicBezTo>
                  <a:cubicBezTo>
                    <a:pt x="87" y="1110"/>
                    <a:pt x="98" y="1107"/>
                    <a:pt x="109" y="1102"/>
                  </a:cubicBezTo>
                  <a:cubicBezTo>
                    <a:pt x="427" y="997"/>
                    <a:pt x="691" y="773"/>
                    <a:pt x="846" y="475"/>
                  </a:cubicBezTo>
                  <a:cubicBezTo>
                    <a:pt x="904" y="358"/>
                    <a:pt x="946" y="233"/>
                    <a:pt x="968" y="105"/>
                  </a:cubicBezTo>
                  <a:cubicBezTo>
                    <a:pt x="968" y="88"/>
                    <a:pt x="954" y="17"/>
                    <a:pt x="9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3"/>
            <p:cNvSpPr/>
            <p:nvPr/>
          </p:nvSpPr>
          <p:spPr>
            <a:xfrm>
              <a:off x="1521890" y="2820474"/>
              <a:ext cx="73883" cy="79523"/>
            </a:xfrm>
            <a:custGeom>
              <a:rect b="b" l="l" r="r" t="t"/>
              <a:pathLst>
                <a:path extrusionOk="0" h="1142" w="1061">
                  <a:moveTo>
                    <a:pt x="933" y="0"/>
                  </a:moveTo>
                  <a:cubicBezTo>
                    <a:pt x="868" y="0"/>
                    <a:pt x="802" y="35"/>
                    <a:pt x="802" y="104"/>
                  </a:cubicBezTo>
                  <a:cubicBezTo>
                    <a:pt x="777" y="237"/>
                    <a:pt x="721" y="364"/>
                    <a:pt x="642" y="474"/>
                  </a:cubicBezTo>
                  <a:cubicBezTo>
                    <a:pt x="496" y="684"/>
                    <a:pt x="277" y="831"/>
                    <a:pt x="27" y="884"/>
                  </a:cubicBezTo>
                  <a:cubicBezTo>
                    <a:pt x="19" y="888"/>
                    <a:pt x="10" y="889"/>
                    <a:pt x="0" y="889"/>
                  </a:cubicBezTo>
                  <a:cubicBezTo>
                    <a:pt x="37" y="939"/>
                    <a:pt x="57" y="1000"/>
                    <a:pt x="57" y="1063"/>
                  </a:cubicBezTo>
                  <a:cubicBezTo>
                    <a:pt x="58" y="1079"/>
                    <a:pt x="57" y="1095"/>
                    <a:pt x="53" y="1111"/>
                  </a:cubicBezTo>
                  <a:cubicBezTo>
                    <a:pt x="52" y="1121"/>
                    <a:pt x="50" y="1132"/>
                    <a:pt x="45" y="1142"/>
                  </a:cubicBezTo>
                  <a:cubicBezTo>
                    <a:pt x="57" y="1137"/>
                    <a:pt x="71" y="1137"/>
                    <a:pt x="84" y="1133"/>
                  </a:cubicBezTo>
                  <a:cubicBezTo>
                    <a:pt x="452" y="1050"/>
                    <a:pt x="764" y="810"/>
                    <a:pt x="938" y="475"/>
                  </a:cubicBezTo>
                  <a:cubicBezTo>
                    <a:pt x="996" y="358"/>
                    <a:pt x="1038" y="233"/>
                    <a:pt x="1060" y="105"/>
                  </a:cubicBezTo>
                  <a:cubicBezTo>
                    <a:pt x="1060" y="35"/>
                    <a:pt x="995" y="0"/>
                    <a:pt x="9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3"/>
            <p:cNvSpPr/>
            <p:nvPr/>
          </p:nvSpPr>
          <p:spPr>
            <a:xfrm>
              <a:off x="1106029" y="2764348"/>
              <a:ext cx="125552" cy="114758"/>
            </a:xfrm>
            <a:custGeom>
              <a:rect b="b" l="l" r="r" t="t"/>
              <a:pathLst>
                <a:path extrusionOk="0" h="1648" w="1803">
                  <a:moveTo>
                    <a:pt x="978" y="1"/>
                  </a:moveTo>
                  <a:cubicBezTo>
                    <a:pt x="851" y="1"/>
                    <a:pt x="722" y="30"/>
                    <a:pt x="598" y="95"/>
                  </a:cubicBezTo>
                  <a:cubicBezTo>
                    <a:pt x="50" y="382"/>
                    <a:pt x="0" y="1147"/>
                    <a:pt x="509" y="1501"/>
                  </a:cubicBezTo>
                  <a:cubicBezTo>
                    <a:pt x="644" y="1596"/>
                    <a:pt x="806" y="1648"/>
                    <a:pt x="972" y="1648"/>
                  </a:cubicBezTo>
                  <a:cubicBezTo>
                    <a:pt x="974" y="1648"/>
                    <a:pt x="976" y="1648"/>
                    <a:pt x="978" y="1648"/>
                  </a:cubicBezTo>
                  <a:cubicBezTo>
                    <a:pt x="978" y="1648"/>
                    <a:pt x="979" y="1648"/>
                    <a:pt x="980" y="1648"/>
                  </a:cubicBezTo>
                  <a:cubicBezTo>
                    <a:pt x="1434" y="1648"/>
                    <a:pt x="1802" y="1279"/>
                    <a:pt x="1802" y="825"/>
                  </a:cubicBezTo>
                  <a:cubicBezTo>
                    <a:pt x="1801" y="347"/>
                    <a:pt x="140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3"/>
            <p:cNvSpPr/>
            <p:nvPr/>
          </p:nvSpPr>
          <p:spPr>
            <a:xfrm>
              <a:off x="1787756" y="3655258"/>
              <a:ext cx="43174" cy="724413"/>
            </a:xfrm>
            <a:custGeom>
              <a:rect b="b" l="l" r="r" t="t"/>
              <a:pathLst>
                <a:path extrusionOk="0" h="10403" w="620">
                  <a:moveTo>
                    <a:pt x="1" y="1"/>
                  </a:moveTo>
                  <a:lnTo>
                    <a:pt x="1" y="10402"/>
                  </a:lnTo>
                  <a:lnTo>
                    <a:pt x="619" y="10402"/>
                  </a:lnTo>
                  <a:lnTo>
                    <a:pt x="6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3"/>
            <p:cNvSpPr/>
            <p:nvPr/>
          </p:nvSpPr>
          <p:spPr>
            <a:xfrm>
              <a:off x="1830860" y="3655258"/>
              <a:ext cx="50555" cy="724413"/>
            </a:xfrm>
            <a:custGeom>
              <a:rect b="b" l="l" r="r" t="t"/>
              <a:pathLst>
                <a:path extrusionOk="0" h="10403" w="726">
                  <a:moveTo>
                    <a:pt x="0" y="1"/>
                  </a:moveTo>
                  <a:lnTo>
                    <a:pt x="0" y="10402"/>
                  </a:lnTo>
                  <a:lnTo>
                    <a:pt x="726" y="10402"/>
                  </a:lnTo>
                  <a:lnTo>
                    <a:pt x="7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3"/>
            <p:cNvSpPr/>
            <p:nvPr/>
          </p:nvSpPr>
          <p:spPr>
            <a:xfrm>
              <a:off x="1106447" y="3655258"/>
              <a:ext cx="43104" cy="724413"/>
            </a:xfrm>
            <a:custGeom>
              <a:rect b="b" l="l" r="r" t="t"/>
              <a:pathLst>
                <a:path extrusionOk="0" h="10403" w="619">
                  <a:moveTo>
                    <a:pt x="0" y="1"/>
                  </a:moveTo>
                  <a:lnTo>
                    <a:pt x="0" y="10402"/>
                  </a:lnTo>
                  <a:lnTo>
                    <a:pt x="619" y="10402"/>
                  </a:lnTo>
                  <a:lnTo>
                    <a:pt x="6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3"/>
            <p:cNvSpPr/>
            <p:nvPr/>
          </p:nvSpPr>
          <p:spPr>
            <a:xfrm>
              <a:off x="1149482" y="3655258"/>
              <a:ext cx="50555" cy="724413"/>
            </a:xfrm>
            <a:custGeom>
              <a:rect b="b" l="l" r="r" t="t"/>
              <a:pathLst>
                <a:path extrusionOk="0" h="10403" w="726">
                  <a:moveTo>
                    <a:pt x="1" y="1"/>
                  </a:moveTo>
                  <a:lnTo>
                    <a:pt x="1" y="10402"/>
                  </a:lnTo>
                  <a:lnTo>
                    <a:pt x="725" y="10402"/>
                  </a:lnTo>
                  <a:lnTo>
                    <a:pt x="7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3"/>
            <p:cNvSpPr/>
            <p:nvPr/>
          </p:nvSpPr>
          <p:spPr>
            <a:xfrm>
              <a:off x="3535386" y="3655258"/>
              <a:ext cx="43104" cy="724413"/>
            </a:xfrm>
            <a:custGeom>
              <a:rect b="b" l="l" r="r" t="t"/>
              <a:pathLst>
                <a:path extrusionOk="0" h="10403" w="619">
                  <a:moveTo>
                    <a:pt x="0" y="1"/>
                  </a:moveTo>
                  <a:lnTo>
                    <a:pt x="0" y="10402"/>
                  </a:lnTo>
                  <a:lnTo>
                    <a:pt x="618" y="10402"/>
                  </a:lnTo>
                  <a:lnTo>
                    <a:pt x="6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3"/>
            <p:cNvSpPr/>
            <p:nvPr/>
          </p:nvSpPr>
          <p:spPr>
            <a:xfrm>
              <a:off x="3578420" y="3655258"/>
              <a:ext cx="50485" cy="724413"/>
            </a:xfrm>
            <a:custGeom>
              <a:rect b="b" l="l" r="r" t="t"/>
              <a:pathLst>
                <a:path extrusionOk="0" h="10403" w="725">
                  <a:moveTo>
                    <a:pt x="0" y="1"/>
                  </a:moveTo>
                  <a:lnTo>
                    <a:pt x="0" y="10402"/>
                  </a:lnTo>
                  <a:lnTo>
                    <a:pt x="725" y="10402"/>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3"/>
            <p:cNvSpPr/>
            <p:nvPr/>
          </p:nvSpPr>
          <p:spPr>
            <a:xfrm>
              <a:off x="2853938" y="3655258"/>
              <a:ext cx="43104" cy="724413"/>
            </a:xfrm>
            <a:custGeom>
              <a:rect b="b" l="l" r="r" t="t"/>
              <a:pathLst>
                <a:path extrusionOk="0" h="10403" w="619">
                  <a:moveTo>
                    <a:pt x="1" y="1"/>
                  </a:moveTo>
                  <a:lnTo>
                    <a:pt x="1" y="10402"/>
                  </a:lnTo>
                  <a:lnTo>
                    <a:pt x="619" y="10402"/>
                  </a:lnTo>
                  <a:lnTo>
                    <a:pt x="6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3"/>
            <p:cNvSpPr/>
            <p:nvPr/>
          </p:nvSpPr>
          <p:spPr>
            <a:xfrm>
              <a:off x="2896972" y="3655258"/>
              <a:ext cx="50625" cy="724413"/>
            </a:xfrm>
            <a:custGeom>
              <a:rect b="b" l="l" r="r" t="t"/>
              <a:pathLst>
                <a:path extrusionOk="0" h="10403" w="727">
                  <a:moveTo>
                    <a:pt x="1" y="1"/>
                  </a:moveTo>
                  <a:lnTo>
                    <a:pt x="1" y="10402"/>
                  </a:lnTo>
                  <a:lnTo>
                    <a:pt x="727" y="10402"/>
                  </a:lnTo>
                  <a:lnTo>
                    <a:pt x="7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3"/>
            <p:cNvSpPr/>
            <p:nvPr/>
          </p:nvSpPr>
          <p:spPr>
            <a:xfrm>
              <a:off x="1149482" y="3888745"/>
              <a:ext cx="638344" cy="84328"/>
            </a:xfrm>
            <a:custGeom>
              <a:rect b="b" l="l" r="r" t="t"/>
              <a:pathLst>
                <a:path extrusionOk="0" h="1211" w="9167">
                  <a:moveTo>
                    <a:pt x="1" y="1"/>
                  </a:moveTo>
                  <a:lnTo>
                    <a:pt x="1" y="1210"/>
                  </a:lnTo>
                  <a:lnTo>
                    <a:pt x="9167" y="1210"/>
                  </a:lnTo>
                  <a:lnTo>
                    <a:pt x="91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3"/>
            <p:cNvSpPr/>
            <p:nvPr/>
          </p:nvSpPr>
          <p:spPr>
            <a:xfrm>
              <a:off x="1881346" y="3888745"/>
              <a:ext cx="1697144" cy="84328"/>
            </a:xfrm>
            <a:custGeom>
              <a:rect b="b" l="l" r="r" t="t"/>
              <a:pathLst>
                <a:path extrusionOk="0" h="1211" w="24372">
                  <a:moveTo>
                    <a:pt x="1" y="1"/>
                  </a:moveTo>
                  <a:lnTo>
                    <a:pt x="1" y="1210"/>
                  </a:lnTo>
                  <a:lnTo>
                    <a:pt x="24371" y="1210"/>
                  </a:lnTo>
                  <a:lnTo>
                    <a:pt x="24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3"/>
            <p:cNvSpPr/>
            <p:nvPr/>
          </p:nvSpPr>
          <p:spPr>
            <a:xfrm>
              <a:off x="1149482" y="4267907"/>
              <a:ext cx="638344" cy="84398"/>
            </a:xfrm>
            <a:custGeom>
              <a:rect b="b" l="l" r="r" t="t"/>
              <a:pathLst>
                <a:path extrusionOk="0" h="1212" w="9167">
                  <a:moveTo>
                    <a:pt x="1" y="1"/>
                  </a:moveTo>
                  <a:lnTo>
                    <a:pt x="1" y="1212"/>
                  </a:lnTo>
                  <a:lnTo>
                    <a:pt x="9167" y="1212"/>
                  </a:lnTo>
                  <a:lnTo>
                    <a:pt x="91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3"/>
            <p:cNvSpPr/>
            <p:nvPr/>
          </p:nvSpPr>
          <p:spPr>
            <a:xfrm>
              <a:off x="1881346" y="4267907"/>
              <a:ext cx="1697144" cy="84398"/>
            </a:xfrm>
            <a:custGeom>
              <a:rect b="b" l="l" r="r" t="t"/>
              <a:pathLst>
                <a:path extrusionOk="0" h="1212" w="24372">
                  <a:moveTo>
                    <a:pt x="1" y="1"/>
                  </a:moveTo>
                  <a:lnTo>
                    <a:pt x="1" y="1212"/>
                  </a:lnTo>
                  <a:lnTo>
                    <a:pt x="24371" y="1212"/>
                  </a:lnTo>
                  <a:lnTo>
                    <a:pt x="24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3"/>
            <p:cNvSpPr/>
            <p:nvPr/>
          </p:nvSpPr>
          <p:spPr>
            <a:xfrm>
              <a:off x="921566" y="3571000"/>
              <a:ext cx="824618" cy="84328"/>
            </a:xfrm>
            <a:custGeom>
              <a:rect b="b" l="l" r="r" t="t"/>
              <a:pathLst>
                <a:path extrusionOk="0" h="1211" w="11842">
                  <a:moveTo>
                    <a:pt x="14" y="0"/>
                  </a:moveTo>
                  <a:cubicBezTo>
                    <a:pt x="7" y="0"/>
                    <a:pt x="1" y="6"/>
                    <a:pt x="1" y="15"/>
                  </a:cubicBezTo>
                  <a:lnTo>
                    <a:pt x="1" y="1197"/>
                  </a:lnTo>
                  <a:cubicBezTo>
                    <a:pt x="1" y="1205"/>
                    <a:pt x="7" y="1211"/>
                    <a:pt x="14" y="1211"/>
                  </a:cubicBezTo>
                  <a:lnTo>
                    <a:pt x="11841" y="1211"/>
                  </a:lnTo>
                  <a:lnTo>
                    <a:pt x="118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3"/>
            <p:cNvSpPr/>
            <p:nvPr/>
          </p:nvSpPr>
          <p:spPr>
            <a:xfrm>
              <a:off x="1645770" y="3571000"/>
              <a:ext cx="2177486" cy="84328"/>
            </a:xfrm>
            <a:custGeom>
              <a:rect b="b" l="l" r="r" t="t"/>
              <a:pathLst>
                <a:path extrusionOk="0" h="1211" w="31270">
                  <a:moveTo>
                    <a:pt x="14" y="0"/>
                  </a:moveTo>
                  <a:cubicBezTo>
                    <a:pt x="7" y="0"/>
                    <a:pt x="1" y="6"/>
                    <a:pt x="1" y="15"/>
                  </a:cubicBezTo>
                  <a:lnTo>
                    <a:pt x="1" y="1197"/>
                  </a:lnTo>
                  <a:cubicBezTo>
                    <a:pt x="1" y="1205"/>
                    <a:pt x="7" y="1211"/>
                    <a:pt x="14" y="1211"/>
                  </a:cubicBezTo>
                  <a:lnTo>
                    <a:pt x="31256" y="1211"/>
                  </a:lnTo>
                  <a:cubicBezTo>
                    <a:pt x="31263" y="1211"/>
                    <a:pt x="31269" y="1205"/>
                    <a:pt x="31269" y="1197"/>
                  </a:cubicBezTo>
                  <a:lnTo>
                    <a:pt x="31269" y="15"/>
                  </a:lnTo>
                  <a:cubicBezTo>
                    <a:pt x="31269" y="6"/>
                    <a:pt x="31263" y="0"/>
                    <a:pt x="312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3"/>
            <p:cNvSpPr/>
            <p:nvPr/>
          </p:nvSpPr>
          <p:spPr>
            <a:xfrm>
              <a:off x="1778843" y="4379602"/>
              <a:ext cx="109118" cy="150063"/>
            </a:xfrm>
            <a:custGeom>
              <a:rect b="b" l="l" r="r" t="t"/>
              <a:pathLst>
                <a:path extrusionOk="0" h="2155" w="1567">
                  <a:moveTo>
                    <a:pt x="199" y="0"/>
                  </a:moveTo>
                  <a:cubicBezTo>
                    <a:pt x="76" y="0"/>
                    <a:pt x="1" y="135"/>
                    <a:pt x="63" y="241"/>
                  </a:cubicBezTo>
                  <a:lnTo>
                    <a:pt x="1156" y="2077"/>
                  </a:lnTo>
                  <a:cubicBezTo>
                    <a:pt x="1185" y="2125"/>
                    <a:pt x="1237" y="2155"/>
                    <a:pt x="1293" y="2155"/>
                  </a:cubicBezTo>
                  <a:lnTo>
                    <a:pt x="1407" y="2155"/>
                  </a:lnTo>
                  <a:cubicBezTo>
                    <a:pt x="1495" y="2155"/>
                    <a:pt x="1567" y="2083"/>
                    <a:pt x="1567" y="1996"/>
                  </a:cubicBezTo>
                  <a:lnTo>
                    <a:pt x="1567" y="159"/>
                  </a:lnTo>
                  <a:cubicBezTo>
                    <a:pt x="1567" y="70"/>
                    <a:pt x="1495" y="0"/>
                    <a:pt x="1407" y="0"/>
                  </a:cubicBezTo>
                  <a:lnTo>
                    <a:pt x="200" y="0"/>
                  </a:lnTo>
                  <a:cubicBezTo>
                    <a:pt x="200" y="0"/>
                    <a:pt x="199"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3"/>
            <p:cNvSpPr/>
            <p:nvPr/>
          </p:nvSpPr>
          <p:spPr>
            <a:xfrm>
              <a:off x="1773272" y="4405645"/>
              <a:ext cx="132794" cy="202847"/>
            </a:xfrm>
            <a:custGeom>
              <a:rect b="b" l="l" r="r" t="t"/>
              <a:pathLst>
                <a:path extrusionOk="0" h="2913" w="1907">
                  <a:moveTo>
                    <a:pt x="1458" y="0"/>
                  </a:moveTo>
                  <a:cubicBezTo>
                    <a:pt x="653" y="0"/>
                    <a:pt x="0" y="652"/>
                    <a:pt x="0" y="1456"/>
                  </a:cubicBezTo>
                  <a:cubicBezTo>
                    <a:pt x="0" y="2261"/>
                    <a:pt x="653" y="2913"/>
                    <a:pt x="1458" y="2913"/>
                  </a:cubicBezTo>
                  <a:lnTo>
                    <a:pt x="1907" y="2913"/>
                  </a:lnTo>
                  <a:lnTo>
                    <a:pt x="1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3"/>
            <p:cNvSpPr/>
            <p:nvPr/>
          </p:nvSpPr>
          <p:spPr>
            <a:xfrm>
              <a:off x="1796530" y="4405645"/>
              <a:ext cx="210994" cy="202847"/>
            </a:xfrm>
            <a:custGeom>
              <a:rect b="b" l="l" r="r" t="t"/>
              <a:pathLst>
                <a:path extrusionOk="0" h="2913" w="3030">
                  <a:moveTo>
                    <a:pt x="1574" y="0"/>
                  </a:moveTo>
                  <a:cubicBezTo>
                    <a:pt x="1573" y="0"/>
                    <a:pt x="1572" y="0"/>
                    <a:pt x="1572" y="0"/>
                  </a:cubicBezTo>
                  <a:cubicBezTo>
                    <a:pt x="983" y="0"/>
                    <a:pt x="451" y="354"/>
                    <a:pt x="226" y="899"/>
                  </a:cubicBezTo>
                  <a:cubicBezTo>
                    <a:pt x="1" y="1443"/>
                    <a:pt x="125" y="2070"/>
                    <a:pt x="542" y="2486"/>
                  </a:cubicBezTo>
                  <a:cubicBezTo>
                    <a:pt x="821" y="2765"/>
                    <a:pt x="1193" y="2913"/>
                    <a:pt x="1572" y="2913"/>
                  </a:cubicBezTo>
                  <a:cubicBezTo>
                    <a:pt x="1760" y="2913"/>
                    <a:pt x="1949" y="2876"/>
                    <a:pt x="2130" y="2802"/>
                  </a:cubicBezTo>
                  <a:cubicBezTo>
                    <a:pt x="2674" y="2576"/>
                    <a:pt x="3028" y="2045"/>
                    <a:pt x="3029" y="1456"/>
                  </a:cubicBezTo>
                  <a:cubicBezTo>
                    <a:pt x="3028" y="652"/>
                    <a:pt x="2378"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3"/>
            <p:cNvSpPr/>
            <p:nvPr/>
          </p:nvSpPr>
          <p:spPr>
            <a:xfrm>
              <a:off x="1815540" y="4423124"/>
              <a:ext cx="174366" cy="167751"/>
            </a:xfrm>
            <a:custGeom>
              <a:rect b="b" l="l" r="r" t="t"/>
              <a:pathLst>
                <a:path extrusionOk="0" h="2409" w="2504">
                  <a:moveTo>
                    <a:pt x="1300" y="1"/>
                  </a:moveTo>
                  <a:cubicBezTo>
                    <a:pt x="812" y="1"/>
                    <a:pt x="374" y="293"/>
                    <a:pt x="187" y="744"/>
                  </a:cubicBezTo>
                  <a:cubicBezTo>
                    <a:pt x="0" y="1193"/>
                    <a:pt x="103" y="1711"/>
                    <a:pt x="447" y="2056"/>
                  </a:cubicBezTo>
                  <a:cubicBezTo>
                    <a:pt x="678" y="2286"/>
                    <a:pt x="986" y="2409"/>
                    <a:pt x="1300" y="2409"/>
                  </a:cubicBezTo>
                  <a:cubicBezTo>
                    <a:pt x="1455" y="2409"/>
                    <a:pt x="1611" y="2379"/>
                    <a:pt x="1760" y="2317"/>
                  </a:cubicBezTo>
                  <a:cubicBezTo>
                    <a:pt x="2209" y="2131"/>
                    <a:pt x="2503" y="1692"/>
                    <a:pt x="2503" y="1205"/>
                  </a:cubicBezTo>
                  <a:cubicBezTo>
                    <a:pt x="2503" y="540"/>
                    <a:pt x="1965" y="1"/>
                    <a:pt x="1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3"/>
            <p:cNvSpPr/>
            <p:nvPr/>
          </p:nvSpPr>
          <p:spPr>
            <a:xfrm>
              <a:off x="1810109" y="4379602"/>
              <a:ext cx="109118" cy="150063"/>
            </a:xfrm>
            <a:custGeom>
              <a:rect b="b" l="l" r="r" t="t"/>
              <a:pathLst>
                <a:path extrusionOk="0" h="2155" w="1567">
                  <a:moveTo>
                    <a:pt x="201" y="0"/>
                  </a:moveTo>
                  <a:cubicBezTo>
                    <a:pt x="77" y="0"/>
                    <a:pt x="1" y="135"/>
                    <a:pt x="64" y="241"/>
                  </a:cubicBezTo>
                  <a:lnTo>
                    <a:pt x="1157" y="2077"/>
                  </a:lnTo>
                  <a:cubicBezTo>
                    <a:pt x="1185" y="2125"/>
                    <a:pt x="1237" y="2155"/>
                    <a:pt x="1294" y="2155"/>
                  </a:cubicBezTo>
                  <a:lnTo>
                    <a:pt x="1408" y="2155"/>
                  </a:lnTo>
                  <a:cubicBezTo>
                    <a:pt x="1495" y="2155"/>
                    <a:pt x="1567" y="2083"/>
                    <a:pt x="1567" y="1996"/>
                  </a:cubicBezTo>
                  <a:lnTo>
                    <a:pt x="1567" y="159"/>
                  </a:lnTo>
                  <a:cubicBezTo>
                    <a:pt x="1567" y="70"/>
                    <a:pt x="1495" y="0"/>
                    <a:pt x="1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a:off x="1097534" y="4379602"/>
              <a:ext cx="108979" cy="150063"/>
            </a:xfrm>
            <a:custGeom>
              <a:rect b="b" l="l" r="r" t="t"/>
              <a:pathLst>
                <a:path extrusionOk="0" h="2155" w="1565">
                  <a:moveTo>
                    <a:pt x="200" y="0"/>
                  </a:moveTo>
                  <a:cubicBezTo>
                    <a:pt x="77" y="0"/>
                    <a:pt x="0" y="135"/>
                    <a:pt x="63" y="241"/>
                  </a:cubicBezTo>
                  <a:lnTo>
                    <a:pt x="1155" y="2077"/>
                  </a:lnTo>
                  <a:cubicBezTo>
                    <a:pt x="1184" y="2125"/>
                    <a:pt x="1235" y="2155"/>
                    <a:pt x="1292" y="2155"/>
                  </a:cubicBezTo>
                  <a:lnTo>
                    <a:pt x="1406" y="2155"/>
                  </a:lnTo>
                  <a:cubicBezTo>
                    <a:pt x="1493" y="2155"/>
                    <a:pt x="1565" y="2083"/>
                    <a:pt x="1565" y="1996"/>
                  </a:cubicBezTo>
                  <a:lnTo>
                    <a:pt x="1565" y="159"/>
                  </a:lnTo>
                  <a:cubicBezTo>
                    <a:pt x="1565" y="70"/>
                    <a:pt x="1495" y="0"/>
                    <a:pt x="1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a:off x="1091894" y="4405645"/>
              <a:ext cx="132794" cy="202847"/>
            </a:xfrm>
            <a:custGeom>
              <a:rect b="b" l="l" r="r" t="t"/>
              <a:pathLst>
                <a:path extrusionOk="0" h="2913" w="1907">
                  <a:moveTo>
                    <a:pt x="1457" y="0"/>
                  </a:moveTo>
                  <a:cubicBezTo>
                    <a:pt x="652" y="0"/>
                    <a:pt x="1" y="652"/>
                    <a:pt x="1" y="1456"/>
                  </a:cubicBezTo>
                  <a:cubicBezTo>
                    <a:pt x="1" y="2261"/>
                    <a:pt x="652" y="2913"/>
                    <a:pt x="1457" y="2913"/>
                  </a:cubicBezTo>
                  <a:lnTo>
                    <a:pt x="1906" y="2913"/>
                  </a:lnTo>
                  <a:lnTo>
                    <a:pt x="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1115221" y="4405645"/>
              <a:ext cx="210855" cy="202847"/>
            </a:xfrm>
            <a:custGeom>
              <a:rect b="b" l="l" r="r" t="t"/>
              <a:pathLst>
                <a:path extrusionOk="0" h="2913" w="3028">
                  <a:moveTo>
                    <a:pt x="1568" y="0"/>
                  </a:moveTo>
                  <a:cubicBezTo>
                    <a:pt x="981" y="0"/>
                    <a:pt x="450" y="355"/>
                    <a:pt x="226" y="899"/>
                  </a:cubicBezTo>
                  <a:cubicBezTo>
                    <a:pt x="0" y="1443"/>
                    <a:pt x="125" y="2070"/>
                    <a:pt x="542" y="2486"/>
                  </a:cubicBezTo>
                  <a:cubicBezTo>
                    <a:pt x="820" y="2765"/>
                    <a:pt x="1193" y="2913"/>
                    <a:pt x="1572" y="2913"/>
                  </a:cubicBezTo>
                  <a:cubicBezTo>
                    <a:pt x="1760" y="2913"/>
                    <a:pt x="1949" y="2876"/>
                    <a:pt x="2129" y="2802"/>
                  </a:cubicBezTo>
                  <a:cubicBezTo>
                    <a:pt x="2673" y="2577"/>
                    <a:pt x="3028" y="2045"/>
                    <a:pt x="3028" y="1456"/>
                  </a:cubicBezTo>
                  <a:cubicBezTo>
                    <a:pt x="3028" y="652"/>
                    <a:pt x="2376" y="0"/>
                    <a:pt x="1571" y="0"/>
                  </a:cubicBezTo>
                  <a:cubicBezTo>
                    <a:pt x="1570" y="0"/>
                    <a:pt x="1569" y="0"/>
                    <a:pt x="1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1134092" y="4423124"/>
              <a:ext cx="174436" cy="167820"/>
            </a:xfrm>
            <a:custGeom>
              <a:rect b="b" l="l" r="r" t="t"/>
              <a:pathLst>
                <a:path extrusionOk="0" h="2410" w="2505">
                  <a:moveTo>
                    <a:pt x="1300" y="1"/>
                  </a:moveTo>
                  <a:cubicBezTo>
                    <a:pt x="814" y="1"/>
                    <a:pt x="375" y="295"/>
                    <a:pt x="188" y="744"/>
                  </a:cubicBezTo>
                  <a:cubicBezTo>
                    <a:pt x="1" y="1194"/>
                    <a:pt x="104" y="1713"/>
                    <a:pt x="449" y="2057"/>
                  </a:cubicBezTo>
                  <a:cubicBezTo>
                    <a:pt x="679" y="2287"/>
                    <a:pt x="987" y="2410"/>
                    <a:pt x="1300" y="2410"/>
                  </a:cubicBezTo>
                  <a:cubicBezTo>
                    <a:pt x="1456" y="2410"/>
                    <a:pt x="1613" y="2380"/>
                    <a:pt x="1762" y="2317"/>
                  </a:cubicBezTo>
                  <a:cubicBezTo>
                    <a:pt x="2211" y="2131"/>
                    <a:pt x="2505" y="1692"/>
                    <a:pt x="2505" y="1205"/>
                  </a:cubicBezTo>
                  <a:cubicBezTo>
                    <a:pt x="2505" y="540"/>
                    <a:pt x="1966" y="1"/>
                    <a:pt x="1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1128800" y="4379602"/>
              <a:ext cx="109118" cy="150063"/>
            </a:xfrm>
            <a:custGeom>
              <a:rect b="b" l="l" r="r" t="t"/>
              <a:pathLst>
                <a:path extrusionOk="0" h="2155" w="1567">
                  <a:moveTo>
                    <a:pt x="199" y="0"/>
                  </a:moveTo>
                  <a:cubicBezTo>
                    <a:pt x="76" y="0"/>
                    <a:pt x="1" y="135"/>
                    <a:pt x="63" y="241"/>
                  </a:cubicBezTo>
                  <a:lnTo>
                    <a:pt x="1155" y="2077"/>
                  </a:lnTo>
                  <a:cubicBezTo>
                    <a:pt x="1184" y="2125"/>
                    <a:pt x="1237" y="2155"/>
                    <a:pt x="1292" y="2155"/>
                  </a:cubicBezTo>
                  <a:lnTo>
                    <a:pt x="1407" y="2155"/>
                  </a:lnTo>
                  <a:cubicBezTo>
                    <a:pt x="1495" y="2155"/>
                    <a:pt x="1565" y="2083"/>
                    <a:pt x="1566" y="1996"/>
                  </a:cubicBezTo>
                  <a:lnTo>
                    <a:pt x="1566" y="159"/>
                  </a:lnTo>
                  <a:cubicBezTo>
                    <a:pt x="1566" y="70"/>
                    <a:pt x="1495" y="0"/>
                    <a:pt x="1407" y="0"/>
                  </a:cubicBezTo>
                  <a:lnTo>
                    <a:pt x="200" y="0"/>
                  </a:lnTo>
                  <a:cubicBezTo>
                    <a:pt x="200" y="0"/>
                    <a:pt x="199"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3526472" y="4379602"/>
              <a:ext cx="109048" cy="150063"/>
            </a:xfrm>
            <a:custGeom>
              <a:rect b="b" l="l" r="r" t="t"/>
              <a:pathLst>
                <a:path extrusionOk="0" h="2155" w="1566">
                  <a:moveTo>
                    <a:pt x="198" y="0"/>
                  </a:moveTo>
                  <a:cubicBezTo>
                    <a:pt x="76" y="0"/>
                    <a:pt x="0" y="135"/>
                    <a:pt x="63" y="241"/>
                  </a:cubicBezTo>
                  <a:lnTo>
                    <a:pt x="1155" y="2077"/>
                  </a:lnTo>
                  <a:cubicBezTo>
                    <a:pt x="1183" y="2125"/>
                    <a:pt x="1236" y="2155"/>
                    <a:pt x="1292" y="2155"/>
                  </a:cubicBezTo>
                  <a:lnTo>
                    <a:pt x="1405" y="2155"/>
                  </a:lnTo>
                  <a:cubicBezTo>
                    <a:pt x="1494" y="2155"/>
                    <a:pt x="1565" y="2083"/>
                    <a:pt x="1566" y="1996"/>
                  </a:cubicBezTo>
                  <a:lnTo>
                    <a:pt x="1566" y="159"/>
                  </a:lnTo>
                  <a:cubicBezTo>
                    <a:pt x="1566" y="70"/>
                    <a:pt x="1494" y="0"/>
                    <a:pt x="1405" y="0"/>
                  </a:cubicBezTo>
                  <a:lnTo>
                    <a:pt x="200" y="0"/>
                  </a:lnTo>
                  <a:cubicBezTo>
                    <a:pt x="199" y="0"/>
                    <a:pt x="199"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a:off x="3520832" y="4405645"/>
              <a:ext cx="132794" cy="202847"/>
            </a:xfrm>
            <a:custGeom>
              <a:rect b="b" l="l" r="r" t="t"/>
              <a:pathLst>
                <a:path extrusionOk="0" h="2913" w="1907">
                  <a:moveTo>
                    <a:pt x="1457" y="0"/>
                  </a:moveTo>
                  <a:cubicBezTo>
                    <a:pt x="652" y="0"/>
                    <a:pt x="1" y="652"/>
                    <a:pt x="1" y="1456"/>
                  </a:cubicBezTo>
                  <a:cubicBezTo>
                    <a:pt x="1" y="2261"/>
                    <a:pt x="652" y="2913"/>
                    <a:pt x="1457" y="2913"/>
                  </a:cubicBezTo>
                  <a:lnTo>
                    <a:pt x="1906" y="2913"/>
                  </a:lnTo>
                  <a:lnTo>
                    <a:pt x="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3"/>
            <p:cNvSpPr/>
            <p:nvPr/>
          </p:nvSpPr>
          <p:spPr>
            <a:xfrm>
              <a:off x="3544090" y="4405645"/>
              <a:ext cx="210994" cy="202847"/>
            </a:xfrm>
            <a:custGeom>
              <a:rect b="b" l="l" r="r" t="t"/>
              <a:pathLst>
                <a:path extrusionOk="0" h="2913" w="3030">
                  <a:moveTo>
                    <a:pt x="1569" y="0"/>
                  </a:moveTo>
                  <a:cubicBezTo>
                    <a:pt x="982" y="0"/>
                    <a:pt x="451" y="355"/>
                    <a:pt x="227" y="899"/>
                  </a:cubicBezTo>
                  <a:cubicBezTo>
                    <a:pt x="1" y="1443"/>
                    <a:pt x="126" y="2070"/>
                    <a:pt x="543" y="2486"/>
                  </a:cubicBezTo>
                  <a:cubicBezTo>
                    <a:pt x="821" y="2765"/>
                    <a:pt x="1193" y="2913"/>
                    <a:pt x="1572" y="2913"/>
                  </a:cubicBezTo>
                  <a:cubicBezTo>
                    <a:pt x="1760" y="2913"/>
                    <a:pt x="1950" y="2876"/>
                    <a:pt x="2130" y="2802"/>
                  </a:cubicBezTo>
                  <a:cubicBezTo>
                    <a:pt x="2674" y="2577"/>
                    <a:pt x="3028" y="2045"/>
                    <a:pt x="3028" y="1456"/>
                  </a:cubicBezTo>
                  <a:cubicBezTo>
                    <a:pt x="3030" y="652"/>
                    <a:pt x="2378" y="0"/>
                    <a:pt x="1574" y="0"/>
                  </a:cubicBezTo>
                  <a:cubicBezTo>
                    <a:pt x="1574" y="0"/>
                    <a:pt x="1573" y="0"/>
                    <a:pt x="1572" y="0"/>
                  </a:cubicBezTo>
                  <a:cubicBezTo>
                    <a:pt x="1571" y="0"/>
                    <a:pt x="1570" y="0"/>
                    <a:pt x="1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3563100" y="4423124"/>
              <a:ext cx="174366" cy="167820"/>
            </a:xfrm>
            <a:custGeom>
              <a:rect b="b" l="l" r="r" t="t"/>
              <a:pathLst>
                <a:path extrusionOk="0" h="2410" w="2504">
                  <a:moveTo>
                    <a:pt x="1299" y="1"/>
                  </a:moveTo>
                  <a:cubicBezTo>
                    <a:pt x="813" y="1"/>
                    <a:pt x="373" y="295"/>
                    <a:pt x="187" y="744"/>
                  </a:cubicBezTo>
                  <a:cubicBezTo>
                    <a:pt x="1" y="1194"/>
                    <a:pt x="103" y="1713"/>
                    <a:pt x="447" y="2057"/>
                  </a:cubicBezTo>
                  <a:cubicBezTo>
                    <a:pt x="678" y="2287"/>
                    <a:pt x="986" y="2409"/>
                    <a:pt x="1299" y="2409"/>
                  </a:cubicBezTo>
                  <a:cubicBezTo>
                    <a:pt x="1454" y="2409"/>
                    <a:pt x="1611" y="2379"/>
                    <a:pt x="1761" y="2317"/>
                  </a:cubicBezTo>
                  <a:cubicBezTo>
                    <a:pt x="2210" y="2131"/>
                    <a:pt x="2504" y="1692"/>
                    <a:pt x="2504" y="1205"/>
                  </a:cubicBezTo>
                  <a:cubicBezTo>
                    <a:pt x="2504" y="540"/>
                    <a:pt x="1964" y="1"/>
                    <a:pt x="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3557739" y="4379602"/>
              <a:ext cx="109118" cy="150063"/>
            </a:xfrm>
            <a:custGeom>
              <a:rect b="b" l="l" r="r" t="t"/>
              <a:pathLst>
                <a:path extrusionOk="0" h="2155" w="1567">
                  <a:moveTo>
                    <a:pt x="198" y="0"/>
                  </a:moveTo>
                  <a:cubicBezTo>
                    <a:pt x="76" y="0"/>
                    <a:pt x="0" y="135"/>
                    <a:pt x="63" y="241"/>
                  </a:cubicBezTo>
                  <a:lnTo>
                    <a:pt x="1155" y="2077"/>
                  </a:lnTo>
                  <a:cubicBezTo>
                    <a:pt x="1185" y="2125"/>
                    <a:pt x="1237" y="2155"/>
                    <a:pt x="1292" y="2155"/>
                  </a:cubicBezTo>
                  <a:lnTo>
                    <a:pt x="1406" y="2155"/>
                  </a:lnTo>
                  <a:cubicBezTo>
                    <a:pt x="1495" y="2155"/>
                    <a:pt x="1565" y="2083"/>
                    <a:pt x="1566" y="1996"/>
                  </a:cubicBezTo>
                  <a:lnTo>
                    <a:pt x="1566" y="159"/>
                  </a:lnTo>
                  <a:cubicBezTo>
                    <a:pt x="1566" y="70"/>
                    <a:pt x="1495" y="0"/>
                    <a:pt x="1406" y="0"/>
                  </a:cubicBezTo>
                  <a:lnTo>
                    <a:pt x="200" y="0"/>
                  </a:lnTo>
                  <a:cubicBezTo>
                    <a:pt x="199" y="0"/>
                    <a:pt x="199" y="0"/>
                    <a:pt x="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2845024" y="4379602"/>
              <a:ext cx="109118" cy="150063"/>
            </a:xfrm>
            <a:custGeom>
              <a:rect b="b" l="l" r="r" t="t"/>
              <a:pathLst>
                <a:path extrusionOk="0" h="2155" w="1567">
                  <a:moveTo>
                    <a:pt x="201" y="0"/>
                  </a:moveTo>
                  <a:cubicBezTo>
                    <a:pt x="77" y="0"/>
                    <a:pt x="0" y="135"/>
                    <a:pt x="63" y="241"/>
                  </a:cubicBezTo>
                  <a:lnTo>
                    <a:pt x="1155" y="2077"/>
                  </a:lnTo>
                  <a:cubicBezTo>
                    <a:pt x="1185" y="2125"/>
                    <a:pt x="1237" y="2155"/>
                    <a:pt x="1292" y="2155"/>
                  </a:cubicBezTo>
                  <a:lnTo>
                    <a:pt x="1407" y="2155"/>
                  </a:lnTo>
                  <a:cubicBezTo>
                    <a:pt x="1495" y="2155"/>
                    <a:pt x="1566" y="2083"/>
                    <a:pt x="1566" y="1996"/>
                  </a:cubicBezTo>
                  <a:lnTo>
                    <a:pt x="1566" y="159"/>
                  </a:lnTo>
                  <a:cubicBezTo>
                    <a:pt x="1566" y="70"/>
                    <a:pt x="1495" y="0"/>
                    <a:pt x="1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2839523" y="4405645"/>
              <a:ext cx="132724" cy="202847"/>
            </a:xfrm>
            <a:custGeom>
              <a:rect b="b" l="l" r="r" t="t"/>
              <a:pathLst>
                <a:path extrusionOk="0" h="2913" w="1906">
                  <a:moveTo>
                    <a:pt x="1457" y="0"/>
                  </a:moveTo>
                  <a:cubicBezTo>
                    <a:pt x="652" y="0"/>
                    <a:pt x="0" y="652"/>
                    <a:pt x="0" y="1456"/>
                  </a:cubicBezTo>
                  <a:cubicBezTo>
                    <a:pt x="0" y="2261"/>
                    <a:pt x="652" y="2913"/>
                    <a:pt x="1457" y="2913"/>
                  </a:cubicBezTo>
                  <a:lnTo>
                    <a:pt x="1906" y="2913"/>
                  </a:lnTo>
                  <a:lnTo>
                    <a:pt x="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a:off x="2862781" y="4405645"/>
              <a:ext cx="210924" cy="202847"/>
            </a:xfrm>
            <a:custGeom>
              <a:rect b="b" l="l" r="r" t="t"/>
              <a:pathLst>
                <a:path extrusionOk="0" h="2913" w="3029">
                  <a:moveTo>
                    <a:pt x="1574" y="0"/>
                  </a:moveTo>
                  <a:cubicBezTo>
                    <a:pt x="1573" y="0"/>
                    <a:pt x="1573" y="0"/>
                    <a:pt x="1572" y="0"/>
                  </a:cubicBezTo>
                  <a:cubicBezTo>
                    <a:pt x="982" y="0"/>
                    <a:pt x="451" y="354"/>
                    <a:pt x="225" y="899"/>
                  </a:cubicBezTo>
                  <a:cubicBezTo>
                    <a:pt x="1" y="1443"/>
                    <a:pt x="125" y="2070"/>
                    <a:pt x="541" y="2486"/>
                  </a:cubicBezTo>
                  <a:cubicBezTo>
                    <a:pt x="820" y="2765"/>
                    <a:pt x="1193" y="2913"/>
                    <a:pt x="1572" y="2913"/>
                  </a:cubicBezTo>
                  <a:cubicBezTo>
                    <a:pt x="1760" y="2913"/>
                    <a:pt x="1949" y="2876"/>
                    <a:pt x="2130" y="2802"/>
                  </a:cubicBezTo>
                  <a:cubicBezTo>
                    <a:pt x="2674" y="2576"/>
                    <a:pt x="3028" y="2045"/>
                    <a:pt x="3028" y="1456"/>
                  </a:cubicBezTo>
                  <a:cubicBezTo>
                    <a:pt x="3028" y="652"/>
                    <a:pt x="2378"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2881722" y="4423124"/>
              <a:ext cx="174366" cy="167751"/>
            </a:xfrm>
            <a:custGeom>
              <a:rect b="b" l="l" r="r" t="t"/>
              <a:pathLst>
                <a:path extrusionOk="0" h="2409" w="2504">
                  <a:moveTo>
                    <a:pt x="1300" y="1"/>
                  </a:moveTo>
                  <a:cubicBezTo>
                    <a:pt x="813" y="1"/>
                    <a:pt x="374" y="293"/>
                    <a:pt x="188" y="744"/>
                  </a:cubicBezTo>
                  <a:cubicBezTo>
                    <a:pt x="0" y="1193"/>
                    <a:pt x="104" y="1711"/>
                    <a:pt x="448" y="2056"/>
                  </a:cubicBezTo>
                  <a:cubicBezTo>
                    <a:pt x="679" y="2286"/>
                    <a:pt x="987" y="2409"/>
                    <a:pt x="1300" y="2409"/>
                  </a:cubicBezTo>
                  <a:cubicBezTo>
                    <a:pt x="1455" y="2409"/>
                    <a:pt x="1611" y="2379"/>
                    <a:pt x="1760" y="2317"/>
                  </a:cubicBezTo>
                  <a:cubicBezTo>
                    <a:pt x="2211" y="2131"/>
                    <a:pt x="2503" y="1692"/>
                    <a:pt x="2503" y="1205"/>
                  </a:cubicBezTo>
                  <a:cubicBezTo>
                    <a:pt x="2503" y="540"/>
                    <a:pt x="1965" y="1"/>
                    <a:pt x="1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2876360" y="4379602"/>
              <a:ext cx="109048" cy="150063"/>
            </a:xfrm>
            <a:custGeom>
              <a:rect b="b" l="l" r="r" t="t"/>
              <a:pathLst>
                <a:path extrusionOk="0" h="2155" w="1566">
                  <a:moveTo>
                    <a:pt x="201" y="0"/>
                  </a:moveTo>
                  <a:cubicBezTo>
                    <a:pt x="76" y="0"/>
                    <a:pt x="1" y="135"/>
                    <a:pt x="64" y="241"/>
                  </a:cubicBezTo>
                  <a:lnTo>
                    <a:pt x="1156" y="2077"/>
                  </a:lnTo>
                  <a:cubicBezTo>
                    <a:pt x="1184" y="2125"/>
                    <a:pt x="1236" y="2155"/>
                    <a:pt x="1293" y="2155"/>
                  </a:cubicBezTo>
                  <a:lnTo>
                    <a:pt x="1406" y="2155"/>
                  </a:lnTo>
                  <a:cubicBezTo>
                    <a:pt x="1494" y="2155"/>
                    <a:pt x="1566" y="2083"/>
                    <a:pt x="1566" y="1996"/>
                  </a:cubicBezTo>
                  <a:lnTo>
                    <a:pt x="1566" y="159"/>
                  </a:lnTo>
                  <a:cubicBezTo>
                    <a:pt x="1566" y="70"/>
                    <a:pt x="1494" y="0"/>
                    <a:pt x="1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a:off x="992037" y="3416062"/>
              <a:ext cx="991602" cy="155008"/>
            </a:xfrm>
            <a:custGeom>
              <a:rect b="b" l="l" r="r" t="t"/>
              <a:pathLst>
                <a:path extrusionOk="0" h="2226" w="14240">
                  <a:moveTo>
                    <a:pt x="3918" y="1"/>
                  </a:moveTo>
                  <a:cubicBezTo>
                    <a:pt x="1959" y="1"/>
                    <a:pt x="1" y="621"/>
                    <a:pt x="1" y="1860"/>
                  </a:cubicBezTo>
                  <a:lnTo>
                    <a:pt x="3918" y="2225"/>
                  </a:lnTo>
                  <a:lnTo>
                    <a:pt x="14239" y="2225"/>
                  </a:lnTo>
                  <a:lnTo>
                    <a:pt x="14239" y="1"/>
                  </a:lnTo>
                  <a:lnTo>
                    <a:pt x="3970" y="1"/>
                  </a:lnTo>
                  <a:cubicBezTo>
                    <a:pt x="3952" y="1"/>
                    <a:pt x="3935" y="1"/>
                    <a:pt x="3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a:off x="992037" y="3545514"/>
              <a:ext cx="996268" cy="25556"/>
            </a:xfrm>
            <a:custGeom>
              <a:rect b="b" l="l" r="r" t="t"/>
              <a:pathLst>
                <a:path extrusionOk="0" h="367" w="14307">
                  <a:moveTo>
                    <a:pt x="1" y="1"/>
                  </a:moveTo>
                  <a:cubicBezTo>
                    <a:pt x="1" y="244"/>
                    <a:pt x="1957" y="366"/>
                    <a:pt x="3918" y="366"/>
                  </a:cubicBezTo>
                  <a:lnTo>
                    <a:pt x="14307" y="366"/>
                  </a:lnTo>
                  <a:lnTo>
                    <a:pt x="10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1710740" y="3416132"/>
              <a:ext cx="545729" cy="154938"/>
            </a:xfrm>
            <a:custGeom>
              <a:rect b="b" l="l" r="r" t="t"/>
              <a:pathLst>
                <a:path extrusionOk="0" h="2225" w="7837">
                  <a:moveTo>
                    <a:pt x="3919" y="0"/>
                  </a:moveTo>
                  <a:cubicBezTo>
                    <a:pt x="1960" y="0"/>
                    <a:pt x="1" y="620"/>
                    <a:pt x="1" y="1859"/>
                  </a:cubicBezTo>
                  <a:cubicBezTo>
                    <a:pt x="1" y="2102"/>
                    <a:pt x="1960" y="2224"/>
                    <a:pt x="3919" y="2224"/>
                  </a:cubicBezTo>
                  <a:cubicBezTo>
                    <a:pt x="5878" y="2224"/>
                    <a:pt x="7837" y="2102"/>
                    <a:pt x="7837" y="1859"/>
                  </a:cubicBezTo>
                  <a:cubicBezTo>
                    <a:pt x="7837" y="620"/>
                    <a:pt x="5878" y="0"/>
                    <a:pt x="39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43"/>
          <p:cNvGrpSpPr/>
          <p:nvPr/>
        </p:nvGrpSpPr>
        <p:grpSpPr>
          <a:xfrm>
            <a:off x="715107" y="916184"/>
            <a:ext cx="1865180" cy="1324164"/>
            <a:chOff x="2715188" y="1846600"/>
            <a:chExt cx="1027025" cy="729125"/>
          </a:xfrm>
        </p:grpSpPr>
        <p:sp>
          <p:nvSpPr>
            <p:cNvPr id="1620" name="Google Shape;1620;p43"/>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5" name="Google Shape;1655;p43"/>
          <p:cNvSpPr txBox="1"/>
          <p:nvPr/>
        </p:nvSpPr>
        <p:spPr>
          <a:xfrm>
            <a:off x="3937800" y="972500"/>
            <a:ext cx="5014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Hardware, Server, Price:  N/A  (waiting to hear back from </a:t>
            </a:r>
            <a:r>
              <a:rPr lang="en" u="sng">
                <a:solidFill>
                  <a:schemeClr val="hlink"/>
                </a:solidFill>
                <a:latin typeface="Poppins"/>
                <a:ea typeface="Poppins"/>
                <a:cs typeface="Poppins"/>
                <a:sym typeface="Poppins"/>
                <a:hlinkClick r:id="rId3"/>
              </a:rPr>
              <a:t>partner@qure.ai</a:t>
            </a:r>
            <a:r>
              <a:rPr lang="en">
                <a:latin typeface="Poppins"/>
                <a:ea typeface="Poppins"/>
                <a:cs typeface="Poppins"/>
                <a:sym typeface="Poppins"/>
              </a:rPr>
              <a: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Software: Ubuntu 18.04 is preferred</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Validation: qXR can generalize to any X-ray manufacturer (CR/DR) and has been tested with over 20 leading X-ray manufacturers globally.</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Integration Modes: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API based</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PACS-based</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656" name="Google Shape;1656;p43"/>
          <p:cNvSpPr txBox="1"/>
          <p:nvPr>
            <p:ph type="title"/>
          </p:nvPr>
        </p:nvSpPr>
        <p:spPr>
          <a:xfrm>
            <a:off x="228800" y="176100"/>
            <a:ext cx="87237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2700"/>
              <a:t>IT Infrastructure and Integrating</a:t>
            </a:r>
            <a:endParaRPr sz="2700"/>
          </a:p>
          <a:p>
            <a:pPr indent="0" lvl="0" marL="0" rtl="0" algn="ctr">
              <a:spcBef>
                <a:spcPts val="0"/>
              </a:spcBef>
              <a:spcAft>
                <a:spcPts val="0"/>
              </a:spcAft>
              <a:buNone/>
            </a:pPr>
            <a:r>
              <a:rPr lang="en" sz="2700"/>
              <a:t> qXR into the Workflow</a:t>
            </a:r>
            <a:endParaRPr sz="2700"/>
          </a:p>
          <a:p>
            <a:pPr indent="0" lvl="0" marL="0" rtl="0" algn="ctr">
              <a:spcBef>
                <a:spcPts val="0"/>
              </a:spcBef>
              <a:spcAft>
                <a:spcPts val="0"/>
              </a:spcAft>
              <a:buNone/>
            </a:pPr>
            <a:r>
              <a:t/>
            </a:r>
            <a:endParaRPr sz="2400"/>
          </a:p>
        </p:txBody>
      </p:sp>
      <p:sp>
        <p:nvSpPr>
          <p:cNvPr id="1657" name="Google Shape;1657;p43"/>
          <p:cNvSpPr txBox="1"/>
          <p:nvPr/>
        </p:nvSpPr>
        <p:spPr>
          <a:xfrm>
            <a:off x="5952600" y="291825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Hosting Options: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Cloud-based</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API Based </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Private cloud </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Local IT Infrastructure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44"/>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Testing Plan</a:t>
            </a:r>
            <a:endParaRPr/>
          </a:p>
        </p:txBody>
      </p:sp>
      <p:grpSp>
        <p:nvGrpSpPr>
          <p:cNvPr id="1663" name="Google Shape;1663;p44"/>
          <p:cNvGrpSpPr/>
          <p:nvPr/>
        </p:nvGrpSpPr>
        <p:grpSpPr>
          <a:xfrm>
            <a:off x="7176200" y="2045159"/>
            <a:ext cx="1498200" cy="2646016"/>
            <a:chOff x="7176200" y="2045159"/>
            <a:chExt cx="1498200" cy="2646016"/>
          </a:xfrm>
        </p:grpSpPr>
        <p:sp>
          <p:nvSpPr>
            <p:cNvPr id="1664" name="Google Shape;1664;p44"/>
            <p:cNvSpPr/>
            <p:nvPr/>
          </p:nvSpPr>
          <p:spPr>
            <a:xfrm>
              <a:off x="7176200" y="4553775"/>
              <a:ext cx="14982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4"/>
            <p:cNvSpPr/>
            <p:nvPr/>
          </p:nvSpPr>
          <p:spPr>
            <a:xfrm>
              <a:off x="7421236" y="3419428"/>
              <a:ext cx="1008173" cy="114335"/>
            </a:xfrm>
            <a:custGeom>
              <a:rect b="b" l="l" r="r" t="t"/>
              <a:pathLst>
                <a:path extrusionOk="0" h="2030" w="17900">
                  <a:moveTo>
                    <a:pt x="1" y="1"/>
                  </a:moveTo>
                  <a:lnTo>
                    <a:pt x="1" y="2029"/>
                  </a:lnTo>
                  <a:lnTo>
                    <a:pt x="17899" y="2029"/>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4"/>
            <p:cNvSpPr/>
            <p:nvPr/>
          </p:nvSpPr>
          <p:spPr>
            <a:xfrm>
              <a:off x="7802989" y="2439022"/>
              <a:ext cx="244609" cy="270630"/>
            </a:xfrm>
            <a:custGeom>
              <a:rect b="b" l="l" r="r" t="t"/>
              <a:pathLst>
                <a:path extrusionOk="0" h="4805" w="4343">
                  <a:moveTo>
                    <a:pt x="1" y="0"/>
                  </a:moveTo>
                  <a:lnTo>
                    <a:pt x="1" y="4804"/>
                  </a:lnTo>
                  <a:lnTo>
                    <a:pt x="4343" y="4804"/>
                  </a:lnTo>
                  <a:lnTo>
                    <a:pt x="43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4"/>
            <p:cNvSpPr/>
            <p:nvPr/>
          </p:nvSpPr>
          <p:spPr>
            <a:xfrm>
              <a:off x="7742781" y="2685940"/>
              <a:ext cx="365082" cy="23712"/>
            </a:xfrm>
            <a:custGeom>
              <a:rect b="b" l="l" r="r" t="t"/>
              <a:pathLst>
                <a:path extrusionOk="0" h="421" w="6482">
                  <a:moveTo>
                    <a:pt x="1" y="1"/>
                  </a:moveTo>
                  <a:lnTo>
                    <a:pt x="1" y="420"/>
                  </a:lnTo>
                  <a:lnTo>
                    <a:pt x="6481" y="420"/>
                  </a:lnTo>
                  <a:lnTo>
                    <a:pt x="6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4"/>
            <p:cNvSpPr/>
            <p:nvPr/>
          </p:nvSpPr>
          <p:spPr>
            <a:xfrm>
              <a:off x="7528699" y="2088189"/>
              <a:ext cx="793190" cy="538105"/>
            </a:xfrm>
            <a:custGeom>
              <a:rect b="b" l="l" r="r" t="t"/>
              <a:pathLst>
                <a:path extrusionOk="0" h="9554" w="14083">
                  <a:moveTo>
                    <a:pt x="634" y="1"/>
                  </a:moveTo>
                  <a:cubicBezTo>
                    <a:pt x="286" y="1"/>
                    <a:pt x="1" y="314"/>
                    <a:pt x="1" y="696"/>
                  </a:cubicBezTo>
                  <a:lnTo>
                    <a:pt x="1" y="8856"/>
                  </a:lnTo>
                  <a:cubicBezTo>
                    <a:pt x="1" y="9240"/>
                    <a:pt x="286" y="9553"/>
                    <a:pt x="634" y="9553"/>
                  </a:cubicBezTo>
                  <a:lnTo>
                    <a:pt x="13450" y="9553"/>
                  </a:lnTo>
                  <a:cubicBezTo>
                    <a:pt x="13798" y="9553"/>
                    <a:pt x="14083" y="9240"/>
                    <a:pt x="14083" y="8856"/>
                  </a:cubicBezTo>
                  <a:lnTo>
                    <a:pt x="14083" y="696"/>
                  </a:lnTo>
                  <a:cubicBezTo>
                    <a:pt x="14083" y="314"/>
                    <a:pt x="13798" y="1"/>
                    <a:pt x="13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4"/>
            <p:cNvSpPr/>
            <p:nvPr/>
          </p:nvSpPr>
          <p:spPr>
            <a:xfrm>
              <a:off x="7528699" y="2045159"/>
              <a:ext cx="793190" cy="538049"/>
            </a:xfrm>
            <a:custGeom>
              <a:rect b="b" l="l" r="r" t="t"/>
              <a:pathLst>
                <a:path extrusionOk="0" h="9553" w="14083">
                  <a:moveTo>
                    <a:pt x="634" y="0"/>
                  </a:moveTo>
                  <a:cubicBezTo>
                    <a:pt x="286" y="0"/>
                    <a:pt x="1" y="314"/>
                    <a:pt x="1" y="696"/>
                  </a:cubicBezTo>
                  <a:lnTo>
                    <a:pt x="1" y="8856"/>
                  </a:lnTo>
                  <a:cubicBezTo>
                    <a:pt x="1" y="9238"/>
                    <a:pt x="286" y="9553"/>
                    <a:pt x="634" y="9553"/>
                  </a:cubicBezTo>
                  <a:lnTo>
                    <a:pt x="13450" y="9553"/>
                  </a:lnTo>
                  <a:cubicBezTo>
                    <a:pt x="13798" y="9553"/>
                    <a:pt x="14083" y="9238"/>
                    <a:pt x="14083" y="8856"/>
                  </a:cubicBezTo>
                  <a:lnTo>
                    <a:pt x="14083" y="696"/>
                  </a:lnTo>
                  <a:cubicBezTo>
                    <a:pt x="14083" y="314"/>
                    <a:pt x="13798" y="0"/>
                    <a:pt x="13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4"/>
            <p:cNvSpPr/>
            <p:nvPr/>
          </p:nvSpPr>
          <p:spPr>
            <a:xfrm>
              <a:off x="7557311" y="2080192"/>
              <a:ext cx="735966" cy="494624"/>
            </a:xfrm>
            <a:custGeom>
              <a:rect b="b" l="l" r="r" t="t"/>
              <a:pathLst>
                <a:path extrusionOk="0" h="8782" w="13067">
                  <a:moveTo>
                    <a:pt x="382" y="1"/>
                  </a:moveTo>
                  <a:cubicBezTo>
                    <a:pt x="171" y="1"/>
                    <a:pt x="1" y="188"/>
                    <a:pt x="1" y="419"/>
                  </a:cubicBezTo>
                  <a:lnTo>
                    <a:pt x="1" y="8365"/>
                  </a:lnTo>
                  <a:cubicBezTo>
                    <a:pt x="1" y="8594"/>
                    <a:pt x="171" y="8782"/>
                    <a:pt x="382" y="8782"/>
                  </a:cubicBezTo>
                  <a:lnTo>
                    <a:pt x="12686" y="8782"/>
                  </a:lnTo>
                  <a:cubicBezTo>
                    <a:pt x="12896" y="8782"/>
                    <a:pt x="13065" y="8594"/>
                    <a:pt x="13065" y="8365"/>
                  </a:cubicBezTo>
                  <a:lnTo>
                    <a:pt x="13067" y="419"/>
                  </a:lnTo>
                  <a:cubicBezTo>
                    <a:pt x="13067" y="188"/>
                    <a:pt x="12896" y="1"/>
                    <a:pt x="126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4"/>
            <p:cNvSpPr/>
            <p:nvPr/>
          </p:nvSpPr>
          <p:spPr>
            <a:xfrm>
              <a:off x="7620448" y="2114098"/>
              <a:ext cx="324587" cy="238469"/>
            </a:xfrm>
            <a:custGeom>
              <a:rect b="b" l="l" r="r" t="t"/>
              <a:pathLst>
                <a:path extrusionOk="0" h="4234" w="5763">
                  <a:moveTo>
                    <a:pt x="1" y="0"/>
                  </a:moveTo>
                  <a:lnTo>
                    <a:pt x="1" y="4233"/>
                  </a:lnTo>
                  <a:lnTo>
                    <a:pt x="5763" y="4233"/>
                  </a:lnTo>
                  <a:lnTo>
                    <a:pt x="5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4"/>
            <p:cNvSpPr/>
            <p:nvPr/>
          </p:nvSpPr>
          <p:spPr>
            <a:xfrm>
              <a:off x="7793471" y="2132121"/>
              <a:ext cx="137371" cy="25007"/>
            </a:xfrm>
            <a:custGeom>
              <a:rect b="b" l="l" r="r" t="t"/>
              <a:pathLst>
                <a:path extrusionOk="0" h="444" w="2439">
                  <a:moveTo>
                    <a:pt x="1" y="1"/>
                  </a:moveTo>
                  <a:lnTo>
                    <a:pt x="1" y="443"/>
                  </a:lnTo>
                  <a:lnTo>
                    <a:pt x="2439" y="443"/>
                  </a:lnTo>
                  <a:lnTo>
                    <a:pt x="24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4"/>
            <p:cNvSpPr/>
            <p:nvPr/>
          </p:nvSpPr>
          <p:spPr>
            <a:xfrm>
              <a:off x="7632389" y="2172504"/>
              <a:ext cx="296876" cy="25007"/>
            </a:xfrm>
            <a:custGeom>
              <a:rect b="b" l="l" r="r" t="t"/>
              <a:pathLst>
                <a:path extrusionOk="0" h="444" w="5271">
                  <a:moveTo>
                    <a:pt x="1" y="1"/>
                  </a:moveTo>
                  <a:lnTo>
                    <a:pt x="1" y="443"/>
                  </a:lnTo>
                  <a:lnTo>
                    <a:pt x="5270" y="443"/>
                  </a:lnTo>
                  <a:lnTo>
                    <a:pt x="5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p:nvPr/>
          </p:nvSpPr>
          <p:spPr>
            <a:xfrm>
              <a:off x="7632389" y="2212944"/>
              <a:ext cx="296876" cy="24951"/>
            </a:xfrm>
            <a:custGeom>
              <a:rect b="b" l="l" r="r" t="t"/>
              <a:pathLst>
                <a:path extrusionOk="0" h="443" w="5271">
                  <a:moveTo>
                    <a:pt x="1" y="0"/>
                  </a:moveTo>
                  <a:lnTo>
                    <a:pt x="1" y="442"/>
                  </a:lnTo>
                  <a:lnTo>
                    <a:pt x="5270" y="442"/>
                  </a:lnTo>
                  <a:lnTo>
                    <a:pt x="5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7632389" y="2253327"/>
              <a:ext cx="296876" cy="24951"/>
            </a:xfrm>
            <a:custGeom>
              <a:rect b="b" l="l" r="r" t="t"/>
              <a:pathLst>
                <a:path extrusionOk="0" h="443" w="5271">
                  <a:moveTo>
                    <a:pt x="1" y="0"/>
                  </a:moveTo>
                  <a:lnTo>
                    <a:pt x="1" y="443"/>
                  </a:lnTo>
                  <a:lnTo>
                    <a:pt x="5270" y="443"/>
                  </a:lnTo>
                  <a:lnTo>
                    <a:pt x="5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8000118" y="2121870"/>
              <a:ext cx="230021" cy="419096"/>
            </a:xfrm>
            <a:custGeom>
              <a:rect b="b" l="l" r="r" t="t"/>
              <a:pathLst>
                <a:path extrusionOk="0" h="7441" w="4084">
                  <a:moveTo>
                    <a:pt x="1" y="1"/>
                  </a:moveTo>
                  <a:lnTo>
                    <a:pt x="1" y="595"/>
                  </a:lnTo>
                  <a:lnTo>
                    <a:pt x="4084" y="595"/>
                  </a:lnTo>
                  <a:lnTo>
                    <a:pt x="4084" y="1"/>
                  </a:lnTo>
                  <a:close/>
                  <a:moveTo>
                    <a:pt x="1" y="1142"/>
                  </a:moveTo>
                  <a:lnTo>
                    <a:pt x="1" y="1736"/>
                  </a:lnTo>
                  <a:lnTo>
                    <a:pt x="4084" y="1736"/>
                  </a:lnTo>
                  <a:lnTo>
                    <a:pt x="4084" y="1142"/>
                  </a:lnTo>
                  <a:close/>
                  <a:moveTo>
                    <a:pt x="1" y="2283"/>
                  </a:moveTo>
                  <a:lnTo>
                    <a:pt x="1" y="2877"/>
                  </a:lnTo>
                  <a:lnTo>
                    <a:pt x="4084" y="2877"/>
                  </a:lnTo>
                  <a:lnTo>
                    <a:pt x="4084" y="2283"/>
                  </a:lnTo>
                  <a:close/>
                  <a:moveTo>
                    <a:pt x="1" y="3422"/>
                  </a:moveTo>
                  <a:lnTo>
                    <a:pt x="1" y="4018"/>
                  </a:lnTo>
                  <a:lnTo>
                    <a:pt x="4084" y="4018"/>
                  </a:lnTo>
                  <a:lnTo>
                    <a:pt x="4084" y="3422"/>
                  </a:lnTo>
                  <a:close/>
                  <a:moveTo>
                    <a:pt x="1" y="4565"/>
                  </a:moveTo>
                  <a:lnTo>
                    <a:pt x="1" y="5159"/>
                  </a:lnTo>
                  <a:lnTo>
                    <a:pt x="4084" y="5159"/>
                  </a:lnTo>
                  <a:lnTo>
                    <a:pt x="4084" y="4565"/>
                  </a:lnTo>
                  <a:close/>
                  <a:moveTo>
                    <a:pt x="1" y="5704"/>
                  </a:moveTo>
                  <a:lnTo>
                    <a:pt x="1" y="6298"/>
                  </a:lnTo>
                  <a:lnTo>
                    <a:pt x="4084" y="6298"/>
                  </a:lnTo>
                  <a:lnTo>
                    <a:pt x="4084" y="5704"/>
                  </a:lnTo>
                  <a:close/>
                  <a:moveTo>
                    <a:pt x="1" y="6847"/>
                  </a:moveTo>
                  <a:lnTo>
                    <a:pt x="1" y="7441"/>
                  </a:lnTo>
                  <a:lnTo>
                    <a:pt x="4084" y="7441"/>
                  </a:lnTo>
                  <a:lnTo>
                    <a:pt x="4084" y="684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4"/>
            <p:cNvSpPr/>
            <p:nvPr/>
          </p:nvSpPr>
          <p:spPr>
            <a:xfrm>
              <a:off x="7620448" y="2443697"/>
              <a:ext cx="112814" cy="61448"/>
            </a:xfrm>
            <a:custGeom>
              <a:rect b="b" l="l" r="r" t="t"/>
              <a:pathLst>
                <a:path extrusionOk="0" h="1091" w="2003">
                  <a:moveTo>
                    <a:pt x="1598" y="1"/>
                  </a:moveTo>
                  <a:cubicBezTo>
                    <a:pt x="1573" y="1"/>
                    <a:pt x="1550" y="17"/>
                    <a:pt x="1543" y="42"/>
                  </a:cubicBezTo>
                  <a:lnTo>
                    <a:pt x="1299" y="640"/>
                  </a:lnTo>
                  <a:lnTo>
                    <a:pt x="1209" y="840"/>
                  </a:lnTo>
                  <a:lnTo>
                    <a:pt x="1043" y="288"/>
                  </a:lnTo>
                  <a:cubicBezTo>
                    <a:pt x="1034" y="261"/>
                    <a:pt x="1012" y="242"/>
                    <a:pt x="983" y="241"/>
                  </a:cubicBezTo>
                  <a:cubicBezTo>
                    <a:pt x="957" y="242"/>
                    <a:pt x="933" y="256"/>
                    <a:pt x="921" y="281"/>
                  </a:cubicBezTo>
                  <a:lnTo>
                    <a:pt x="744" y="707"/>
                  </a:lnTo>
                  <a:lnTo>
                    <a:pt x="65" y="707"/>
                  </a:lnTo>
                  <a:cubicBezTo>
                    <a:pt x="29" y="707"/>
                    <a:pt x="1" y="737"/>
                    <a:pt x="1" y="773"/>
                  </a:cubicBezTo>
                  <a:cubicBezTo>
                    <a:pt x="1" y="809"/>
                    <a:pt x="29" y="838"/>
                    <a:pt x="65" y="838"/>
                  </a:cubicBezTo>
                  <a:lnTo>
                    <a:pt x="788" y="838"/>
                  </a:lnTo>
                  <a:cubicBezTo>
                    <a:pt x="814" y="838"/>
                    <a:pt x="837" y="822"/>
                    <a:pt x="848" y="798"/>
                  </a:cubicBezTo>
                  <a:lnTo>
                    <a:pt x="971" y="498"/>
                  </a:lnTo>
                  <a:lnTo>
                    <a:pt x="1135" y="1045"/>
                  </a:lnTo>
                  <a:cubicBezTo>
                    <a:pt x="1142" y="1071"/>
                    <a:pt x="1166" y="1090"/>
                    <a:pt x="1193" y="1091"/>
                  </a:cubicBezTo>
                  <a:lnTo>
                    <a:pt x="1196" y="1091"/>
                  </a:lnTo>
                  <a:cubicBezTo>
                    <a:pt x="1222" y="1091"/>
                    <a:pt x="1245" y="1075"/>
                    <a:pt x="1255" y="1052"/>
                  </a:cubicBezTo>
                  <a:lnTo>
                    <a:pt x="1418" y="690"/>
                  </a:lnTo>
                  <a:lnTo>
                    <a:pt x="1584" y="281"/>
                  </a:lnTo>
                  <a:lnTo>
                    <a:pt x="1727" y="902"/>
                  </a:lnTo>
                  <a:cubicBezTo>
                    <a:pt x="1732" y="924"/>
                    <a:pt x="1749" y="941"/>
                    <a:pt x="1770" y="946"/>
                  </a:cubicBezTo>
                  <a:cubicBezTo>
                    <a:pt x="1778" y="950"/>
                    <a:pt x="1786" y="951"/>
                    <a:pt x="1794" y="951"/>
                  </a:cubicBezTo>
                  <a:cubicBezTo>
                    <a:pt x="1808" y="951"/>
                    <a:pt x="1821" y="947"/>
                    <a:pt x="1832" y="938"/>
                  </a:cubicBezTo>
                  <a:lnTo>
                    <a:pt x="1971" y="823"/>
                  </a:lnTo>
                  <a:cubicBezTo>
                    <a:pt x="1998" y="800"/>
                    <a:pt x="2002" y="759"/>
                    <a:pt x="1981" y="732"/>
                  </a:cubicBezTo>
                  <a:cubicBezTo>
                    <a:pt x="1968" y="716"/>
                    <a:pt x="1949" y="708"/>
                    <a:pt x="1931" y="708"/>
                  </a:cubicBezTo>
                  <a:cubicBezTo>
                    <a:pt x="1916" y="708"/>
                    <a:pt x="1901" y="713"/>
                    <a:pt x="1889" y="723"/>
                  </a:cubicBezTo>
                  <a:lnTo>
                    <a:pt x="1830" y="770"/>
                  </a:lnTo>
                  <a:lnTo>
                    <a:pt x="1666" y="52"/>
                  </a:lnTo>
                  <a:cubicBezTo>
                    <a:pt x="1660" y="23"/>
                    <a:pt x="1636" y="3"/>
                    <a:pt x="1607" y="2"/>
                  </a:cubicBezTo>
                  <a:cubicBezTo>
                    <a:pt x="1604" y="1"/>
                    <a:pt x="1601"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4"/>
            <p:cNvSpPr/>
            <p:nvPr/>
          </p:nvSpPr>
          <p:spPr>
            <a:xfrm>
              <a:off x="7725433" y="2443753"/>
              <a:ext cx="114109" cy="61392"/>
            </a:xfrm>
            <a:custGeom>
              <a:rect b="b" l="l" r="r" t="t"/>
              <a:pathLst>
                <a:path extrusionOk="0" h="1090" w="2026">
                  <a:moveTo>
                    <a:pt x="1602" y="0"/>
                  </a:moveTo>
                  <a:cubicBezTo>
                    <a:pt x="1576" y="0"/>
                    <a:pt x="1552" y="16"/>
                    <a:pt x="1542" y="41"/>
                  </a:cubicBezTo>
                  <a:lnTo>
                    <a:pt x="1301" y="639"/>
                  </a:lnTo>
                  <a:lnTo>
                    <a:pt x="1210" y="839"/>
                  </a:lnTo>
                  <a:lnTo>
                    <a:pt x="1043" y="287"/>
                  </a:lnTo>
                  <a:cubicBezTo>
                    <a:pt x="1036" y="260"/>
                    <a:pt x="1011" y="241"/>
                    <a:pt x="984" y="240"/>
                  </a:cubicBezTo>
                  <a:cubicBezTo>
                    <a:pt x="957" y="240"/>
                    <a:pt x="933" y="255"/>
                    <a:pt x="921" y="280"/>
                  </a:cubicBezTo>
                  <a:lnTo>
                    <a:pt x="745" y="706"/>
                  </a:lnTo>
                  <a:lnTo>
                    <a:pt x="67" y="706"/>
                  </a:lnTo>
                  <a:cubicBezTo>
                    <a:pt x="31" y="706"/>
                    <a:pt x="1" y="736"/>
                    <a:pt x="1" y="772"/>
                  </a:cubicBezTo>
                  <a:cubicBezTo>
                    <a:pt x="2" y="808"/>
                    <a:pt x="31" y="837"/>
                    <a:pt x="67" y="837"/>
                  </a:cubicBezTo>
                  <a:lnTo>
                    <a:pt x="788" y="837"/>
                  </a:lnTo>
                  <a:cubicBezTo>
                    <a:pt x="814" y="837"/>
                    <a:pt x="838" y="821"/>
                    <a:pt x="848" y="797"/>
                  </a:cubicBezTo>
                  <a:lnTo>
                    <a:pt x="971" y="497"/>
                  </a:lnTo>
                  <a:lnTo>
                    <a:pt x="1135" y="1044"/>
                  </a:lnTo>
                  <a:cubicBezTo>
                    <a:pt x="1143" y="1070"/>
                    <a:pt x="1166" y="1089"/>
                    <a:pt x="1193" y="1090"/>
                  </a:cubicBezTo>
                  <a:lnTo>
                    <a:pt x="1197" y="1090"/>
                  </a:lnTo>
                  <a:cubicBezTo>
                    <a:pt x="1223" y="1090"/>
                    <a:pt x="1246" y="1074"/>
                    <a:pt x="1256" y="1051"/>
                  </a:cubicBezTo>
                  <a:lnTo>
                    <a:pt x="1419" y="689"/>
                  </a:lnTo>
                  <a:lnTo>
                    <a:pt x="1585" y="280"/>
                  </a:lnTo>
                  <a:lnTo>
                    <a:pt x="1729" y="900"/>
                  </a:lnTo>
                  <a:cubicBezTo>
                    <a:pt x="1736" y="931"/>
                    <a:pt x="1764" y="949"/>
                    <a:pt x="1792" y="949"/>
                  </a:cubicBezTo>
                  <a:cubicBezTo>
                    <a:pt x="1806" y="949"/>
                    <a:pt x="1821" y="945"/>
                    <a:pt x="1833" y="935"/>
                  </a:cubicBezTo>
                  <a:lnTo>
                    <a:pt x="1972" y="822"/>
                  </a:lnTo>
                  <a:cubicBezTo>
                    <a:pt x="2026" y="778"/>
                    <a:pt x="1984" y="705"/>
                    <a:pt x="1931" y="705"/>
                  </a:cubicBezTo>
                  <a:cubicBezTo>
                    <a:pt x="1918" y="705"/>
                    <a:pt x="1904" y="710"/>
                    <a:pt x="1890" y="721"/>
                  </a:cubicBezTo>
                  <a:lnTo>
                    <a:pt x="1832" y="769"/>
                  </a:lnTo>
                  <a:lnTo>
                    <a:pt x="1666" y="51"/>
                  </a:lnTo>
                  <a:cubicBezTo>
                    <a:pt x="1660" y="22"/>
                    <a:pt x="1636" y="2"/>
                    <a:pt x="1608" y="1"/>
                  </a:cubicBezTo>
                  <a:cubicBezTo>
                    <a:pt x="1606" y="0"/>
                    <a:pt x="1604" y="0"/>
                    <a:pt x="1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7830531" y="2443697"/>
              <a:ext cx="112814" cy="61448"/>
            </a:xfrm>
            <a:custGeom>
              <a:rect b="b" l="l" r="r" t="t"/>
              <a:pathLst>
                <a:path extrusionOk="0" h="1091" w="2003">
                  <a:moveTo>
                    <a:pt x="1597" y="1"/>
                  </a:moveTo>
                  <a:cubicBezTo>
                    <a:pt x="1572" y="1"/>
                    <a:pt x="1551" y="17"/>
                    <a:pt x="1542" y="42"/>
                  </a:cubicBezTo>
                  <a:lnTo>
                    <a:pt x="1300" y="640"/>
                  </a:lnTo>
                  <a:lnTo>
                    <a:pt x="1208" y="840"/>
                  </a:lnTo>
                  <a:lnTo>
                    <a:pt x="1042" y="288"/>
                  </a:lnTo>
                  <a:cubicBezTo>
                    <a:pt x="1034" y="261"/>
                    <a:pt x="1011" y="242"/>
                    <a:pt x="983" y="241"/>
                  </a:cubicBezTo>
                  <a:cubicBezTo>
                    <a:pt x="956" y="241"/>
                    <a:pt x="932" y="256"/>
                    <a:pt x="920" y="281"/>
                  </a:cubicBezTo>
                  <a:lnTo>
                    <a:pt x="744" y="707"/>
                  </a:lnTo>
                  <a:lnTo>
                    <a:pt x="66" y="707"/>
                  </a:lnTo>
                  <a:cubicBezTo>
                    <a:pt x="29" y="707"/>
                    <a:pt x="0" y="737"/>
                    <a:pt x="0" y="773"/>
                  </a:cubicBezTo>
                  <a:cubicBezTo>
                    <a:pt x="0" y="809"/>
                    <a:pt x="30" y="838"/>
                    <a:pt x="66" y="838"/>
                  </a:cubicBezTo>
                  <a:lnTo>
                    <a:pt x="787" y="838"/>
                  </a:lnTo>
                  <a:cubicBezTo>
                    <a:pt x="813" y="838"/>
                    <a:pt x="836" y="822"/>
                    <a:pt x="847" y="798"/>
                  </a:cubicBezTo>
                  <a:lnTo>
                    <a:pt x="971" y="498"/>
                  </a:lnTo>
                  <a:lnTo>
                    <a:pt x="1134" y="1045"/>
                  </a:lnTo>
                  <a:cubicBezTo>
                    <a:pt x="1142" y="1071"/>
                    <a:pt x="1165" y="1090"/>
                    <a:pt x="1192" y="1091"/>
                  </a:cubicBezTo>
                  <a:lnTo>
                    <a:pt x="1197" y="1091"/>
                  </a:lnTo>
                  <a:cubicBezTo>
                    <a:pt x="1221" y="1091"/>
                    <a:pt x="1245" y="1075"/>
                    <a:pt x="1255" y="1052"/>
                  </a:cubicBezTo>
                  <a:lnTo>
                    <a:pt x="1419" y="690"/>
                  </a:lnTo>
                  <a:lnTo>
                    <a:pt x="1585" y="281"/>
                  </a:lnTo>
                  <a:lnTo>
                    <a:pt x="1728" y="901"/>
                  </a:lnTo>
                  <a:cubicBezTo>
                    <a:pt x="1736" y="932"/>
                    <a:pt x="1763" y="950"/>
                    <a:pt x="1792" y="950"/>
                  </a:cubicBezTo>
                  <a:cubicBezTo>
                    <a:pt x="1806" y="950"/>
                    <a:pt x="1820" y="946"/>
                    <a:pt x="1832" y="936"/>
                  </a:cubicBezTo>
                  <a:lnTo>
                    <a:pt x="1970" y="822"/>
                  </a:lnTo>
                  <a:cubicBezTo>
                    <a:pt x="1998" y="800"/>
                    <a:pt x="2003" y="759"/>
                    <a:pt x="1980" y="730"/>
                  </a:cubicBezTo>
                  <a:cubicBezTo>
                    <a:pt x="1967" y="715"/>
                    <a:pt x="1949" y="707"/>
                    <a:pt x="1931" y="707"/>
                  </a:cubicBezTo>
                  <a:cubicBezTo>
                    <a:pt x="1916" y="707"/>
                    <a:pt x="1902" y="712"/>
                    <a:pt x="1890" y="722"/>
                  </a:cubicBezTo>
                  <a:lnTo>
                    <a:pt x="1831" y="770"/>
                  </a:lnTo>
                  <a:lnTo>
                    <a:pt x="1665" y="52"/>
                  </a:lnTo>
                  <a:cubicBezTo>
                    <a:pt x="1659" y="23"/>
                    <a:pt x="1635" y="3"/>
                    <a:pt x="1606" y="2"/>
                  </a:cubicBezTo>
                  <a:cubicBezTo>
                    <a:pt x="1603" y="1"/>
                    <a:pt x="1600" y="1"/>
                    <a:pt x="1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8380802" y="2530039"/>
              <a:ext cx="48606" cy="2078469"/>
            </a:xfrm>
            <a:custGeom>
              <a:rect b="b" l="l" r="r" t="t"/>
              <a:pathLst>
                <a:path extrusionOk="0" h="36903" w="863">
                  <a:moveTo>
                    <a:pt x="0" y="0"/>
                  </a:moveTo>
                  <a:lnTo>
                    <a:pt x="0" y="36902"/>
                  </a:lnTo>
                  <a:lnTo>
                    <a:pt x="862" y="36902"/>
                  </a:lnTo>
                  <a:lnTo>
                    <a:pt x="8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7421236" y="2530039"/>
              <a:ext cx="48494" cy="2078469"/>
            </a:xfrm>
            <a:custGeom>
              <a:rect b="b" l="l" r="r" t="t"/>
              <a:pathLst>
                <a:path extrusionOk="0" h="36903" w="861">
                  <a:moveTo>
                    <a:pt x="1" y="0"/>
                  </a:moveTo>
                  <a:lnTo>
                    <a:pt x="1" y="36902"/>
                  </a:lnTo>
                  <a:lnTo>
                    <a:pt x="861" y="36902"/>
                  </a:lnTo>
                  <a:lnTo>
                    <a:pt x="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7421236" y="2708469"/>
              <a:ext cx="1008173" cy="29006"/>
            </a:xfrm>
            <a:custGeom>
              <a:rect b="b" l="l" r="r" t="t"/>
              <a:pathLst>
                <a:path extrusionOk="0" h="515" w="17900">
                  <a:moveTo>
                    <a:pt x="1" y="0"/>
                  </a:moveTo>
                  <a:lnTo>
                    <a:pt x="1" y="514"/>
                  </a:lnTo>
                  <a:lnTo>
                    <a:pt x="17899" y="514"/>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7421236" y="2945080"/>
              <a:ext cx="1008173" cy="29006"/>
            </a:xfrm>
            <a:custGeom>
              <a:rect b="b" l="l" r="r" t="t"/>
              <a:pathLst>
                <a:path extrusionOk="0" h="515" w="17900">
                  <a:moveTo>
                    <a:pt x="1" y="1"/>
                  </a:moveTo>
                  <a:lnTo>
                    <a:pt x="1" y="515"/>
                  </a:lnTo>
                  <a:lnTo>
                    <a:pt x="17899" y="515"/>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7469673" y="2737419"/>
              <a:ext cx="911185" cy="207717"/>
            </a:xfrm>
            <a:custGeom>
              <a:rect b="b" l="l" r="r" t="t"/>
              <a:pathLst>
                <a:path extrusionOk="0" h="3688" w="16178">
                  <a:moveTo>
                    <a:pt x="1" y="0"/>
                  </a:moveTo>
                  <a:lnTo>
                    <a:pt x="1" y="3688"/>
                  </a:lnTo>
                  <a:lnTo>
                    <a:pt x="16177" y="3688"/>
                  </a:lnTo>
                  <a:lnTo>
                    <a:pt x="16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4"/>
            <p:cNvSpPr/>
            <p:nvPr/>
          </p:nvSpPr>
          <p:spPr>
            <a:xfrm>
              <a:off x="7421236" y="3533706"/>
              <a:ext cx="1008173" cy="28950"/>
            </a:xfrm>
            <a:custGeom>
              <a:rect b="b" l="l" r="r" t="t"/>
              <a:pathLst>
                <a:path extrusionOk="0" h="514" w="17900">
                  <a:moveTo>
                    <a:pt x="1" y="0"/>
                  </a:moveTo>
                  <a:lnTo>
                    <a:pt x="1" y="514"/>
                  </a:lnTo>
                  <a:lnTo>
                    <a:pt x="17899" y="514"/>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7421236" y="3770317"/>
              <a:ext cx="1008173" cy="28950"/>
            </a:xfrm>
            <a:custGeom>
              <a:rect b="b" l="l" r="r" t="t"/>
              <a:pathLst>
                <a:path extrusionOk="0" h="514" w="17900">
                  <a:moveTo>
                    <a:pt x="1" y="1"/>
                  </a:moveTo>
                  <a:lnTo>
                    <a:pt x="1" y="513"/>
                  </a:lnTo>
                  <a:lnTo>
                    <a:pt x="17899" y="513"/>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7469673" y="3562600"/>
              <a:ext cx="911185" cy="207717"/>
            </a:xfrm>
            <a:custGeom>
              <a:rect b="b" l="l" r="r" t="t"/>
              <a:pathLst>
                <a:path extrusionOk="0" h="3688" w="16178">
                  <a:moveTo>
                    <a:pt x="1" y="1"/>
                  </a:moveTo>
                  <a:lnTo>
                    <a:pt x="1" y="3687"/>
                  </a:lnTo>
                  <a:lnTo>
                    <a:pt x="16177" y="3687"/>
                  </a:lnTo>
                  <a:lnTo>
                    <a:pt x="16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4"/>
            <p:cNvSpPr/>
            <p:nvPr/>
          </p:nvSpPr>
          <p:spPr>
            <a:xfrm>
              <a:off x="7421236" y="4006872"/>
              <a:ext cx="1008173" cy="29006"/>
            </a:xfrm>
            <a:custGeom>
              <a:rect b="b" l="l" r="r" t="t"/>
              <a:pathLst>
                <a:path extrusionOk="0" h="515" w="17900">
                  <a:moveTo>
                    <a:pt x="1" y="1"/>
                  </a:moveTo>
                  <a:lnTo>
                    <a:pt x="1" y="515"/>
                  </a:lnTo>
                  <a:lnTo>
                    <a:pt x="17899" y="515"/>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4"/>
            <p:cNvSpPr/>
            <p:nvPr/>
          </p:nvSpPr>
          <p:spPr>
            <a:xfrm>
              <a:off x="7469673" y="3799211"/>
              <a:ext cx="911185" cy="207717"/>
            </a:xfrm>
            <a:custGeom>
              <a:rect b="b" l="l" r="r" t="t"/>
              <a:pathLst>
                <a:path extrusionOk="0" h="3688" w="16178">
                  <a:moveTo>
                    <a:pt x="1" y="0"/>
                  </a:moveTo>
                  <a:lnTo>
                    <a:pt x="1" y="3688"/>
                  </a:lnTo>
                  <a:lnTo>
                    <a:pt x="16177" y="3688"/>
                  </a:lnTo>
                  <a:lnTo>
                    <a:pt x="16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7421236" y="4243539"/>
              <a:ext cx="1008173" cy="28893"/>
            </a:xfrm>
            <a:custGeom>
              <a:rect b="b" l="l" r="r" t="t"/>
              <a:pathLst>
                <a:path extrusionOk="0" h="513" w="17900">
                  <a:moveTo>
                    <a:pt x="1" y="0"/>
                  </a:moveTo>
                  <a:lnTo>
                    <a:pt x="1" y="513"/>
                  </a:lnTo>
                  <a:lnTo>
                    <a:pt x="17899" y="513"/>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7469673" y="4035821"/>
              <a:ext cx="911185" cy="207774"/>
            </a:xfrm>
            <a:custGeom>
              <a:rect b="b" l="l" r="r" t="t"/>
              <a:pathLst>
                <a:path extrusionOk="0" h="3689" w="16178">
                  <a:moveTo>
                    <a:pt x="1" y="1"/>
                  </a:moveTo>
                  <a:lnTo>
                    <a:pt x="1" y="3688"/>
                  </a:lnTo>
                  <a:lnTo>
                    <a:pt x="16177" y="3688"/>
                  </a:lnTo>
                  <a:lnTo>
                    <a:pt x="16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7790261" y="3617345"/>
              <a:ext cx="270010" cy="32667"/>
            </a:xfrm>
            <a:custGeom>
              <a:rect b="b" l="l" r="r" t="t"/>
              <a:pathLst>
                <a:path extrusionOk="0" h="580" w="4794">
                  <a:moveTo>
                    <a:pt x="1" y="1"/>
                  </a:moveTo>
                  <a:lnTo>
                    <a:pt x="1" y="579"/>
                  </a:lnTo>
                  <a:lnTo>
                    <a:pt x="4793" y="579"/>
                  </a:lnTo>
                  <a:lnTo>
                    <a:pt x="47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a:off x="7790261" y="3859194"/>
              <a:ext cx="270010" cy="32554"/>
            </a:xfrm>
            <a:custGeom>
              <a:rect b="b" l="l" r="r" t="t"/>
              <a:pathLst>
                <a:path extrusionOk="0" h="578" w="4794">
                  <a:moveTo>
                    <a:pt x="1" y="0"/>
                  </a:moveTo>
                  <a:lnTo>
                    <a:pt x="1" y="577"/>
                  </a:lnTo>
                  <a:lnTo>
                    <a:pt x="4793" y="577"/>
                  </a:lnTo>
                  <a:lnTo>
                    <a:pt x="4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a:off x="7790261" y="4100987"/>
              <a:ext cx="270010" cy="32554"/>
            </a:xfrm>
            <a:custGeom>
              <a:rect b="b" l="l" r="r" t="t"/>
              <a:pathLst>
                <a:path extrusionOk="0" h="578" w="4794">
                  <a:moveTo>
                    <a:pt x="1" y="0"/>
                  </a:moveTo>
                  <a:lnTo>
                    <a:pt x="1" y="577"/>
                  </a:lnTo>
                  <a:lnTo>
                    <a:pt x="4793" y="577"/>
                  </a:lnTo>
                  <a:lnTo>
                    <a:pt x="4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7506282" y="3415316"/>
              <a:ext cx="838022" cy="120361"/>
            </a:xfrm>
            <a:custGeom>
              <a:rect b="b" l="l" r="r" t="t"/>
              <a:pathLst>
                <a:path extrusionOk="0" h="2137" w="14879">
                  <a:moveTo>
                    <a:pt x="3050" y="1"/>
                  </a:moveTo>
                  <a:cubicBezTo>
                    <a:pt x="2464" y="1"/>
                    <a:pt x="1631" y="324"/>
                    <a:pt x="1199" y="718"/>
                  </a:cubicBezTo>
                  <a:lnTo>
                    <a:pt x="433" y="1418"/>
                  </a:lnTo>
                  <a:cubicBezTo>
                    <a:pt x="1" y="1813"/>
                    <a:pt x="125" y="2136"/>
                    <a:pt x="711" y="2136"/>
                  </a:cubicBezTo>
                  <a:lnTo>
                    <a:pt x="14167" y="2136"/>
                  </a:lnTo>
                  <a:cubicBezTo>
                    <a:pt x="14753" y="2136"/>
                    <a:pt x="14879" y="1811"/>
                    <a:pt x="14446" y="1418"/>
                  </a:cubicBezTo>
                  <a:lnTo>
                    <a:pt x="13681" y="718"/>
                  </a:lnTo>
                  <a:cubicBezTo>
                    <a:pt x="13248" y="323"/>
                    <a:pt x="12415" y="1"/>
                    <a:pt x="11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a:off x="7591780" y="3030408"/>
              <a:ext cx="666971" cy="411436"/>
            </a:xfrm>
            <a:custGeom>
              <a:rect b="b" l="l" r="r" t="t"/>
              <a:pathLst>
                <a:path extrusionOk="0" h="7305" w="11842">
                  <a:moveTo>
                    <a:pt x="533" y="0"/>
                  </a:moveTo>
                  <a:cubicBezTo>
                    <a:pt x="239" y="2"/>
                    <a:pt x="0" y="240"/>
                    <a:pt x="0" y="533"/>
                  </a:cubicBezTo>
                  <a:lnTo>
                    <a:pt x="0" y="6773"/>
                  </a:lnTo>
                  <a:cubicBezTo>
                    <a:pt x="2" y="7066"/>
                    <a:pt x="239" y="7304"/>
                    <a:pt x="533" y="7304"/>
                  </a:cubicBezTo>
                  <a:lnTo>
                    <a:pt x="11309" y="7304"/>
                  </a:lnTo>
                  <a:cubicBezTo>
                    <a:pt x="11603" y="7303"/>
                    <a:pt x="11840" y="7066"/>
                    <a:pt x="11842" y="6773"/>
                  </a:cubicBezTo>
                  <a:lnTo>
                    <a:pt x="11842" y="533"/>
                  </a:lnTo>
                  <a:cubicBezTo>
                    <a:pt x="11840" y="240"/>
                    <a:pt x="11603" y="2"/>
                    <a:pt x="1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4"/>
            <p:cNvSpPr/>
            <p:nvPr/>
          </p:nvSpPr>
          <p:spPr>
            <a:xfrm>
              <a:off x="7615886" y="3057162"/>
              <a:ext cx="618872" cy="357817"/>
            </a:xfrm>
            <a:custGeom>
              <a:rect b="b" l="l" r="r" t="t"/>
              <a:pathLst>
                <a:path extrusionOk="0" h="6353" w="10988">
                  <a:moveTo>
                    <a:pt x="320" y="1"/>
                  </a:moveTo>
                  <a:cubicBezTo>
                    <a:pt x="143" y="2"/>
                    <a:pt x="2" y="145"/>
                    <a:pt x="0" y="321"/>
                  </a:cubicBezTo>
                  <a:lnTo>
                    <a:pt x="0" y="6035"/>
                  </a:lnTo>
                  <a:cubicBezTo>
                    <a:pt x="2" y="6209"/>
                    <a:pt x="143" y="6352"/>
                    <a:pt x="320" y="6352"/>
                  </a:cubicBezTo>
                  <a:lnTo>
                    <a:pt x="10667" y="6352"/>
                  </a:lnTo>
                  <a:cubicBezTo>
                    <a:pt x="10843" y="6352"/>
                    <a:pt x="10986" y="6209"/>
                    <a:pt x="10987" y="6035"/>
                  </a:cubicBezTo>
                  <a:lnTo>
                    <a:pt x="10987" y="321"/>
                  </a:lnTo>
                  <a:cubicBezTo>
                    <a:pt x="10986" y="145"/>
                    <a:pt x="10843" y="2"/>
                    <a:pt x="10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7615886" y="3456376"/>
              <a:ext cx="618872" cy="52436"/>
            </a:xfrm>
            <a:custGeom>
              <a:rect b="b" l="l" r="r" t="t"/>
              <a:pathLst>
                <a:path extrusionOk="0" h="931" w="10988">
                  <a:moveTo>
                    <a:pt x="686" y="0"/>
                  </a:moveTo>
                  <a:cubicBezTo>
                    <a:pt x="308" y="0"/>
                    <a:pt x="0" y="209"/>
                    <a:pt x="0" y="465"/>
                  </a:cubicBezTo>
                  <a:cubicBezTo>
                    <a:pt x="0" y="722"/>
                    <a:pt x="308" y="931"/>
                    <a:pt x="686" y="931"/>
                  </a:cubicBezTo>
                  <a:cubicBezTo>
                    <a:pt x="1064" y="931"/>
                    <a:pt x="1372" y="723"/>
                    <a:pt x="1372" y="465"/>
                  </a:cubicBezTo>
                  <a:cubicBezTo>
                    <a:pt x="1372" y="209"/>
                    <a:pt x="1065" y="0"/>
                    <a:pt x="686" y="0"/>
                  </a:cubicBezTo>
                  <a:close/>
                  <a:moveTo>
                    <a:pt x="2609" y="0"/>
                  </a:moveTo>
                  <a:cubicBezTo>
                    <a:pt x="2231" y="0"/>
                    <a:pt x="1924" y="209"/>
                    <a:pt x="1924" y="465"/>
                  </a:cubicBezTo>
                  <a:cubicBezTo>
                    <a:pt x="1924" y="723"/>
                    <a:pt x="2231" y="931"/>
                    <a:pt x="2609" y="931"/>
                  </a:cubicBezTo>
                  <a:cubicBezTo>
                    <a:pt x="2988" y="931"/>
                    <a:pt x="3294" y="722"/>
                    <a:pt x="3294" y="465"/>
                  </a:cubicBezTo>
                  <a:cubicBezTo>
                    <a:pt x="3294" y="209"/>
                    <a:pt x="2988" y="0"/>
                    <a:pt x="2609" y="0"/>
                  </a:cubicBezTo>
                  <a:close/>
                  <a:moveTo>
                    <a:pt x="4533" y="0"/>
                  </a:moveTo>
                  <a:cubicBezTo>
                    <a:pt x="4155" y="0"/>
                    <a:pt x="3847" y="209"/>
                    <a:pt x="3847" y="465"/>
                  </a:cubicBezTo>
                  <a:cubicBezTo>
                    <a:pt x="3847" y="723"/>
                    <a:pt x="4153" y="931"/>
                    <a:pt x="4533" y="931"/>
                  </a:cubicBezTo>
                  <a:cubicBezTo>
                    <a:pt x="4910" y="931"/>
                    <a:pt x="5218" y="722"/>
                    <a:pt x="5218" y="465"/>
                  </a:cubicBezTo>
                  <a:cubicBezTo>
                    <a:pt x="5218" y="209"/>
                    <a:pt x="4910" y="0"/>
                    <a:pt x="4533" y="0"/>
                  </a:cubicBezTo>
                  <a:close/>
                  <a:moveTo>
                    <a:pt x="6455" y="0"/>
                  </a:moveTo>
                  <a:cubicBezTo>
                    <a:pt x="6077" y="0"/>
                    <a:pt x="5769" y="209"/>
                    <a:pt x="5769" y="465"/>
                  </a:cubicBezTo>
                  <a:cubicBezTo>
                    <a:pt x="5769" y="723"/>
                    <a:pt x="6076" y="931"/>
                    <a:pt x="6455" y="931"/>
                  </a:cubicBezTo>
                  <a:cubicBezTo>
                    <a:pt x="6834" y="931"/>
                    <a:pt x="7141" y="722"/>
                    <a:pt x="7141" y="465"/>
                  </a:cubicBezTo>
                  <a:cubicBezTo>
                    <a:pt x="7141" y="209"/>
                    <a:pt x="6833" y="0"/>
                    <a:pt x="6455" y="0"/>
                  </a:cubicBezTo>
                  <a:close/>
                  <a:moveTo>
                    <a:pt x="8378" y="0"/>
                  </a:moveTo>
                  <a:cubicBezTo>
                    <a:pt x="8000" y="0"/>
                    <a:pt x="7692" y="209"/>
                    <a:pt x="7692" y="465"/>
                  </a:cubicBezTo>
                  <a:cubicBezTo>
                    <a:pt x="7692" y="723"/>
                    <a:pt x="8000" y="931"/>
                    <a:pt x="8378" y="931"/>
                  </a:cubicBezTo>
                  <a:cubicBezTo>
                    <a:pt x="8757" y="931"/>
                    <a:pt x="9063" y="722"/>
                    <a:pt x="9063" y="465"/>
                  </a:cubicBezTo>
                  <a:cubicBezTo>
                    <a:pt x="9063" y="209"/>
                    <a:pt x="8757" y="0"/>
                    <a:pt x="8378" y="0"/>
                  </a:cubicBezTo>
                  <a:close/>
                  <a:moveTo>
                    <a:pt x="10302" y="0"/>
                  </a:moveTo>
                  <a:cubicBezTo>
                    <a:pt x="9924" y="0"/>
                    <a:pt x="9616" y="209"/>
                    <a:pt x="9616" y="465"/>
                  </a:cubicBezTo>
                  <a:cubicBezTo>
                    <a:pt x="9616" y="723"/>
                    <a:pt x="9922" y="931"/>
                    <a:pt x="10302" y="931"/>
                  </a:cubicBezTo>
                  <a:cubicBezTo>
                    <a:pt x="10681" y="931"/>
                    <a:pt x="10987" y="722"/>
                    <a:pt x="10987" y="465"/>
                  </a:cubicBezTo>
                  <a:cubicBezTo>
                    <a:pt x="10987" y="209"/>
                    <a:pt x="10680" y="0"/>
                    <a:pt x="10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4"/>
            <p:cNvSpPr/>
            <p:nvPr/>
          </p:nvSpPr>
          <p:spPr>
            <a:xfrm>
              <a:off x="7649229" y="3104585"/>
              <a:ext cx="118672" cy="114954"/>
            </a:xfrm>
            <a:custGeom>
              <a:rect b="b" l="l" r="r" t="t"/>
              <a:pathLst>
                <a:path extrusionOk="0" h="2041" w="2107">
                  <a:moveTo>
                    <a:pt x="1057" y="0"/>
                  </a:moveTo>
                  <a:cubicBezTo>
                    <a:pt x="1023" y="0"/>
                    <a:pt x="994" y="26"/>
                    <a:pt x="990" y="61"/>
                  </a:cubicBezTo>
                  <a:lnTo>
                    <a:pt x="851" y="1356"/>
                  </a:lnTo>
                  <a:lnTo>
                    <a:pt x="94" y="1356"/>
                  </a:lnTo>
                  <a:cubicBezTo>
                    <a:pt x="93" y="1356"/>
                    <a:pt x="91" y="1356"/>
                    <a:pt x="90" y="1356"/>
                  </a:cubicBezTo>
                  <a:cubicBezTo>
                    <a:pt x="1" y="1356"/>
                    <a:pt x="1" y="1491"/>
                    <a:pt x="90" y="1491"/>
                  </a:cubicBezTo>
                  <a:cubicBezTo>
                    <a:pt x="91" y="1491"/>
                    <a:pt x="93" y="1491"/>
                    <a:pt x="94" y="1491"/>
                  </a:cubicBezTo>
                  <a:lnTo>
                    <a:pt x="911" y="1491"/>
                  </a:lnTo>
                  <a:cubicBezTo>
                    <a:pt x="946" y="1491"/>
                    <a:pt x="974" y="1465"/>
                    <a:pt x="977" y="1431"/>
                  </a:cubicBezTo>
                  <a:lnTo>
                    <a:pt x="1047" y="786"/>
                  </a:lnTo>
                  <a:lnTo>
                    <a:pt x="1143" y="1980"/>
                  </a:lnTo>
                  <a:cubicBezTo>
                    <a:pt x="1146" y="2012"/>
                    <a:pt x="1170" y="2038"/>
                    <a:pt x="1202" y="2040"/>
                  </a:cubicBezTo>
                  <a:lnTo>
                    <a:pt x="1211" y="2040"/>
                  </a:lnTo>
                  <a:cubicBezTo>
                    <a:pt x="1238" y="2040"/>
                    <a:pt x="1264" y="2023"/>
                    <a:pt x="1274" y="1996"/>
                  </a:cubicBezTo>
                  <a:lnTo>
                    <a:pt x="1457" y="1472"/>
                  </a:lnTo>
                  <a:lnTo>
                    <a:pt x="2017" y="1472"/>
                  </a:lnTo>
                  <a:cubicBezTo>
                    <a:pt x="2107" y="1472"/>
                    <a:pt x="2107" y="1337"/>
                    <a:pt x="2017" y="1337"/>
                  </a:cubicBezTo>
                  <a:lnTo>
                    <a:pt x="1408" y="1337"/>
                  </a:lnTo>
                  <a:cubicBezTo>
                    <a:pt x="1379" y="1337"/>
                    <a:pt x="1355" y="1356"/>
                    <a:pt x="1345" y="1383"/>
                  </a:cubicBezTo>
                  <a:lnTo>
                    <a:pt x="1251" y="1651"/>
                  </a:lnTo>
                  <a:lnTo>
                    <a:pt x="1123" y="62"/>
                  </a:lnTo>
                  <a:cubicBezTo>
                    <a:pt x="1120" y="28"/>
                    <a:pt x="1092" y="2"/>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4"/>
            <p:cNvSpPr/>
            <p:nvPr/>
          </p:nvSpPr>
          <p:spPr>
            <a:xfrm>
              <a:off x="7757593" y="3104585"/>
              <a:ext cx="118615" cy="114954"/>
            </a:xfrm>
            <a:custGeom>
              <a:rect b="b" l="l" r="r" t="t"/>
              <a:pathLst>
                <a:path extrusionOk="0" h="2041" w="2106">
                  <a:moveTo>
                    <a:pt x="1056" y="0"/>
                  </a:moveTo>
                  <a:cubicBezTo>
                    <a:pt x="1022" y="0"/>
                    <a:pt x="993" y="26"/>
                    <a:pt x="990" y="61"/>
                  </a:cubicBezTo>
                  <a:lnTo>
                    <a:pt x="850" y="1356"/>
                  </a:lnTo>
                  <a:lnTo>
                    <a:pt x="94" y="1356"/>
                  </a:lnTo>
                  <a:cubicBezTo>
                    <a:pt x="93" y="1356"/>
                    <a:pt x="91" y="1356"/>
                    <a:pt x="90" y="1356"/>
                  </a:cubicBezTo>
                  <a:cubicBezTo>
                    <a:pt x="1" y="1356"/>
                    <a:pt x="1" y="1491"/>
                    <a:pt x="90" y="1491"/>
                  </a:cubicBezTo>
                  <a:cubicBezTo>
                    <a:pt x="91" y="1491"/>
                    <a:pt x="93" y="1491"/>
                    <a:pt x="94" y="1491"/>
                  </a:cubicBezTo>
                  <a:lnTo>
                    <a:pt x="910" y="1491"/>
                  </a:lnTo>
                  <a:cubicBezTo>
                    <a:pt x="944" y="1491"/>
                    <a:pt x="973" y="1465"/>
                    <a:pt x="976" y="1431"/>
                  </a:cubicBezTo>
                  <a:lnTo>
                    <a:pt x="1046" y="786"/>
                  </a:lnTo>
                  <a:lnTo>
                    <a:pt x="1142" y="1980"/>
                  </a:lnTo>
                  <a:cubicBezTo>
                    <a:pt x="1145" y="2012"/>
                    <a:pt x="1169" y="2038"/>
                    <a:pt x="1201" y="2040"/>
                  </a:cubicBezTo>
                  <a:lnTo>
                    <a:pt x="1209" y="2040"/>
                  </a:lnTo>
                  <a:cubicBezTo>
                    <a:pt x="1238" y="2040"/>
                    <a:pt x="1262" y="2023"/>
                    <a:pt x="1272" y="1996"/>
                  </a:cubicBezTo>
                  <a:lnTo>
                    <a:pt x="1455" y="1472"/>
                  </a:lnTo>
                  <a:lnTo>
                    <a:pt x="2017" y="1472"/>
                  </a:lnTo>
                  <a:cubicBezTo>
                    <a:pt x="2105" y="1472"/>
                    <a:pt x="2105" y="1337"/>
                    <a:pt x="2017" y="1337"/>
                  </a:cubicBezTo>
                  <a:lnTo>
                    <a:pt x="1408" y="1337"/>
                  </a:lnTo>
                  <a:cubicBezTo>
                    <a:pt x="1379" y="1337"/>
                    <a:pt x="1354" y="1356"/>
                    <a:pt x="1345" y="1383"/>
                  </a:cubicBezTo>
                  <a:lnTo>
                    <a:pt x="1249" y="1651"/>
                  </a:lnTo>
                  <a:lnTo>
                    <a:pt x="1122" y="62"/>
                  </a:lnTo>
                  <a:cubicBezTo>
                    <a:pt x="1119" y="28"/>
                    <a:pt x="1090" y="2"/>
                    <a:pt x="1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4"/>
            <p:cNvSpPr/>
            <p:nvPr/>
          </p:nvSpPr>
          <p:spPr>
            <a:xfrm>
              <a:off x="7865902" y="3104585"/>
              <a:ext cx="118672" cy="114954"/>
            </a:xfrm>
            <a:custGeom>
              <a:rect b="b" l="l" r="r" t="t"/>
              <a:pathLst>
                <a:path extrusionOk="0" h="2041" w="2107">
                  <a:moveTo>
                    <a:pt x="1054" y="0"/>
                  </a:moveTo>
                  <a:cubicBezTo>
                    <a:pt x="1020" y="0"/>
                    <a:pt x="991" y="27"/>
                    <a:pt x="990" y="61"/>
                  </a:cubicBezTo>
                  <a:lnTo>
                    <a:pt x="849" y="1356"/>
                  </a:lnTo>
                  <a:lnTo>
                    <a:pt x="94" y="1356"/>
                  </a:lnTo>
                  <a:cubicBezTo>
                    <a:pt x="92" y="1356"/>
                    <a:pt x="91" y="1356"/>
                    <a:pt x="89" y="1356"/>
                  </a:cubicBezTo>
                  <a:cubicBezTo>
                    <a:pt x="0" y="1356"/>
                    <a:pt x="0" y="1491"/>
                    <a:pt x="89" y="1491"/>
                  </a:cubicBezTo>
                  <a:cubicBezTo>
                    <a:pt x="91" y="1491"/>
                    <a:pt x="92" y="1491"/>
                    <a:pt x="94" y="1491"/>
                  </a:cubicBezTo>
                  <a:lnTo>
                    <a:pt x="909" y="1491"/>
                  </a:lnTo>
                  <a:cubicBezTo>
                    <a:pt x="944" y="1491"/>
                    <a:pt x="972" y="1465"/>
                    <a:pt x="977" y="1431"/>
                  </a:cubicBezTo>
                  <a:lnTo>
                    <a:pt x="1045" y="786"/>
                  </a:lnTo>
                  <a:lnTo>
                    <a:pt x="1141" y="1980"/>
                  </a:lnTo>
                  <a:cubicBezTo>
                    <a:pt x="1144" y="2012"/>
                    <a:pt x="1169" y="2038"/>
                    <a:pt x="1200" y="2040"/>
                  </a:cubicBezTo>
                  <a:lnTo>
                    <a:pt x="1209" y="2040"/>
                  </a:lnTo>
                  <a:cubicBezTo>
                    <a:pt x="1210" y="2040"/>
                    <a:pt x="1211" y="2040"/>
                    <a:pt x="1212" y="2040"/>
                  </a:cubicBezTo>
                  <a:cubicBezTo>
                    <a:pt x="1239" y="2040"/>
                    <a:pt x="1263" y="2022"/>
                    <a:pt x="1273" y="1996"/>
                  </a:cubicBezTo>
                  <a:lnTo>
                    <a:pt x="1456" y="1472"/>
                  </a:lnTo>
                  <a:lnTo>
                    <a:pt x="2016" y="1472"/>
                  </a:lnTo>
                  <a:cubicBezTo>
                    <a:pt x="2106" y="1472"/>
                    <a:pt x="2106" y="1337"/>
                    <a:pt x="2016" y="1337"/>
                  </a:cubicBezTo>
                  <a:lnTo>
                    <a:pt x="1408" y="1337"/>
                  </a:lnTo>
                  <a:cubicBezTo>
                    <a:pt x="1379" y="1337"/>
                    <a:pt x="1355" y="1355"/>
                    <a:pt x="1345" y="1382"/>
                  </a:cubicBezTo>
                  <a:lnTo>
                    <a:pt x="1250" y="1652"/>
                  </a:lnTo>
                  <a:lnTo>
                    <a:pt x="1123" y="62"/>
                  </a:lnTo>
                  <a:cubicBezTo>
                    <a:pt x="1120" y="28"/>
                    <a:pt x="1091" y="2"/>
                    <a:pt x="1057" y="0"/>
                  </a:cubicBezTo>
                  <a:cubicBezTo>
                    <a:pt x="1056" y="0"/>
                    <a:pt x="1055"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7974153" y="3104585"/>
              <a:ext cx="118672" cy="114954"/>
            </a:xfrm>
            <a:custGeom>
              <a:rect b="b" l="l" r="r" t="t"/>
              <a:pathLst>
                <a:path extrusionOk="0" h="2041" w="2107">
                  <a:moveTo>
                    <a:pt x="1056" y="0"/>
                  </a:moveTo>
                  <a:cubicBezTo>
                    <a:pt x="1023" y="0"/>
                    <a:pt x="994" y="26"/>
                    <a:pt x="990" y="61"/>
                  </a:cubicBezTo>
                  <a:lnTo>
                    <a:pt x="850" y="1356"/>
                  </a:lnTo>
                  <a:lnTo>
                    <a:pt x="94" y="1356"/>
                  </a:lnTo>
                  <a:cubicBezTo>
                    <a:pt x="93" y="1356"/>
                    <a:pt x="91" y="1356"/>
                    <a:pt x="90" y="1356"/>
                  </a:cubicBezTo>
                  <a:cubicBezTo>
                    <a:pt x="1" y="1356"/>
                    <a:pt x="1" y="1491"/>
                    <a:pt x="90" y="1491"/>
                  </a:cubicBezTo>
                  <a:cubicBezTo>
                    <a:pt x="91" y="1491"/>
                    <a:pt x="93" y="1491"/>
                    <a:pt x="94" y="1491"/>
                  </a:cubicBezTo>
                  <a:lnTo>
                    <a:pt x="911" y="1491"/>
                  </a:lnTo>
                  <a:cubicBezTo>
                    <a:pt x="944" y="1491"/>
                    <a:pt x="974" y="1465"/>
                    <a:pt x="977" y="1431"/>
                  </a:cubicBezTo>
                  <a:lnTo>
                    <a:pt x="1047" y="786"/>
                  </a:lnTo>
                  <a:lnTo>
                    <a:pt x="1143" y="1980"/>
                  </a:lnTo>
                  <a:cubicBezTo>
                    <a:pt x="1145" y="2012"/>
                    <a:pt x="1169" y="2038"/>
                    <a:pt x="1201" y="2040"/>
                  </a:cubicBezTo>
                  <a:lnTo>
                    <a:pt x="1209" y="2040"/>
                  </a:lnTo>
                  <a:cubicBezTo>
                    <a:pt x="1238" y="2040"/>
                    <a:pt x="1264" y="2023"/>
                    <a:pt x="1274" y="1996"/>
                  </a:cubicBezTo>
                  <a:lnTo>
                    <a:pt x="1457" y="1472"/>
                  </a:lnTo>
                  <a:lnTo>
                    <a:pt x="2017" y="1472"/>
                  </a:lnTo>
                  <a:cubicBezTo>
                    <a:pt x="2107" y="1472"/>
                    <a:pt x="2107" y="1337"/>
                    <a:pt x="2017" y="1337"/>
                  </a:cubicBezTo>
                  <a:lnTo>
                    <a:pt x="1410" y="1337"/>
                  </a:lnTo>
                  <a:cubicBezTo>
                    <a:pt x="1381" y="1337"/>
                    <a:pt x="1355" y="1356"/>
                    <a:pt x="1345" y="1383"/>
                  </a:cubicBezTo>
                  <a:lnTo>
                    <a:pt x="1251" y="1651"/>
                  </a:lnTo>
                  <a:lnTo>
                    <a:pt x="1125" y="62"/>
                  </a:lnTo>
                  <a:cubicBezTo>
                    <a:pt x="1122" y="28"/>
                    <a:pt x="1092" y="2"/>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4"/>
            <p:cNvSpPr/>
            <p:nvPr/>
          </p:nvSpPr>
          <p:spPr>
            <a:xfrm>
              <a:off x="8082856" y="3104642"/>
              <a:ext cx="118277" cy="114898"/>
            </a:xfrm>
            <a:custGeom>
              <a:rect b="b" l="l" r="r" t="t"/>
              <a:pathLst>
                <a:path extrusionOk="0" h="2040" w="2100">
                  <a:moveTo>
                    <a:pt x="1050" y="1"/>
                  </a:moveTo>
                  <a:cubicBezTo>
                    <a:pt x="1016" y="1"/>
                    <a:pt x="987" y="27"/>
                    <a:pt x="983" y="61"/>
                  </a:cubicBezTo>
                  <a:lnTo>
                    <a:pt x="842" y="1355"/>
                  </a:lnTo>
                  <a:lnTo>
                    <a:pt x="87" y="1355"/>
                  </a:lnTo>
                  <a:cubicBezTo>
                    <a:pt x="1" y="1359"/>
                    <a:pt x="1" y="1485"/>
                    <a:pt x="87" y="1490"/>
                  </a:cubicBezTo>
                  <a:lnTo>
                    <a:pt x="904" y="1490"/>
                  </a:lnTo>
                  <a:cubicBezTo>
                    <a:pt x="938" y="1490"/>
                    <a:pt x="967" y="1464"/>
                    <a:pt x="970" y="1430"/>
                  </a:cubicBezTo>
                  <a:lnTo>
                    <a:pt x="1040" y="785"/>
                  </a:lnTo>
                  <a:lnTo>
                    <a:pt x="1136" y="1979"/>
                  </a:lnTo>
                  <a:cubicBezTo>
                    <a:pt x="1139" y="2011"/>
                    <a:pt x="1163" y="2037"/>
                    <a:pt x="1195" y="2039"/>
                  </a:cubicBezTo>
                  <a:lnTo>
                    <a:pt x="1203" y="2039"/>
                  </a:lnTo>
                  <a:cubicBezTo>
                    <a:pt x="1230" y="2039"/>
                    <a:pt x="1256" y="2022"/>
                    <a:pt x="1266" y="1995"/>
                  </a:cubicBezTo>
                  <a:lnTo>
                    <a:pt x="1449" y="1471"/>
                  </a:lnTo>
                  <a:lnTo>
                    <a:pt x="2009" y="1471"/>
                  </a:lnTo>
                  <a:cubicBezTo>
                    <a:pt x="2099" y="1471"/>
                    <a:pt x="2099" y="1336"/>
                    <a:pt x="2009" y="1336"/>
                  </a:cubicBezTo>
                  <a:lnTo>
                    <a:pt x="1401" y="1336"/>
                  </a:lnTo>
                  <a:cubicBezTo>
                    <a:pt x="1372" y="1338"/>
                    <a:pt x="1348" y="1355"/>
                    <a:pt x="1338" y="1382"/>
                  </a:cubicBezTo>
                  <a:lnTo>
                    <a:pt x="1243" y="1651"/>
                  </a:lnTo>
                  <a:lnTo>
                    <a:pt x="1116" y="62"/>
                  </a:lnTo>
                  <a:cubicBezTo>
                    <a:pt x="1113" y="28"/>
                    <a:pt x="1084" y="1"/>
                    <a:pt x="10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a:off x="7649792" y="3293998"/>
              <a:ext cx="116982" cy="45734"/>
            </a:xfrm>
            <a:custGeom>
              <a:rect b="b" l="l" r="r" t="t"/>
              <a:pathLst>
                <a:path extrusionOk="0" h="812" w="2077">
                  <a:moveTo>
                    <a:pt x="1219" y="0"/>
                  </a:moveTo>
                  <a:cubicBezTo>
                    <a:pt x="1013" y="0"/>
                    <a:pt x="877" y="332"/>
                    <a:pt x="764" y="643"/>
                  </a:cubicBezTo>
                  <a:lnTo>
                    <a:pt x="755" y="667"/>
                  </a:lnTo>
                  <a:lnTo>
                    <a:pt x="87" y="667"/>
                  </a:lnTo>
                  <a:cubicBezTo>
                    <a:pt x="1" y="672"/>
                    <a:pt x="1" y="799"/>
                    <a:pt x="87" y="803"/>
                  </a:cubicBezTo>
                  <a:lnTo>
                    <a:pt x="803" y="803"/>
                  </a:lnTo>
                  <a:cubicBezTo>
                    <a:pt x="831" y="803"/>
                    <a:pt x="856" y="785"/>
                    <a:pt x="866" y="759"/>
                  </a:cubicBezTo>
                  <a:lnTo>
                    <a:pt x="891" y="690"/>
                  </a:lnTo>
                  <a:cubicBezTo>
                    <a:pt x="940" y="551"/>
                    <a:pt x="1090" y="135"/>
                    <a:pt x="1221" y="135"/>
                  </a:cubicBezTo>
                  <a:lnTo>
                    <a:pt x="1223" y="135"/>
                  </a:lnTo>
                  <a:cubicBezTo>
                    <a:pt x="1258" y="136"/>
                    <a:pt x="1384" y="185"/>
                    <a:pt x="1540" y="752"/>
                  </a:cubicBezTo>
                  <a:cubicBezTo>
                    <a:pt x="1550" y="793"/>
                    <a:pt x="1554" y="812"/>
                    <a:pt x="1719" y="812"/>
                  </a:cubicBezTo>
                  <a:cubicBezTo>
                    <a:pt x="1786" y="812"/>
                    <a:pt x="1881" y="809"/>
                    <a:pt x="2011" y="803"/>
                  </a:cubicBezTo>
                  <a:cubicBezTo>
                    <a:pt x="2048" y="800"/>
                    <a:pt x="2077" y="769"/>
                    <a:pt x="2075" y="732"/>
                  </a:cubicBezTo>
                  <a:cubicBezTo>
                    <a:pt x="2074" y="694"/>
                    <a:pt x="2045" y="672"/>
                    <a:pt x="2005" y="667"/>
                  </a:cubicBezTo>
                  <a:cubicBezTo>
                    <a:pt x="1908" y="672"/>
                    <a:pt x="1797" y="676"/>
                    <a:pt x="1720" y="676"/>
                  </a:cubicBezTo>
                  <a:cubicBezTo>
                    <a:pt x="1695" y="676"/>
                    <a:pt x="1674" y="675"/>
                    <a:pt x="1657" y="674"/>
                  </a:cubicBezTo>
                  <a:cubicBezTo>
                    <a:pt x="1528" y="221"/>
                    <a:pt x="1391" y="7"/>
                    <a:pt x="1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4"/>
            <p:cNvSpPr/>
            <p:nvPr/>
          </p:nvSpPr>
          <p:spPr>
            <a:xfrm>
              <a:off x="7758044" y="3293998"/>
              <a:ext cx="117038" cy="45734"/>
            </a:xfrm>
            <a:custGeom>
              <a:rect b="b" l="l" r="r" t="t"/>
              <a:pathLst>
                <a:path extrusionOk="0" h="812" w="2078">
                  <a:moveTo>
                    <a:pt x="1220" y="0"/>
                  </a:moveTo>
                  <a:cubicBezTo>
                    <a:pt x="1014" y="0"/>
                    <a:pt x="876" y="332"/>
                    <a:pt x="763" y="643"/>
                  </a:cubicBezTo>
                  <a:lnTo>
                    <a:pt x="756" y="667"/>
                  </a:lnTo>
                  <a:lnTo>
                    <a:pt x="86" y="667"/>
                  </a:lnTo>
                  <a:cubicBezTo>
                    <a:pt x="0" y="672"/>
                    <a:pt x="0" y="799"/>
                    <a:pt x="86" y="803"/>
                  </a:cubicBezTo>
                  <a:lnTo>
                    <a:pt x="802" y="803"/>
                  </a:lnTo>
                  <a:cubicBezTo>
                    <a:pt x="830" y="802"/>
                    <a:pt x="855" y="785"/>
                    <a:pt x="865" y="759"/>
                  </a:cubicBezTo>
                  <a:lnTo>
                    <a:pt x="890" y="690"/>
                  </a:lnTo>
                  <a:cubicBezTo>
                    <a:pt x="939" y="551"/>
                    <a:pt x="1089" y="135"/>
                    <a:pt x="1220" y="135"/>
                  </a:cubicBezTo>
                  <a:lnTo>
                    <a:pt x="1223" y="135"/>
                  </a:lnTo>
                  <a:cubicBezTo>
                    <a:pt x="1257" y="136"/>
                    <a:pt x="1383" y="185"/>
                    <a:pt x="1539" y="752"/>
                  </a:cubicBezTo>
                  <a:cubicBezTo>
                    <a:pt x="1549" y="795"/>
                    <a:pt x="1555" y="812"/>
                    <a:pt x="1718" y="812"/>
                  </a:cubicBezTo>
                  <a:cubicBezTo>
                    <a:pt x="1785" y="812"/>
                    <a:pt x="1880" y="809"/>
                    <a:pt x="2011" y="803"/>
                  </a:cubicBezTo>
                  <a:cubicBezTo>
                    <a:pt x="2049" y="800"/>
                    <a:pt x="2077" y="769"/>
                    <a:pt x="2076" y="732"/>
                  </a:cubicBezTo>
                  <a:cubicBezTo>
                    <a:pt x="2073" y="694"/>
                    <a:pt x="2040" y="672"/>
                    <a:pt x="2004" y="667"/>
                  </a:cubicBezTo>
                  <a:cubicBezTo>
                    <a:pt x="1904" y="672"/>
                    <a:pt x="1789" y="675"/>
                    <a:pt x="1712" y="675"/>
                  </a:cubicBezTo>
                  <a:cubicBezTo>
                    <a:pt x="1690" y="675"/>
                    <a:pt x="1671" y="675"/>
                    <a:pt x="1656" y="674"/>
                  </a:cubicBezTo>
                  <a:cubicBezTo>
                    <a:pt x="1528" y="222"/>
                    <a:pt x="1392"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4"/>
            <p:cNvSpPr/>
            <p:nvPr/>
          </p:nvSpPr>
          <p:spPr>
            <a:xfrm>
              <a:off x="7866296" y="3293998"/>
              <a:ext cx="116982" cy="45734"/>
            </a:xfrm>
            <a:custGeom>
              <a:rect b="b" l="l" r="r" t="t"/>
              <a:pathLst>
                <a:path extrusionOk="0" h="812" w="2077">
                  <a:moveTo>
                    <a:pt x="1219" y="0"/>
                  </a:moveTo>
                  <a:cubicBezTo>
                    <a:pt x="1013" y="0"/>
                    <a:pt x="877" y="332"/>
                    <a:pt x="764" y="643"/>
                  </a:cubicBezTo>
                  <a:lnTo>
                    <a:pt x="755" y="667"/>
                  </a:lnTo>
                  <a:lnTo>
                    <a:pt x="87" y="667"/>
                  </a:lnTo>
                  <a:cubicBezTo>
                    <a:pt x="1" y="672"/>
                    <a:pt x="1" y="799"/>
                    <a:pt x="87" y="803"/>
                  </a:cubicBezTo>
                  <a:lnTo>
                    <a:pt x="802" y="803"/>
                  </a:lnTo>
                  <a:cubicBezTo>
                    <a:pt x="829" y="803"/>
                    <a:pt x="855" y="785"/>
                    <a:pt x="865" y="759"/>
                  </a:cubicBezTo>
                  <a:lnTo>
                    <a:pt x="891" y="690"/>
                  </a:lnTo>
                  <a:cubicBezTo>
                    <a:pt x="940" y="551"/>
                    <a:pt x="1090" y="135"/>
                    <a:pt x="1220" y="135"/>
                  </a:cubicBezTo>
                  <a:lnTo>
                    <a:pt x="1222" y="135"/>
                  </a:lnTo>
                  <a:cubicBezTo>
                    <a:pt x="1258" y="136"/>
                    <a:pt x="1383" y="185"/>
                    <a:pt x="1540" y="752"/>
                  </a:cubicBezTo>
                  <a:cubicBezTo>
                    <a:pt x="1550" y="795"/>
                    <a:pt x="1554" y="812"/>
                    <a:pt x="1717" y="812"/>
                  </a:cubicBezTo>
                  <a:cubicBezTo>
                    <a:pt x="1784" y="812"/>
                    <a:pt x="1879" y="809"/>
                    <a:pt x="2010" y="803"/>
                  </a:cubicBezTo>
                  <a:cubicBezTo>
                    <a:pt x="2048" y="800"/>
                    <a:pt x="2076" y="769"/>
                    <a:pt x="2075" y="732"/>
                  </a:cubicBezTo>
                  <a:cubicBezTo>
                    <a:pt x="2073" y="694"/>
                    <a:pt x="2043" y="672"/>
                    <a:pt x="2005" y="667"/>
                  </a:cubicBezTo>
                  <a:cubicBezTo>
                    <a:pt x="1898" y="672"/>
                    <a:pt x="1776" y="675"/>
                    <a:pt x="1698" y="675"/>
                  </a:cubicBezTo>
                  <a:cubicBezTo>
                    <a:pt x="1682" y="675"/>
                    <a:pt x="1668" y="675"/>
                    <a:pt x="1657" y="674"/>
                  </a:cubicBezTo>
                  <a:cubicBezTo>
                    <a:pt x="1527" y="222"/>
                    <a:pt x="1391"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7974491" y="3293998"/>
              <a:ext cx="117038" cy="45734"/>
            </a:xfrm>
            <a:custGeom>
              <a:rect b="b" l="l" r="r" t="t"/>
              <a:pathLst>
                <a:path extrusionOk="0" h="812" w="2078">
                  <a:moveTo>
                    <a:pt x="1220" y="0"/>
                  </a:moveTo>
                  <a:cubicBezTo>
                    <a:pt x="1013" y="0"/>
                    <a:pt x="877" y="332"/>
                    <a:pt x="764" y="643"/>
                  </a:cubicBezTo>
                  <a:lnTo>
                    <a:pt x="755" y="667"/>
                  </a:lnTo>
                  <a:lnTo>
                    <a:pt x="87" y="667"/>
                  </a:lnTo>
                  <a:cubicBezTo>
                    <a:pt x="1" y="672"/>
                    <a:pt x="1" y="799"/>
                    <a:pt x="87" y="803"/>
                  </a:cubicBezTo>
                  <a:lnTo>
                    <a:pt x="802" y="803"/>
                  </a:lnTo>
                  <a:cubicBezTo>
                    <a:pt x="831" y="802"/>
                    <a:pt x="855" y="785"/>
                    <a:pt x="865" y="759"/>
                  </a:cubicBezTo>
                  <a:lnTo>
                    <a:pt x="891" y="690"/>
                  </a:lnTo>
                  <a:cubicBezTo>
                    <a:pt x="940" y="551"/>
                    <a:pt x="1092" y="135"/>
                    <a:pt x="1220" y="135"/>
                  </a:cubicBezTo>
                  <a:lnTo>
                    <a:pt x="1223" y="135"/>
                  </a:lnTo>
                  <a:cubicBezTo>
                    <a:pt x="1258" y="136"/>
                    <a:pt x="1384" y="185"/>
                    <a:pt x="1540" y="752"/>
                  </a:cubicBezTo>
                  <a:cubicBezTo>
                    <a:pt x="1550" y="793"/>
                    <a:pt x="1554" y="812"/>
                    <a:pt x="1719" y="812"/>
                  </a:cubicBezTo>
                  <a:cubicBezTo>
                    <a:pt x="1786" y="812"/>
                    <a:pt x="1879" y="809"/>
                    <a:pt x="2012" y="803"/>
                  </a:cubicBezTo>
                  <a:cubicBezTo>
                    <a:pt x="2049" y="800"/>
                    <a:pt x="2078" y="769"/>
                    <a:pt x="2075" y="732"/>
                  </a:cubicBezTo>
                  <a:cubicBezTo>
                    <a:pt x="2074" y="694"/>
                    <a:pt x="2039" y="672"/>
                    <a:pt x="2005" y="667"/>
                  </a:cubicBezTo>
                  <a:cubicBezTo>
                    <a:pt x="1907" y="672"/>
                    <a:pt x="1797" y="676"/>
                    <a:pt x="1720" y="676"/>
                  </a:cubicBezTo>
                  <a:cubicBezTo>
                    <a:pt x="1695" y="676"/>
                    <a:pt x="1673" y="675"/>
                    <a:pt x="1657" y="674"/>
                  </a:cubicBezTo>
                  <a:cubicBezTo>
                    <a:pt x="1528" y="222"/>
                    <a:pt x="1392" y="7"/>
                    <a:pt x="1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8082800" y="3293998"/>
              <a:ext cx="116926" cy="45734"/>
            </a:xfrm>
            <a:custGeom>
              <a:rect b="b" l="l" r="r" t="t"/>
              <a:pathLst>
                <a:path extrusionOk="0" h="812" w="2076">
                  <a:moveTo>
                    <a:pt x="1219" y="0"/>
                  </a:moveTo>
                  <a:cubicBezTo>
                    <a:pt x="1012" y="0"/>
                    <a:pt x="875" y="332"/>
                    <a:pt x="763" y="643"/>
                  </a:cubicBezTo>
                  <a:lnTo>
                    <a:pt x="755" y="667"/>
                  </a:lnTo>
                  <a:lnTo>
                    <a:pt x="86" y="667"/>
                  </a:lnTo>
                  <a:cubicBezTo>
                    <a:pt x="0" y="672"/>
                    <a:pt x="0" y="799"/>
                    <a:pt x="86" y="803"/>
                  </a:cubicBezTo>
                  <a:lnTo>
                    <a:pt x="802" y="803"/>
                  </a:lnTo>
                  <a:cubicBezTo>
                    <a:pt x="829" y="802"/>
                    <a:pt x="853" y="785"/>
                    <a:pt x="864" y="759"/>
                  </a:cubicBezTo>
                  <a:lnTo>
                    <a:pt x="889" y="690"/>
                  </a:lnTo>
                  <a:cubicBezTo>
                    <a:pt x="939" y="551"/>
                    <a:pt x="1090" y="135"/>
                    <a:pt x="1219" y="135"/>
                  </a:cubicBezTo>
                  <a:lnTo>
                    <a:pt x="1221" y="135"/>
                  </a:lnTo>
                  <a:cubicBezTo>
                    <a:pt x="1256" y="136"/>
                    <a:pt x="1382" y="185"/>
                    <a:pt x="1538" y="752"/>
                  </a:cubicBezTo>
                  <a:cubicBezTo>
                    <a:pt x="1548" y="793"/>
                    <a:pt x="1552" y="812"/>
                    <a:pt x="1717" y="812"/>
                  </a:cubicBezTo>
                  <a:cubicBezTo>
                    <a:pt x="1784" y="812"/>
                    <a:pt x="1878" y="809"/>
                    <a:pt x="2010" y="803"/>
                  </a:cubicBezTo>
                  <a:cubicBezTo>
                    <a:pt x="2047" y="800"/>
                    <a:pt x="2076" y="769"/>
                    <a:pt x="2075" y="732"/>
                  </a:cubicBezTo>
                  <a:cubicBezTo>
                    <a:pt x="2072" y="694"/>
                    <a:pt x="2040" y="672"/>
                    <a:pt x="2004" y="667"/>
                  </a:cubicBezTo>
                  <a:cubicBezTo>
                    <a:pt x="1906" y="672"/>
                    <a:pt x="1796" y="676"/>
                    <a:pt x="1719" y="676"/>
                  </a:cubicBezTo>
                  <a:cubicBezTo>
                    <a:pt x="1694" y="676"/>
                    <a:pt x="1673" y="675"/>
                    <a:pt x="1657" y="674"/>
                  </a:cubicBezTo>
                  <a:cubicBezTo>
                    <a:pt x="1526" y="222"/>
                    <a:pt x="1390"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4"/>
            <p:cNvSpPr/>
            <p:nvPr/>
          </p:nvSpPr>
          <p:spPr>
            <a:xfrm>
              <a:off x="7634979" y="2879858"/>
              <a:ext cx="40383" cy="34526"/>
            </a:xfrm>
            <a:custGeom>
              <a:rect b="b" l="l" r="r" t="t"/>
              <a:pathLst>
                <a:path extrusionOk="0" h="613" w="717">
                  <a:moveTo>
                    <a:pt x="410" y="1"/>
                  </a:moveTo>
                  <a:cubicBezTo>
                    <a:pt x="137" y="1"/>
                    <a:pt x="1" y="330"/>
                    <a:pt x="192" y="523"/>
                  </a:cubicBezTo>
                  <a:cubicBezTo>
                    <a:pt x="255" y="585"/>
                    <a:pt x="331" y="613"/>
                    <a:pt x="407" y="613"/>
                  </a:cubicBezTo>
                  <a:cubicBezTo>
                    <a:pt x="564" y="613"/>
                    <a:pt x="715" y="491"/>
                    <a:pt x="716" y="307"/>
                  </a:cubicBezTo>
                  <a:cubicBezTo>
                    <a:pt x="716" y="138"/>
                    <a:pt x="579"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4"/>
            <p:cNvSpPr/>
            <p:nvPr/>
          </p:nvSpPr>
          <p:spPr>
            <a:xfrm>
              <a:off x="7634979" y="2768227"/>
              <a:ext cx="40383" cy="34526"/>
            </a:xfrm>
            <a:custGeom>
              <a:rect b="b" l="l" r="r" t="t"/>
              <a:pathLst>
                <a:path extrusionOk="0" h="613" w="717">
                  <a:moveTo>
                    <a:pt x="410" y="0"/>
                  </a:moveTo>
                  <a:cubicBezTo>
                    <a:pt x="137" y="0"/>
                    <a:pt x="1" y="329"/>
                    <a:pt x="192" y="523"/>
                  </a:cubicBezTo>
                  <a:cubicBezTo>
                    <a:pt x="255" y="585"/>
                    <a:pt x="332" y="613"/>
                    <a:pt x="407" y="613"/>
                  </a:cubicBezTo>
                  <a:cubicBezTo>
                    <a:pt x="565" y="613"/>
                    <a:pt x="715" y="491"/>
                    <a:pt x="716" y="306"/>
                  </a:cubicBezTo>
                  <a:cubicBezTo>
                    <a:pt x="716" y="138"/>
                    <a:pt x="579"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7768689" y="2879858"/>
              <a:ext cx="40327" cy="34526"/>
            </a:xfrm>
            <a:custGeom>
              <a:rect b="b" l="l" r="r" t="t"/>
              <a:pathLst>
                <a:path extrusionOk="0" h="613" w="716">
                  <a:moveTo>
                    <a:pt x="408" y="1"/>
                  </a:moveTo>
                  <a:cubicBezTo>
                    <a:pt x="136" y="1"/>
                    <a:pt x="0" y="330"/>
                    <a:pt x="192" y="523"/>
                  </a:cubicBezTo>
                  <a:cubicBezTo>
                    <a:pt x="254" y="585"/>
                    <a:pt x="331" y="613"/>
                    <a:pt x="406" y="613"/>
                  </a:cubicBezTo>
                  <a:cubicBezTo>
                    <a:pt x="564" y="613"/>
                    <a:pt x="715" y="491"/>
                    <a:pt x="716" y="307"/>
                  </a:cubicBezTo>
                  <a:cubicBezTo>
                    <a:pt x="716" y="137"/>
                    <a:pt x="578" y="1"/>
                    <a:pt x="4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7768689" y="2768227"/>
              <a:ext cx="40327" cy="34526"/>
            </a:xfrm>
            <a:custGeom>
              <a:rect b="b" l="l" r="r" t="t"/>
              <a:pathLst>
                <a:path extrusionOk="0" h="613" w="716">
                  <a:moveTo>
                    <a:pt x="408" y="0"/>
                  </a:moveTo>
                  <a:cubicBezTo>
                    <a:pt x="136" y="0"/>
                    <a:pt x="0" y="329"/>
                    <a:pt x="192" y="523"/>
                  </a:cubicBezTo>
                  <a:cubicBezTo>
                    <a:pt x="254" y="585"/>
                    <a:pt x="331" y="612"/>
                    <a:pt x="406" y="612"/>
                  </a:cubicBezTo>
                  <a:cubicBezTo>
                    <a:pt x="564" y="612"/>
                    <a:pt x="715" y="491"/>
                    <a:pt x="716" y="306"/>
                  </a:cubicBezTo>
                  <a:cubicBezTo>
                    <a:pt x="716" y="138"/>
                    <a:pt x="578" y="0"/>
                    <a:pt x="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4"/>
            <p:cNvSpPr/>
            <p:nvPr/>
          </p:nvSpPr>
          <p:spPr>
            <a:xfrm>
              <a:off x="7902173" y="2879858"/>
              <a:ext cx="40383" cy="34526"/>
            </a:xfrm>
            <a:custGeom>
              <a:rect b="b" l="l" r="r" t="t"/>
              <a:pathLst>
                <a:path extrusionOk="0" h="613" w="717">
                  <a:moveTo>
                    <a:pt x="410" y="1"/>
                  </a:moveTo>
                  <a:cubicBezTo>
                    <a:pt x="138" y="1"/>
                    <a:pt x="1" y="330"/>
                    <a:pt x="194" y="523"/>
                  </a:cubicBezTo>
                  <a:cubicBezTo>
                    <a:pt x="256" y="585"/>
                    <a:pt x="333" y="613"/>
                    <a:pt x="408" y="613"/>
                  </a:cubicBezTo>
                  <a:cubicBezTo>
                    <a:pt x="566" y="613"/>
                    <a:pt x="716" y="491"/>
                    <a:pt x="716" y="307"/>
                  </a:cubicBezTo>
                  <a:cubicBezTo>
                    <a:pt x="716" y="138"/>
                    <a:pt x="579"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4"/>
            <p:cNvSpPr/>
            <p:nvPr/>
          </p:nvSpPr>
          <p:spPr>
            <a:xfrm>
              <a:off x="7902173" y="2768227"/>
              <a:ext cx="40383" cy="34526"/>
            </a:xfrm>
            <a:custGeom>
              <a:rect b="b" l="l" r="r" t="t"/>
              <a:pathLst>
                <a:path extrusionOk="0" h="613" w="717">
                  <a:moveTo>
                    <a:pt x="410" y="0"/>
                  </a:moveTo>
                  <a:cubicBezTo>
                    <a:pt x="138" y="0"/>
                    <a:pt x="1" y="329"/>
                    <a:pt x="194" y="523"/>
                  </a:cubicBezTo>
                  <a:cubicBezTo>
                    <a:pt x="256" y="585"/>
                    <a:pt x="333" y="613"/>
                    <a:pt x="408" y="613"/>
                  </a:cubicBezTo>
                  <a:cubicBezTo>
                    <a:pt x="565" y="613"/>
                    <a:pt x="716" y="491"/>
                    <a:pt x="716" y="306"/>
                  </a:cubicBezTo>
                  <a:cubicBezTo>
                    <a:pt x="716" y="138"/>
                    <a:pt x="58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8035883" y="2879858"/>
              <a:ext cx="40327" cy="34526"/>
            </a:xfrm>
            <a:custGeom>
              <a:rect b="b" l="l" r="r" t="t"/>
              <a:pathLst>
                <a:path extrusionOk="0" h="613" w="716">
                  <a:moveTo>
                    <a:pt x="410" y="1"/>
                  </a:moveTo>
                  <a:cubicBezTo>
                    <a:pt x="136" y="1"/>
                    <a:pt x="0" y="330"/>
                    <a:pt x="192" y="523"/>
                  </a:cubicBezTo>
                  <a:cubicBezTo>
                    <a:pt x="254" y="585"/>
                    <a:pt x="331" y="613"/>
                    <a:pt x="406" y="613"/>
                  </a:cubicBezTo>
                  <a:cubicBezTo>
                    <a:pt x="564" y="613"/>
                    <a:pt x="715" y="491"/>
                    <a:pt x="716" y="307"/>
                  </a:cubicBezTo>
                  <a:cubicBezTo>
                    <a:pt x="716" y="138"/>
                    <a:pt x="578"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8035883" y="2768227"/>
              <a:ext cx="40327" cy="34526"/>
            </a:xfrm>
            <a:custGeom>
              <a:rect b="b" l="l" r="r" t="t"/>
              <a:pathLst>
                <a:path extrusionOk="0" h="613" w="716">
                  <a:moveTo>
                    <a:pt x="410" y="0"/>
                  </a:moveTo>
                  <a:cubicBezTo>
                    <a:pt x="136" y="0"/>
                    <a:pt x="0" y="329"/>
                    <a:pt x="192" y="523"/>
                  </a:cubicBezTo>
                  <a:cubicBezTo>
                    <a:pt x="255" y="585"/>
                    <a:pt x="331" y="613"/>
                    <a:pt x="407" y="613"/>
                  </a:cubicBezTo>
                  <a:cubicBezTo>
                    <a:pt x="564" y="613"/>
                    <a:pt x="715" y="491"/>
                    <a:pt x="716" y="306"/>
                  </a:cubicBezTo>
                  <a:cubicBezTo>
                    <a:pt x="716" y="138"/>
                    <a:pt x="578"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8169480" y="2879858"/>
              <a:ext cx="40327" cy="34526"/>
            </a:xfrm>
            <a:custGeom>
              <a:rect b="b" l="l" r="r" t="t"/>
              <a:pathLst>
                <a:path extrusionOk="0" h="613" w="716">
                  <a:moveTo>
                    <a:pt x="410" y="1"/>
                  </a:moveTo>
                  <a:cubicBezTo>
                    <a:pt x="136" y="1"/>
                    <a:pt x="0" y="330"/>
                    <a:pt x="192" y="523"/>
                  </a:cubicBezTo>
                  <a:cubicBezTo>
                    <a:pt x="254" y="585"/>
                    <a:pt x="331" y="613"/>
                    <a:pt x="406" y="613"/>
                  </a:cubicBezTo>
                  <a:cubicBezTo>
                    <a:pt x="564" y="613"/>
                    <a:pt x="715" y="491"/>
                    <a:pt x="716" y="307"/>
                  </a:cubicBezTo>
                  <a:cubicBezTo>
                    <a:pt x="716" y="138"/>
                    <a:pt x="579"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4"/>
          <p:cNvGrpSpPr/>
          <p:nvPr/>
        </p:nvGrpSpPr>
        <p:grpSpPr>
          <a:xfrm>
            <a:off x="7572483" y="642176"/>
            <a:ext cx="705653" cy="705614"/>
            <a:chOff x="10174495" y="4989626"/>
            <a:chExt cx="705653" cy="705614"/>
          </a:xfrm>
        </p:grpSpPr>
        <p:sp>
          <p:nvSpPr>
            <p:cNvPr id="1719" name="Google Shape;1719;p44"/>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4"/>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4"/>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5" name="Google Shape;1725;p44"/>
          <p:cNvSpPr txBox="1"/>
          <p:nvPr/>
        </p:nvSpPr>
        <p:spPr>
          <a:xfrm>
            <a:off x="720000" y="1017725"/>
            <a:ext cx="6647400" cy="3042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solidFill>
                  <a:srgbClr val="595959"/>
                </a:solidFill>
                <a:latin typeface="Poppins"/>
                <a:ea typeface="Poppins"/>
                <a:cs typeface="Poppins"/>
                <a:sym typeface="Poppins"/>
              </a:rPr>
              <a:t>1. Article Quality</a:t>
            </a:r>
            <a:endParaRPr sz="1225">
              <a:solidFill>
                <a:srgbClr val="595959"/>
              </a:solidFill>
              <a:latin typeface="Poppins"/>
              <a:ea typeface="Poppins"/>
              <a:cs typeface="Poppins"/>
              <a:sym typeface="Poppins"/>
            </a:endParaRPr>
          </a:p>
          <a:p>
            <a:pPr indent="-306387" lvl="0" marL="457200" rtl="0" algn="l">
              <a:lnSpc>
                <a:spcPct val="105000"/>
              </a:lnSpc>
              <a:spcBef>
                <a:spcPts val="120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Search databases</a:t>
            </a:r>
            <a:endParaRPr sz="1225">
              <a:solidFill>
                <a:srgbClr val="595959"/>
              </a:solidFill>
              <a:latin typeface="Poppins"/>
              <a:ea typeface="Poppins"/>
              <a:cs typeface="Poppins"/>
              <a:sym typeface="Poppins"/>
            </a:endParaRPr>
          </a:p>
          <a:p>
            <a:pPr indent="-306387" lvl="0" marL="457200" rtl="0" algn="l">
              <a:lnSpc>
                <a:spcPct val="105000"/>
              </a:lnSpc>
              <a:spcBef>
                <a:spcPts val="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Journal articles</a:t>
            </a:r>
            <a:endParaRPr sz="1225">
              <a:solidFill>
                <a:srgbClr val="595959"/>
              </a:solidFill>
              <a:latin typeface="Poppins"/>
              <a:ea typeface="Poppins"/>
              <a:cs typeface="Poppins"/>
              <a:sym typeface="Poppins"/>
            </a:endParaRPr>
          </a:p>
          <a:p>
            <a:pPr indent="-306387" lvl="0" marL="457200" rtl="0" algn="l">
              <a:lnSpc>
                <a:spcPct val="105000"/>
              </a:lnSpc>
              <a:spcBef>
                <a:spcPts val="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Exclude articles connected to the creator of the product due to potential bias </a:t>
            </a:r>
            <a:endParaRPr sz="1225">
              <a:solidFill>
                <a:srgbClr val="595959"/>
              </a:solidFill>
              <a:latin typeface="Poppins"/>
              <a:ea typeface="Poppins"/>
              <a:cs typeface="Poppins"/>
              <a:sym typeface="Poppins"/>
            </a:endParaRPr>
          </a:p>
          <a:p>
            <a:pPr indent="0" lvl="0" marL="0" rtl="0" algn="l">
              <a:lnSpc>
                <a:spcPct val="105000"/>
              </a:lnSpc>
              <a:spcBef>
                <a:spcPts val="1200"/>
              </a:spcBef>
              <a:spcAft>
                <a:spcPts val="0"/>
              </a:spcAft>
              <a:buSzPts val="688"/>
              <a:buNone/>
            </a:pPr>
            <a:r>
              <a:rPr lang="en" sz="1225">
                <a:solidFill>
                  <a:srgbClr val="595959"/>
                </a:solidFill>
                <a:latin typeface="Poppins"/>
                <a:ea typeface="Poppins"/>
                <a:cs typeface="Poppins"/>
                <a:sym typeface="Poppins"/>
              </a:rPr>
              <a:t>2. Systematic Review Quality</a:t>
            </a:r>
            <a:endParaRPr sz="1225">
              <a:solidFill>
                <a:srgbClr val="595959"/>
              </a:solidFill>
              <a:latin typeface="Poppins"/>
              <a:ea typeface="Poppins"/>
              <a:cs typeface="Poppins"/>
              <a:sym typeface="Poppins"/>
            </a:endParaRPr>
          </a:p>
          <a:p>
            <a:pPr indent="-306387" lvl="0" marL="457200" rtl="0" algn="l">
              <a:lnSpc>
                <a:spcPct val="105000"/>
              </a:lnSpc>
              <a:spcBef>
                <a:spcPts val="120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PRISMA</a:t>
            </a:r>
            <a:endParaRPr sz="1225">
              <a:solidFill>
                <a:srgbClr val="595959"/>
              </a:solidFill>
              <a:latin typeface="Poppins"/>
              <a:ea typeface="Poppins"/>
              <a:cs typeface="Poppins"/>
              <a:sym typeface="Poppins"/>
            </a:endParaRPr>
          </a:p>
          <a:p>
            <a:pPr indent="0" lvl="0" marL="0" rtl="0" algn="l">
              <a:lnSpc>
                <a:spcPct val="105000"/>
              </a:lnSpc>
              <a:spcBef>
                <a:spcPts val="1200"/>
              </a:spcBef>
              <a:spcAft>
                <a:spcPts val="0"/>
              </a:spcAft>
              <a:buSzPts val="688"/>
              <a:buNone/>
            </a:pPr>
            <a:r>
              <a:rPr lang="en" sz="1225">
                <a:solidFill>
                  <a:srgbClr val="595959"/>
                </a:solidFill>
                <a:latin typeface="Poppins"/>
                <a:ea typeface="Poppins"/>
                <a:cs typeface="Poppins"/>
                <a:sym typeface="Poppins"/>
              </a:rPr>
              <a:t>3. Meta-Analysis Quality</a:t>
            </a:r>
            <a:endParaRPr sz="1225">
              <a:solidFill>
                <a:srgbClr val="595959"/>
              </a:solidFill>
              <a:latin typeface="Poppins"/>
              <a:ea typeface="Poppins"/>
              <a:cs typeface="Poppins"/>
              <a:sym typeface="Poppins"/>
            </a:endParaRPr>
          </a:p>
          <a:p>
            <a:pPr indent="-306387" lvl="0" marL="457200" rtl="0" algn="l">
              <a:lnSpc>
                <a:spcPct val="105000"/>
              </a:lnSpc>
              <a:spcBef>
                <a:spcPts val="120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2nd person to confirm data extraction</a:t>
            </a:r>
            <a:endParaRPr sz="1225">
              <a:solidFill>
                <a:srgbClr val="595959"/>
              </a:solidFill>
              <a:latin typeface="Poppins"/>
              <a:ea typeface="Poppins"/>
              <a:cs typeface="Poppins"/>
              <a:sym typeface="Poppins"/>
            </a:endParaRPr>
          </a:p>
          <a:p>
            <a:pPr indent="-306387" lvl="0" marL="457200" rtl="0" algn="l">
              <a:lnSpc>
                <a:spcPct val="105000"/>
              </a:lnSpc>
              <a:spcBef>
                <a:spcPts val="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Extract data to uniform spreadsheets</a:t>
            </a:r>
            <a:endParaRPr sz="1225">
              <a:solidFill>
                <a:srgbClr val="595959"/>
              </a:solidFill>
              <a:latin typeface="Poppins"/>
              <a:ea typeface="Poppins"/>
              <a:cs typeface="Poppins"/>
              <a:sym typeface="Poppins"/>
            </a:endParaRPr>
          </a:p>
          <a:p>
            <a:pPr indent="-306387" lvl="0" marL="457200" rtl="0" algn="l">
              <a:lnSpc>
                <a:spcPct val="105000"/>
              </a:lnSpc>
              <a:spcBef>
                <a:spcPts val="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Technical: Tableau for forest plots and comparisons</a:t>
            </a:r>
            <a:endParaRPr sz="1225">
              <a:solidFill>
                <a:srgbClr val="595959"/>
              </a:solidFill>
              <a:latin typeface="Poppins"/>
              <a:ea typeface="Poppins"/>
              <a:cs typeface="Poppins"/>
              <a:sym typeface="Poppins"/>
            </a:endParaRPr>
          </a:p>
          <a:p>
            <a:pPr indent="-306387" lvl="0" marL="457200" rtl="0" algn="l">
              <a:lnSpc>
                <a:spcPct val="105000"/>
              </a:lnSpc>
              <a:spcBef>
                <a:spcPts val="0"/>
              </a:spcBef>
              <a:spcAft>
                <a:spcPts val="0"/>
              </a:spcAft>
              <a:buClr>
                <a:srgbClr val="595959"/>
              </a:buClr>
              <a:buSzPts val="1225"/>
              <a:buFont typeface="Poppins"/>
              <a:buChar char="●"/>
            </a:pPr>
            <a:r>
              <a:rPr lang="en" sz="1225">
                <a:solidFill>
                  <a:srgbClr val="595959"/>
                </a:solidFill>
                <a:latin typeface="Poppins"/>
                <a:ea typeface="Poppins"/>
                <a:cs typeface="Poppins"/>
                <a:sym typeface="Poppins"/>
              </a:rPr>
              <a:t>User experience: TAM and UTAUT model</a:t>
            </a:r>
            <a:endParaRPr sz="1225">
              <a:solidFill>
                <a:srgbClr val="595959"/>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45"/>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Testing Plan Cont.</a:t>
            </a:r>
            <a:endParaRPr/>
          </a:p>
        </p:txBody>
      </p:sp>
      <p:grpSp>
        <p:nvGrpSpPr>
          <p:cNvPr id="1731" name="Google Shape;1731;p45"/>
          <p:cNvGrpSpPr/>
          <p:nvPr/>
        </p:nvGrpSpPr>
        <p:grpSpPr>
          <a:xfrm>
            <a:off x="7769875" y="2471669"/>
            <a:ext cx="1119900" cy="2360906"/>
            <a:chOff x="-404900" y="2083544"/>
            <a:chExt cx="1119900" cy="2360906"/>
          </a:xfrm>
        </p:grpSpPr>
        <p:sp>
          <p:nvSpPr>
            <p:cNvPr id="1732" name="Google Shape;1732;p45"/>
            <p:cNvSpPr/>
            <p:nvPr/>
          </p:nvSpPr>
          <p:spPr>
            <a:xfrm>
              <a:off x="-404900" y="4307050"/>
              <a:ext cx="11199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3" name="Google Shape;1733;p45"/>
            <p:cNvGrpSpPr/>
            <p:nvPr/>
          </p:nvGrpSpPr>
          <p:grpSpPr>
            <a:xfrm>
              <a:off x="-293398" y="2083544"/>
              <a:ext cx="896941" cy="2300343"/>
              <a:chOff x="538175" y="5810697"/>
              <a:chExt cx="3062279" cy="7853681"/>
            </a:xfrm>
          </p:grpSpPr>
          <p:sp>
            <p:nvSpPr>
              <p:cNvPr id="1734" name="Google Shape;1734;p45"/>
              <p:cNvSpPr/>
              <p:nvPr/>
            </p:nvSpPr>
            <p:spPr>
              <a:xfrm>
                <a:off x="547156" y="12561460"/>
                <a:ext cx="3053241" cy="282578"/>
              </a:xfrm>
              <a:custGeom>
                <a:rect b="b" l="l" r="r" t="t"/>
                <a:pathLst>
                  <a:path extrusionOk="0" h="1825" w="19719">
                    <a:moveTo>
                      <a:pt x="1" y="0"/>
                    </a:moveTo>
                    <a:lnTo>
                      <a:pt x="1" y="1824"/>
                    </a:lnTo>
                    <a:lnTo>
                      <a:pt x="19719" y="1824"/>
                    </a:lnTo>
                    <a:lnTo>
                      <a:pt x="197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2854756" y="12964202"/>
                <a:ext cx="727581" cy="700175"/>
              </a:xfrm>
              <a:custGeom>
                <a:rect b="b" l="l" r="r" t="t"/>
                <a:pathLst>
                  <a:path extrusionOk="0" h="4522" w="4699">
                    <a:moveTo>
                      <a:pt x="2440" y="0"/>
                    </a:moveTo>
                    <a:cubicBezTo>
                      <a:pt x="1851" y="0"/>
                      <a:pt x="1272" y="230"/>
                      <a:pt x="840" y="662"/>
                    </a:cubicBezTo>
                    <a:cubicBezTo>
                      <a:pt x="193" y="1309"/>
                      <a:pt x="0" y="2281"/>
                      <a:pt x="349" y="3125"/>
                    </a:cubicBezTo>
                    <a:cubicBezTo>
                      <a:pt x="699" y="3970"/>
                      <a:pt x="1523" y="4521"/>
                      <a:pt x="2438" y="4521"/>
                    </a:cubicBezTo>
                    <a:cubicBezTo>
                      <a:pt x="3686" y="4521"/>
                      <a:pt x="4698" y="3509"/>
                      <a:pt x="4698" y="2261"/>
                    </a:cubicBezTo>
                    <a:cubicBezTo>
                      <a:pt x="4698" y="1346"/>
                      <a:pt x="4149" y="523"/>
                      <a:pt x="3304" y="172"/>
                    </a:cubicBezTo>
                    <a:cubicBezTo>
                      <a:pt x="3024" y="57"/>
                      <a:pt x="2731"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2978629" y="13079094"/>
                <a:ext cx="488822" cy="470396"/>
              </a:xfrm>
              <a:custGeom>
                <a:rect b="b" l="l" r="r" t="t"/>
                <a:pathLst>
                  <a:path extrusionOk="0" h="3038" w="3157">
                    <a:moveTo>
                      <a:pt x="1638" y="0"/>
                    </a:moveTo>
                    <a:cubicBezTo>
                      <a:pt x="1243" y="0"/>
                      <a:pt x="854" y="154"/>
                      <a:pt x="564" y="445"/>
                    </a:cubicBezTo>
                    <a:cubicBezTo>
                      <a:pt x="131" y="879"/>
                      <a:pt x="0" y="1532"/>
                      <a:pt x="235" y="2100"/>
                    </a:cubicBezTo>
                    <a:cubicBezTo>
                      <a:pt x="470" y="2667"/>
                      <a:pt x="1024" y="3038"/>
                      <a:pt x="1638" y="3038"/>
                    </a:cubicBezTo>
                    <a:cubicBezTo>
                      <a:pt x="2477" y="3036"/>
                      <a:pt x="3155" y="2358"/>
                      <a:pt x="3157" y="1519"/>
                    </a:cubicBezTo>
                    <a:cubicBezTo>
                      <a:pt x="3157" y="905"/>
                      <a:pt x="2786" y="351"/>
                      <a:pt x="2219" y="116"/>
                    </a:cubicBezTo>
                    <a:cubicBezTo>
                      <a:pt x="2031" y="38"/>
                      <a:pt x="1834" y="0"/>
                      <a:pt x="1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2863737" y="12708559"/>
                <a:ext cx="736717" cy="737027"/>
              </a:xfrm>
              <a:custGeom>
                <a:rect b="b" l="l" r="r" t="t"/>
                <a:pathLst>
                  <a:path extrusionOk="0" h="4760" w="4758">
                    <a:moveTo>
                      <a:pt x="1" y="1"/>
                    </a:moveTo>
                    <a:lnTo>
                      <a:pt x="2380" y="4759"/>
                    </a:lnTo>
                    <a:lnTo>
                      <a:pt x="4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538175" y="12964357"/>
                <a:ext cx="727272" cy="700020"/>
              </a:xfrm>
              <a:custGeom>
                <a:rect b="b" l="l" r="r" t="t"/>
                <a:pathLst>
                  <a:path extrusionOk="0" h="4521" w="4697">
                    <a:moveTo>
                      <a:pt x="2437" y="1"/>
                    </a:moveTo>
                    <a:cubicBezTo>
                      <a:pt x="1850" y="1"/>
                      <a:pt x="1272" y="230"/>
                      <a:pt x="839" y="662"/>
                    </a:cubicBezTo>
                    <a:cubicBezTo>
                      <a:pt x="193" y="1309"/>
                      <a:pt x="0" y="2280"/>
                      <a:pt x="349" y="3124"/>
                    </a:cubicBezTo>
                    <a:cubicBezTo>
                      <a:pt x="699" y="3969"/>
                      <a:pt x="1523" y="4520"/>
                      <a:pt x="2437" y="4520"/>
                    </a:cubicBezTo>
                    <a:cubicBezTo>
                      <a:pt x="3685" y="4520"/>
                      <a:pt x="4697" y="3508"/>
                      <a:pt x="4697" y="2260"/>
                    </a:cubicBezTo>
                    <a:cubicBezTo>
                      <a:pt x="4697" y="1346"/>
                      <a:pt x="4146" y="522"/>
                      <a:pt x="3301" y="173"/>
                    </a:cubicBezTo>
                    <a:cubicBezTo>
                      <a:pt x="3022" y="57"/>
                      <a:pt x="2728" y="1"/>
                      <a:pt x="2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661583" y="13078939"/>
                <a:ext cx="489132" cy="470551"/>
              </a:xfrm>
              <a:custGeom>
                <a:rect b="b" l="l" r="r" t="t"/>
                <a:pathLst>
                  <a:path extrusionOk="0" h="3039" w="3159">
                    <a:moveTo>
                      <a:pt x="1639" y="1"/>
                    </a:moveTo>
                    <a:cubicBezTo>
                      <a:pt x="1244" y="1"/>
                      <a:pt x="855" y="155"/>
                      <a:pt x="564" y="446"/>
                    </a:cubicBezTo>
                    <a:cubicBezTo>
                      <a:pt x="131" y="880"/>
                      <a:pt x="0" y="1534"/>
                      <a:pt x="237" y="2101"/>
                    </a:cubicBezTo>
                    <a:cubicBezTo>
                      <a:pt x="471" y="2669"/>
                      <a:pt x="1025" y="3039"/>
                      <a:pt x="1640" y="3039"/>
                    </a:cubicBezTo>
                    <a:cubicBezTo>
                      <a:pt x="2478" y="3039"/>
                      <a:pt x="3158" y="2359"/>
                      <a:pt x="3157" y="1520"/>
                    </a:cubicBezTo>
                    <a:cubicBezTo>
                      <a:pt x="3158" y="906"/>
                      <a:pt x="2788" y="352"/>
                      <a:pt x="2221" y="117"/>
                    </a:cubicBezTo>
                    <a:cubicBezTo>
                      <a:pt x="2032" y="39"/>
                      <a:pt x="1835"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1885604" y="5810697"/>
                <a:ext cx="272979" cy="7269001"/>
              </a:xfrm>
              <a:custGeom>
                <a:rect b="b" l="l" r="r" t="t"/>
                <a:pathLst>
                  <a:path extrusionOk="0" h="46946" w="1763">
                    <a:moveTo>
                      <a:pt x="0" y="1"/>
                    </a:moveTo>
                    <a:lnTo>
                      <a:pt x="0" y="46945"/>
                    </a:lnTo>
                    <a:lnTo>
                      <a:pt x="1763" y="46945"/>
                    </a:lnTo>
                    <a:lnTo>
                      <a:pt x="1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5"/>
              <p:cNvSpPr/>
              <p:nvPr/>
            </p:nvSpPr>
            <p:spPr>
              <a:xfrm>
                <a:off x="783908" y="5810697"/>
                <a:ext cx="1335938" cy="339094"/>
              </a:xfrm>
              <a:custGeom>
                <a:rect b="b" l="l" r="r" t="t"/>
                <a:pathLst>
                  <a:path extrusionOk="0" h="2190" w="8628">
                    <a:moveTo>
                      <a:pt x="3043" y="1"/>
                    </a:moveTo>
                    <a:lnTo>
                      <a:pt x="3043" y="335"/>
                    </a:lnTo>
                    <a:cubicBezTo>
                      <a:pt x="3034" y="984"/>
                      <a:pt x="2506" y="1507"/>
                      <a:pt x="1856" y="1507"/>
                    </a:cubicBezTo>
                    <a:cubicBezTo>
                      <a:pt x="1206" y="1507"/>
                      <a:pt x="676" y="984"/>
                      <a:pt x="669" y="335"/>
                    </a:cubicBezTo>
                    <a:cubicBezTo>
                      <a:pt x="665" y="153"/>
                      <a:pt x="516" y="8"/>
                      <a:pt x="334" y="8"/>
                    </a:cubicBezTo>
                    <a:cubicBezTo>
                      <a:pt x="152" y="8"/>
                      <a:pt x="4" y="153"/>
                      <a:pt x="1" y="335"/>
                    </a:cubicBezTo>
                    <a:cubicBezTo>
                      <a:pt x="1" y="1359"/>
                      <a:pt x="831" y="2190"/>
                      <a:pt x="1856" y="2190"/>
                    </a:cubicBezTo>
                    <a:cubicBezTo>
                      <a:pt x="2751" y="2188"/>
                      <a:pt x="3518" y="1550"/>
                      <a:pt x="3681" y="669"/>
                    </a:cubicBezTo>
                    <a:lnTo>
                      <a:pt x="8301" y="669"/>
                    </a:lnTo>
                    <a:cubicBezTo>
                      <a:pt x="8483" y="665"/>
                      <a:pt x="8627" y="516"/>
                      <a:pt x="8627" y="335"/>
                    </a:cubicBezTo>
                    <a:cubicBezTo>
                      <a:pt x="8627" y="154"/>
                      <a:pt x="8483" y="5"/>
                      <a:pt x="8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5"/>
              <p:cNvSpPr/>
              <p:nvPr/>
            </p:nvSpPr>
            <p:spPr>
              <a:xfrm>
                <a:off x="1922147" y="5810697"/>
                <a:ext cx="1338261" cy="339094"/>
              </a:xfrm>
              <a:custGeom>
                <a:rect b="b" l="l" r="r" t="t"/>
                <a:pathLst>
                  <a:path extrusionOk="0" h="2190" w="8643">
                    <a:moveTo>
                      <a:pt x="335" y="1"/>
                    </a:moveTo>
                    <a:cubicBezTo>
                      <a:pt x="151" y="1"/>
                      <a:pt x="1" y="150"/>
                      <a:pt x="1" y="335"/>
                    </a:cubicBezTo>
                    <a:cubicBezTo>
                      <a:pt x="1" y="521"/>
                      <a:pt x="151" y="670"/>
                      <a:pt x="335" y="670"/>
                    </a:cubicBezTo>
                    <a:cubicBezTo>
                      <a:pt x="338" y="670"/>
                      <a:pt x="340" y="670"/>
                      <a:pt x="343" y="669"/>
                    </a:cubicBezTo>
                    <a:lnTo>
                      <a:pt x="4962" y="669"/>
                    </a:lnTo>
                    <a:cubicBezTo>
                      <a:pt x="5125" y="1550"/>
                      <a:pt x="5893" y="2188"/>
                      <a:pt x="6787" y="2190"/>
                    </a:cubicBezTo>
                    <a:cubicBezTo>
                      <a:pt x="7811" y="2188"/>
                      <a:pt x="8641" y="1359"/>
                      <a:pt x="8643" y="335"/>
                    </a:cubicBezTo>
                    <a:cubicBezTo>
                      <a:pt x="8638" y="153"/>
                      <a:pt x="8490" y="8"/>
                      <a:pt x="8308" y="8"/>
                    </a:cubicBezTo>
                    <a:cubicBezTo>
                      <a:pt x="8126" y="8"/>
                      <a:pt x="7979" y="153"/>
                      <a:pt x="7974" y="335"/>
                    </a:cubicBezTo>
                    <a:cubicBezTo>
                      <a:pt x="7981" y="996"/>
                      <a:pt x="7449" y="1536"/>
                      <a:pt x="6787" y="1536"/>
                    </a:cubicBezTo>
                    <a:cubicBezTo>
                      <a:pt x="6126" y="1536"/>
                      <a:pt x="5594" y="996"/>
                      <a:pt x="5601" y="335"/>
                    </a:cubicBezTo>
                    <a:lnTo>
                      <a:pt x="5601" y="1"/>
                    </a:lnTo>
                    <a:lnTo>
                      <a:pt x="343" y="1"/>
                    </a:lnTo>
                    <a:cubicBezTo>
                      <a:pt x="340" y="1"/>
                      <a:pt x="337"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1184018" y="7402464"/>
                <a:ext cx="1676116" cy="519325"/>
              </a:xfrm>
              <a:custGeom>
                <a:rect b="b" l="l" r="r" t="t"/>
                <a:pathLst>
                  <a:path extrusionOk="0" h="3354" w="10825">
                    <a:moveTo>
                      <a:pt x="259" y="1"/>
                    </a:moveTo>
                    <a:cubicBezTo>
                      <a:pt x="117" y="1"/>
                      <a:pt x="1" y="118"/>
                      <a:pt x="1" y="261"/>
                    </a:cubicBezTo>
                    <a:lnTo>
                      <a:pt x="1" y="3093"/>
                    </a:lnTo>
                    <a:cubicBezTo>
                      <a:pt x="1" y="3237"/>
                      <a:pt x="118" y="3353"/>
                      <a:pt x="261" y="3353"/>
                    </a:cubicBezTo>
                    <a:lnTo>
                      <a:pt x="10564" y="3353"/>
                    </a:lnTo>
                    <a:cubicBezTo>
                      <a:pt x="10707" y="3353"/>
                      <a:pt x="10824" y="3237"/>
                      <a:pt x="10824" y="3093"/>
                    </a:cubicBezTo>
                    <a:lnTo>
                      <a:pt x="10824" y="261"/>
                    </a:lnTo>
                    <a:cubicBezTo>
                      <a:pt x="10824" y="118"/>
                      <a:pt x="10708" y="1"/>
                      <a:pt x="10566" y="1"/>
                    </a:cubicBezTo>
                    <a:cubicBezTo>
                      <a:pt x="10566" y="1"/>
                      <a:pt x="10565" y="1"/>
                      <a:pt x="10564" y="1"/>
                    </a:cubicBezTo>
                    <a:lnTo>
                      <a:pt x="261" y="1"/>
                    </a:lnTo>
                    <a:cubicBezTo>
                      <a:pt x="260" y="1"/>
                      <a:pt x="259"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5"/>
              <p:cNvSpPr/>
              <p:nvPr/>
            </p:nvSpPr>
            <p:spPr>
              <a:xfrm>
                <a:off x="1211735" y="7430180"/>
                <a:ext cx="1620684" cy="463893"/>
              </a:xfrm>
              <a:custGeom>
                <a:rect b="b" l="l" r="r" t="t"/>
                <a:pathLst>
                  <a:path extrusionOk="0" h="2996" w="10467">
                    <a:moveTo>
                      <a:pt x="258" y="1"/>
                    </a:moveTo>
                    <a:cubicBezTo>
                      <a:pt x="116" y="1"/>
                      <a:pt x="1" y="118"/>
                      <a:pt x="2" y="261"/>
                    </a:cubicBezTo>
                    <a:lnTo>
                      <a:pt x="2" y="2735"/>
                    </a:lnTo>
                    <a:cubicBezTo>
                      <a:pt x="1" y="2878"/>
                      <a:pt x="118" y="2995"/>
                      <a:pt x="261" y="2995"/>
                    </a:cubicBezTo>
                    <a:lnTo>
                      <a:pt x="10206" y="2995"/>
                    </a:lnTo>
                    <a:cubicBezTo>
                      <a:pt x="10349" y="2995"/>
                      <a:pt x="10466" y="2878"/>
                      <a:pt x="10466" y="2735"/>
                    </a:cubicBezTo>
                    <a:lnTo>
                      <a:pt x="10466" y="261"/>
                    </a:lnTo>
                    <a:cubicBezTo>
                      <a:pt x="10466" y="117"/>
                      <a:pt x="10349" y="1"/>
                      <a:pt x="10206" y="1"/>
                    </a:cubicBezTo>
                    <a:lnTo>
                      <a:pt x="261" y="1"/>
                    </a:lnTo>
                    <a:cubicBezTo>
                      <a:pt x="260" y="1"/>
                      <a:pt x="259" y="1"/>
                      <a:pt x="2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5"/>
              <p:cNvSpPr/>
              <p:nvPr/>
            </p:nvSpPr>
            <p:spPr>
              <a:xfrm>
                <a:off x="2239107" y="7471677"/>
                <a:ext cx="296514" cy="380900"/>
              </a:xfrm>
              <a:custGeom>
                <a:rect b="b" l="l" r="r" t="t"/>
                <a:pathLst>
                  <a:path extrusionOk="0" h="2460" w="1915">
                    <a:moveTo>
                      <a:pt x="188" y="0"/>
                    </a:moveTo>
                    <a:cubicBezTo>
                      <a:pt x="85" y="0"/>
                      <a:pt x="1" y="85"/>
                      <a:pt x="1" y="188"/>
                    </a:cubicBezTo>
                    <a:lnTo>
                      <a:pt x="1" y="2272"/>
                    </a:lnTo>
                    <a:cubicBezTo>
                      <a:pt x="1" y="2375"/>
                      <a:pt x="85" y="2460"/>
                      <a:pt x="188" y="2460"/>
                    </a:cubicBezTo>
                    <a:lnTo>
                      <a:pt x="1727" y="2460"/>
                    </a:lnTo>
                    <a:cubicBezTo>
                      <a:pt x="1830" y="2460"/>
                      <a:pt x="1915" y="2375"/>
                      <a:pt x="1915" y="2272"/>
                    </a:cubicBezTo>
                    <a:lnTo>
                      <a:pt x="1915" y="188"/>
                    </a:lnTo>
                    <a:cubicBezTo>
                      <a:pt x="1915" y="83"/>
                      <a:pt x="1830" y="0"/>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5"/>
              <p:cNvSpPr/>
              <p:nvPr/>
            </p:nvSpPr>
            <p:spPr>
              <a:xfrm>
                <a:off x="2259546" y="7493665"/>
                <a:ext cx="255482" cy="336772"/>
              </a:xfrm>
              <a:custGeom>
                <a:rect b="b" l="l" r="r" t="t"/>
                <a:pathLst>
                  <a:path extrusionOk="0" h="2175" w="1650">
                    <a:moveTo>
                      <a:pt x="0" y="0"/>
                    </a:moveTo>
                    <a:lnTo>
                      <a:pt x="0" y="2175"/>
                    </a:lnTo>
                    <a:lnTo>
                      <a:pt x="1650" y="2175"/>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a:off x="2281224" y="7524014"/>
                <a:ext cx="39484" cy="33445"/>
              </a:xfrm>
              <a:custGeom>
                <a:rect b="b" l="l" r="r" t="t"/>
                <a:pathLst>
                  <a:path extrusionOk="0" h="216" w="255">
                    <a:moveTo>
                      <a:pt x="143"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2364993" y="7524014"/>
                <a:ext cx="39484" cy="33445"/>
              </a:xfrm>
              <a:custGeom>
                <a:rect b="b" l="l" r="r" t="t"/>
                <a:pathLst>
                  <a:path extrusionOk="0" h="216" w="255">
                    <a:moveTo>
                      <a:pt x="143"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2448762" y="7524014"/>
                <a:ext cx="39484" cy="33445"/>
              </a:xfrm>
              <a:custGeom>
                <a:rect b="b" l="l" r="r" t="t"/>
                <a:pathLst>
                  <a:path extrusionOk="0" h="216" w="255">
                    <a:moveTo>
                      <a:pt x="144"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5"/>
              <p:cNvSpPr/>
              <p:nvPr/>
            </p:nvSpPr>
            <p:spPr>
              <a:xfrm>
                <a:off x="2281224" y="7604376"/>
                <a:ext cx="39484" cy="33445"/>
              </a:xfrm>
              <a:custGeom>
                <a:rect b="b" l="l" r="r" t="t"/>
                <a:pathLst>
                  <a:path extrusionOk="0" h="216" w="255">
                    <a:moveTo>
                      <a:pt x="143" y="1"/>
                    </a:moveTo>
                    <a:cubicBezTo>
                      <a:pt x="117" y="1"/>
                      <a:pt x="91" y="10"/>
                      <a:pt x="69" y="31"/>
                    </a:cubicBezTo>
                    <a:cubicBezTo>
                      <a:pt x="1" y="98"/>
                      <a:pt x="48" y="216"/>
                      <a:pt x="144" y="216"/>
                    </a:cubicBezTo>
                    <a:cubicBezTo>
                      <a:pt x="145" y="216"/>
                      <a:pt x="146" y="216"/>
                      <a:pt x="147" y="216"/>
                    </a:cubicBezTo>
                    <a:cubicBezTo>
                      <a:pt x="204" y="216"/>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5"/>
              <p:cNvSpPr/>
              <p:nvPr/>
            </p:nvSpPr>
            <p:spPr>
              <a:xfrm>
                <a:off x="2364993" y="7604376"/>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547156" y="12708559"/>
                <a:ext cx="736717" cy="737027"/>
              </a:xfrm>
              <a:custGeom>
                <a:rect b="b" l="l" r="r" t="t"/>
                <a:pathLst>
                  <a:path extrusionOk="0" h="4760" w="4758">
                    <a:moveTo>
                      <a:pt x="1" y="1"/>
                    </a:moveTo>
                    <a:lnTo>
                      <a:pt x="2379" y="4759"/>
                    </a:lnTo>
                    <a:lnTo>
                      <a:pt x="4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2448762" y="7604376"/>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2281224" y="7684894"/>
                <a:ext cx="39484" cy="33445"/>
              </a:xfrm>
              <a:custGeom>
                <a:rect b="b" l="l" r="r" t="t"/>
                <a:pathLst>
                  <a:path extrusionOk="0" h="216" w="255">
                    <a:moveTo>
                      <a:pt x="143" y="0"/>
                    </a:moveTo>
                    <a:cubicBezTo>
                      <a:pt x="117" y="0"/>
                      <a:pt x="91" y="10"/>
                      <a:pt x="69"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2364993" y="7684894"/>
                <a:ext cx="39484" cy="33445"/>
              </a:xfrm>
              <a:custGeom>
                <a:rect b="b" l="l" r="r" t="t"/>
                <a:pathLst>
                  <a:path extrusionOk="0" h="216" w="255">
                    <a:moveTo>
                      <a:pt x="143" y="0"/>
                    </a:moveTo>
                    <a:cubicBezTo>
                      <a:pt x="118" y="0"/>
                      <a:pt x="91" y="10"/>
                      <a:pt x="70"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2448762" y="7684894"/>
                <a:ext cx="39484" cy="33445"/>
              </a:xfrm>
              <a:custGeom>
                <a:rect b="b" l="l" r="r" t="t"/>
                <a:pathLst>
                  <a:path extrusionOk="0" h="216" w="255">
                    <a:moveTo>
                      <a:pt x="143" y="0"/>
                    </a:moveTo>
                    <a:cubicBezTo>
                      <a:pt x="118" y="0"/>
                      <a:pt x="91" y="10"/>
                      <a:pt x="70"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5"/>
              <p:cNvSpPr/>
              <p:nvPr/>
            </p:nvSpPr>
            <p:spPr>
              <a:xfrm>
                <a:off x="2286953" y="7766650"/>
                <a:ext cx="33290" cy="31897"/>
              </a:xfrm>
              <a:custGeom>
                <a:rect b="b" l="l" r="r" t="t"/>
                <a:pathLst>
                  <a:path extrusionOk="0" h="206" w="215">
                    <a:moveTo>
                      <a:pt x="108" y="1"/>
                    </a:moveTo>
                    <a:cubicBezTo>
                      <a:pt x="48" y="1"/>
                      <a:pt x="1" y="47"/>
                      <a:pt x="1" y="104"/>
                    </a:cubicBezTo>
                    <a:cubicBezTo>
                      <a:pt x="1" y="160"/>
                      <a:pt x="48" y="206"/>
                      <a:pt x="108" y="206"/>
                    </a:cubicBezTo>
                    <a:cubicBezTo>
                      <a:pt x="167" y="206"/>
                      <a:pt x="214" y="160"/>
                      <a:pt x="214" y="104"/>
                    </a:cubicBezTo>
                    <a:cubicBezTo>
                      <a:pt x="214" y="47"/>
                      <a:pt x="167" y="1"/>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a:off x="2364993" y="7765256"/>
                <a:ext cx="39484" cy="33445"/>
              </a:xfrm>
              <a:custGeom>
                <a:rect b="b" l="l" r="r" t="t"/>
                <a:pathLst>
                  <a:path extrusionOk="0" h="216" w="255">
                    <a:moveTo>
                      <a:pt x="143" y="0"/>
                    </a:moveTo>
                    <a:cubicBezTo>
                      <a:pt x="117" y="0"/>
                      <a:pt x="91" y="9"/>
                      <a:pt x="70" y="30"/>
                    </a:cubicBezTo>
                    <a:cubicBezTo>
                      <a:pt x="1" y="97"/>
                      <a:pt x="48" y="215"/>
                      <a:pt x="144" y="216"/>
                    </a:cubicBezTo>
                    <a:cubicBezTo>
                      <a:pt x="145" y="216"/>
                      <a:pt x="146" y="216"/>
                      <a:pt x="147" y="216"/>
                    </a:cubicBezTo>
                    <a:cubicBezTo>
                      <a:pt x="204" y="216"/>
                      <a:pt x="251" y="169"/>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5"/>
              <p:cNvSpPr/>
              <p:nvPr/>
            </p:nvSpPr>
            <p:spPr>
              <a:xfrm>
                <a:off x="1420770" y="7510078"/>
                <a:ext cx="757310" cy="303946"/>
              </a:xfrm>
              <a:custGeom>
                <a:rect b="b" l="l" r="r" t="t"/>
                <a:pathLst>
                  <a:path extrusionOk="0" h="1963" w="4891">
                    <a:moveTo>
                      <a:pt x="0" y="0"/>
                    </a:moveTo>
                    <a:lnTo>
                      <a:pt x="0" y="1963"/>
                    </a:lnTo>
                    <a:lnTo>
                      <a:pt x="4891" y="1963"/>
                    </a:lnTo>
                    <a:lnTo>
                      <a:pt x="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5"/>
              <p:cNvSpPr/>
              <p:nvPr/>
            </p:nvSpPr>
            <p:spPr>
              <a:xfrm>
                <a:off x="1835436" y="7571395"/>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1967360" y="7571395"/>
                <a:ext cx="37161" cy="180386"/>
              </a:xfrm>
              <a:custGeom>
                <a:rect b="b" l="l" r="r" t="t"/>
                <a:pathLst>
                  <a:path extrusionOk="0" h="1165" w="240">
                    <a:moveTo>
                      <a:pt x="1" y="1"/>
                    </a:moveTo>
                    <a:lnTo>
                      <a:pt x="1" y="1164"/>
                    </a:lnTo>
                    <a:lnTo>
                      <a:pt x="240" y="1164"/>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5"/>
              <p:cNvSpPr/>
              <p:nvPr/>
            </p:nvSpPr>
            <p:spPr>
              <a:xfrm>
                <a:off x="2098975" y="7571395"/>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5"/>
              <p:cNvSpPr/>
              <p:nvPr/>
            </p:nvSpPr>
            <p:spPr>
              <a:xfrm>
                <a:off x="1184018" y="8027093"/>
                <a:ext cx="1676116" cy="519480"/>
              </a:xfrm>
              <a:custGeom>
                <a:rect b="b" l="l" r="r" t="t"/>
                <a:pathLst>
                  <a:path extrusionOk="0" h="3355" w="10825">
                    <a:moveTo>
                      <a:pt x="261" y="1"/>
                    </a:moveTo>
                    <a:cubicBezTo>
                      <a:pt x="118" y="1"/>
                      <a:pt x="1" y="117"/>
                      <a:pt x="1" y="261"/>
                    </a:cubicBezTo>
                    <a:lnTo>
                      <a:pt x="1" y="3094"/>
                    </a:lnTo>
                    <a:cubicBezTo>
                      <a:pt x="1" y="3238"/>
                      <a:pt x="118" y="3355"/>
                      <a:pt x="261" y="3355"/>
                    </a:cubicBezTo>
                    <a:lnTo>
                      <a:pt x="10564" y="3355"/>
                    </a:lnTo>
                    <a:cubicBezTo>
                      <a:pt x="10707" y="3355"/>
                      <a:pt x="10824" y="3238"/>
                      <a:pt x="10824" y="3094"/>
                    </a:cubicBezTo>
                    <a:lnTo>
                      <a:pt x="10824" y="261"/>
                    </a:lnTo>
                    <a:cubicBezTo>
                      <a:pt x="10824" y="117"/>
                      <a:pt x="10707" y="1"/>
                      <a:pt x="10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1211735" y="8054809"/>
                <a:ext cx="1620684" cy="464048"/>
              </a:xfrm>
              <a:custGeom>
                <a:rect b="b" l="l" r="r" t="t"/>
                <a:pathLst>
                  <a:path extrusionOk="0" h="2997" w="10467">
                    <a:moveTo>
                      <a:pt x="261" y="1"/>
                    </a:moveTo>
                    <a:cubicBezTo>
                      <a:pt x="118" y="1"/>
                      <a:pt x="1" y="118"/>
                      <a:pt x="2" y="261"/>
                    </a:cubicBezTo>
                    <a:lnTo>
                      <a:pt x="2" y="2736"/>
                    </a:lnTo>
                    <a:cubicBezTo>
                      <a:pt x="1" y="2880"/>
                      <a:pt x="118" y="2997"/>
                      <a:pt x="261" y="2997"/>
                    </a:cubicBezTo>
                    <a:lnTo>
                      <a:pt x="10206" y="2997"/>
                    </a:lnTo>
                    <a:cubicBezTo>
                      <a:pt x="10349" y="2997"/>
                      <a:pt x="10466" y="2880"/>
                      <a:pt x="10466" y="2736"/>
                    </a:cubicBezTo>
                    <a:lnTo>
                      <a:pt x="10466" y="261"/>
                    </a:lnTo>
                    <a:cubicBezTo>
                      <a:pt x="10466" y="118"/>
                      <a:pt x="10349" y="1"/>
                      <a:pt x="10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2239107" y="8096307"/>
                <a:ext cx="296514" cy="380900"/>
              </a:xfrm>
              <a:custGeom>
                <a:rect b="b" l="l" r="r" t="t"/>
                <a:pathLst>
                  <a:path extrusionOk="0" h="2460" w="1915">
                    <a:moveTo>
                      <a:pt x="188" y="0"/>
                    </a:moveTo>
                    <a:cubicBezTo>
                      <a:pt x="85" y="2"/>
                      <a:pt x="1" y="85"/>
                      <a:pt x="1" y="189"/>
                    </a:cubicBezTo>
                    <a:lnTo>
                      <a:pt x="1" y="2274"/>
                    </a:lnTo>
                    <a:cubicBezTo>
                      <a:pt x="1" y="2376"/>
                      <a:pt x="84" y="2460"/>
                      <a:pt x="186" y="2460"/>
                    </a:cubicBezTo>
                    <a:cubicBezTo>
                      <a:pt x="186" y="2460"/>
                      <a:pt x="187" y="2460"/>
                      <a:pt x="188" y="2460"/>
                    </a:cubicBezTo>
                    <a:lnTo>
                      <a:pt x="1727" y="2460"/>
                    </a:lnTo>
                    <a:cubicBezTo>
                      <a:pt x="1728" y="2460"/>
                      <a:pt x="1729" y="2460"/>
                      <a:pt x="1730" y="2460"/>
                    </a:cubicBezTo>
                    <a:cubicBezTo>
                      <a:pt x="1832" y="2460"/>
                      <a:pt x="1915" y="2376"/>
                      <a:pt x="1915" y="2274"/>
                    </a:cubicBezTo>
                    <a:lnTo>
                      <a:pt x="1915" y="189"/>
                    </a:lnTo>
                    <a:cubicBezTo>
                      <a:pt x="1915" y="85"/>
                      <a:pt x="1830" y="2"/>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2259546" y="8118449"/>
                <a:ext cx="255482" cy="336926"/>
              </a:xfrm>
              <a:custGeom>
                <a:rect b="b" l="l" r="r" t="t"/>
                <a:pathLst>
                  <a:path extrusionOk="0" h="2176" w="1650">
                    <a:moveTo>
                      <a:pt x="0" y="1"/>
                    </a:moveTo>
                    <a:lnTo>
                      <a:pt x="0" y="2175"/>
                    </a:lnTo>
                    <a:lnTo>
                      <a:pt x="1650" y="2175"/>
                    </a:lnTo>
                    <a:lnTo>
                      <a:pt x="16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2281224" y="8148798"/>
                <a:ext cx="39484" cy="33445"/>
              </a:xfrm>
              <a:custGeom>
                <a:rect b="b" l="l" r="r" t="t"/>
                <a:pathLst>
                  <a:path extrusionOk="0" h="216" w="255">
                    <a:moveTo>
                      <a:pt x="143"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2364993" y="8148798"/>
                <a:ext cx="39484" cy="33445"/>
              </a:xfrm>
              <a:custGeom>
                <a:rect b="b" l="l" r="r" t="t"/>
                <a:pathLst>
                  <a:path extrusionOk="0" h="216" w="255">
                    <a:moveTo>
                      <a:pt x="144"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2448762" y="8148798"/>
                <a:ext cx="39484" cy="33445"/>
              </a:xfrm>
              <a:custGeom>
                <a:rect b="b" l="l" r="r" t="t"/>
                <a:pathLst>
                  <a:path extrusionOk="0" h="216" w="255">
                    <a:moveTo>
                      <a:pt x="144"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2281224" y="8229315"/>
                <a:ext cx="39484" cy="33445"/>
              </a:xfrm>
              <a:custGeom>
                <a:rect b="b" l="l" r="r" t="t"/>
                <a:pathLst>
                  <a:path extrusionOk="0" h="216" w="255">
                    <a:moveTo>
                      <a:pt x="143" y="0"/>
                    </a:moveTo>
                    <a:cubicBezTo>
                      <a:pt x="117" y="0"/>
                      <a:pt x="91" y="10"/>
                      <a:pt x="69"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5"/>
              <p:cNvSpPr/>
              <p:nvPr/>
            </p:nvSpPr>
            <p:spPr>
              <a:xfrm>
                <a:off x="2364993" y="8229315"/>
                <a:ext cx="39484" cy="33445"/>
              </a:xfrm>
              <a:custGeom>
                <a:rect b="b" l="l" r="r" t="t"/>
                <a:pathLst>
                  <a:path extrusionOk="0" h="216" w="255">
                    <a:moveTo>
                      <a:pt x="143" y="0"/>
                    </a:moveTo>
                    <a:cubicBezTo>
                      <a:pt x="118" y="0"/>
                      <a:pt x="91" y="10"/>
                      <a:pt x="70"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5"/>
              <p:cNvSpPr/>
              <p:nvPr/>
            </p:nvSpPr>
            <p:spPr>
              <a:xfrm>
                <a:off x="2448762" y="8229315"/>
                <a:ext cx="39484" cy="33445"/>
              </a:xfrm>
              <a:custGeom>
                <a:rect b="b" l="l" r="r" t="t"/>
                <a:pathLst>
                  <a:path extrusionOk="0" h="216" w="255">
                    <a:moveTo>
                      <a:pt x="143" y="0"/>
                    </a:moveTo>
                    <a:cubicBezTo>
                      <a:pt x="118" y="0"/>
                      <a:pt x="91" y="10"/>
                      <a:pt x="70"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5"/>
              <p:cNvSpPr/>
              <p:nvPr/>
            </p:nvSpPr>
            <p:spPr>
              <a:xfrm>
                <a:off x="2281224" y="8309678"/>
                <a:ext cx="39484" cy="33445"/>
              </a:xfrm>
              <a:custGeom>
                <a:rect b="b" l="l" r="r" t="t"/>
                <a:pathLst>
                  <a:path extrusionOk="0" h="216" w="255">
                    <a:moveTo>
                      <a:pt x="144" y="1"/>
                    </a:moveTo>
                    <a:cubicBezTo>
                      <a:pt x="118" y="1"/>
                      <a:pt x="91" y="10"/>
                      <a:pt x="69" y="31"/>
                    </a:cubicBezTo>
                    <a:cubicBezTo>
                      <a:pt x="1" y="97"/>
                      <a:pt x="48" y="216"/>
                      <a:pt x="144" y="216"/>
                    </a:cubicBezTo>
                    <a:cubicBezTo>
                      <a:pt x="145" y="216"/>
                      <a:pt x="146" y="216"/>
                      <a:pt x="146" y="216"/>
                    </a:cubicBezTo>
                    <a:cubicBezTo>
                      <a:pt x="204" y="216"/>
                      <a:pt x="250" y="169"/>
                      <a:pt x="251" y="113"/>
                    </a:cubicBezTo>
                    <a:cubicBezTo>
                      <a:pt x="254" y="46"/>
                      <a:pt x="200"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2364993" y="8309678"/>
                <a:ext cx="39484" cy="33445"/>
              </a:xfrm>
              <a:custGeom>
                <a:rect b="b" l="l" r="r" t="t"/>
                <a:pathLst>
                  <a:path extrusionOk="0" h="216" w="255">
                    <a:moveTo>
                      <a:pt x="144" y="1"/>
                    </a:moveTo>
                    <a:cubicBezTo>
                      <a:pt x="118" y="1"/>
                      <a:pt x="91" y="10"/>
                      <a:pt x="70" y="31"/>
                    </a:cubicBezTo>
                    <a:cubicBezTo>
                      <a:pt x="1" y="97"/>
                      <a:pt x="48" y="216"/>
                      <a:pt x="144" y="216"/>
                    </a:cubicBezTo>
                    <a:cubicBezTo>
                      <a:pt x="145" y="216"/>
                      <a:pt x="146" y="216"/>
                      <a:pt x="147" y="216"/>
                    </a:cubicBezTo>
                    <a:cubicBezTo>
                      <a:pt x="204" y="216"/>
                      <a:pt x="250" y="171"/>
                      <a:pt x="251" y="113"/>
                    </a:cubicBezTo>
                    <a:cubicBezTo>
                      <a:pt x="254" y="46"/>
                      <a:pt x="201"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5"/>
              <p:cNvSpPr/>
              <p:nvPr/>
            </p:nvSpPr>
            <p:spPr>
              <a:xfrm>
                <a:off x="2448762" y="8309678"/>
                <a:ext cx="39484" cy="33445"/>
              </a:xfrm>
              <a:custGeom>
                <a:rect b="b" l="l" r="r" t="t"/>
                <a:pathLst>
                  <a:path extrusionOk="0" h="216" w="255">
                    <a:moveTo>
                      <a:pt x="144" y="1"/>
                    </a:moveTo>
                    <a:cubicBezTo>
                      <a:pt x="118" y="1"/>
                      <a:pt x="92" y="10"/>
                      <a:pt x="70" y="31"/>
                    </a:cubicBezTo>
                    <a:cubicBezTo>
                      <a:pt x="1" y="97"/>
                      <a:pt x="48" y="216"/>
                      <a:pt x="144" y="216"/>
                    </a:cubicBezTo>
                    <a:cubicBezTo>
                      <a:pt x="145" y="216"/>
                      <a:pt x="146" y="216"/>
                      <a:pt x="147" y="216"/>
                    </a:cubicBezTo>
                    <a:cubicBezTo>
                      <a:pt x="204" y="216"/>
                      <a:pt x="250" y="171"/>
                      <a:pt x="251" y="113"/>
                    </a:cubicBezTo>
                    <a:cubicBezTo>
                      <a:pt x="254" y="46"/>
                      <a:pt x="201"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5"/>
              <p:cNvSpPr/>
              <p:nvPr/>
            </p:nvSpPr>
            <p:spPr>
              <a:xfrm>
                <a:off x="2281224" y="8390040"/>
                <a:ext cx="39484" cy="33445"/>
              </a:xfrm>
              <a:custGeom>
                <a:rect b="b" l="l" r="r" t="t"/>
                <a:pathLst>
                  <a:path extrusionOk="0" h="216" w="255">
                    <a:moveTo>
                      <a:pt x="143" y="0"/>
                    </a:moveTo>
                    <a:cubicBezTo>
                      <a:pt x="117" y="0"/>
                      <a:pt x="91" y="9"/>
                      <a:pt x="69" y="30"/>
                    </a:cubicBezTo>
                    <a:cubicBezTo>
                      <a:pt x="1" y="98"/>
                      <a:pt x="48" y="215"/>
                      <a:pt x="144" y="215"/>
                    </a:cubicBezTo>
                    <a:cubicBezTo>
                      <a:pt x="145" y="215"/>
                      <a:pt x="146" y="215"/>
                      <a:pt x="147" y="215"/>
                    </a:cubicBezTo>
                    <a:cubicBezTo>
                      <a:pt x="204" y="215"/>
                      <a:pt x="250" y="170"/>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5"/>
              <p:cNvSpPr/>
              <p:nvPr/>
            </p:nvSpPr>
            <p:spPr>
              <a:xfrm>
                <a:off x="2364993" y="8390040"/>
                <a:ext cx="39484" cy="33445"/>
              </a:xfrm>
              <a:custGeom>
                <a:rect b="b" l="l" r="r" t="t"/>
                <a:pathLst>
                  <a:path extrusionOk="0" h="216" w="255">
                    <a:moveTo>
                      <a:pt x="143" y="0"/>
                    </a:moveTo>
                    <a:cubicBezTo>
                      <a:pt x="117" y="0"/>
                      <a:pt x="91" y="9"/>
                      <a:pt x="70" y="30"/>
                    </a:cubicBezTo>
                    <a:cubicBezTo>
                      <a:pt x="1" y="98"/>
                      <a:pt x="48" y="215"/>
                      <a:pt x="144" y="215"/>
                    </a:cubicBezTo>
                    <a:cubicBezTo>
                      <a:pt x="145" y="215"/>
                      <a:pt x="146" y="215"/>
                      <a:pt x="147" y="215"/>
                    </a:cubicBezTo>
                    <a:cubicBezTo>
                      <a:pt x="204" y="215"/>
                      <a:pt x="251" y="170"/>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5"/>
              <p:cNvSpPr/>
              <p:nvPr/>
            </p:nvSpPr>
            <p:spPr>
              <a:xfrm>
                <a:off x="1420770" y="8134862"/>
                <a:ext cx="757310" cy="304101"/>
              </a:xfrm>
              <a:custGeom>
                <a:rect b="b" l="l" r="r" t="t"/>
                <a:pathLst>
                  <a:path extrusionOk="0" h="1964" w="4891">
                    <a:moveTo>
                      <a:pt x="0" y="1"/>
                    </a:moveTo>
                    <a:lnTo>
                      <a:pt x="0" y="1963"/>
                    </a:lnTo>
                    <a:lnTo>
                      <a:pt x="4891" y="1963"/>
                    </a:lnTo>
                    <a:lnTo>
                      <a:pt x="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5"/>
              <p:cNvSpPr/>
              <p:nvPr/>
            </p:nvSpPr>
            <p:spPr>
              <a:xfrm>
                <a:off x="1835436" y="8196334"/>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5"/>
              <p:cNvSpPr/>
              <p:nvPr/>
            </p:nvSpPr>
            <p:spPr>
              <a:xfrm>
                <a:off x="1967360" y="8196334"/>
                <a:ext cx="37161" cy="180231"/>
              </a:xfrm>
              <a:custGeom>
                <a:rect b="b" l="l" r="r" t="t"/>
                <a:pathLst>
                  <a:path extrusionOk="0" h="1164" w="240">
                    <a:moveTo>
                      <a:pt x="1" y="0"/>
                    </a:moveTo>
                    <a:lnTo>
                      <a:pt x="1" y="1164"/>
                    </a:lnTo>
                    <a:lnTo>
                      <a:pt x="240" y="1164"/>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5"/>
              <p:cNvSpPr/>
              <p:nvPr/>
            </p:nvSpPr>
            <p:spPr>
              <a:xfrm>
                <a:off x="2098975" y="8196334"/>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5"/>
              <p:cNvSpPr/>
              <p:nvPr/>
            </p:nvSpPr>
            <p:spPr>
              <a:xfrm>
                <a:off x="1184018" y="8652031"/>
                <a:ext cx="1676116" cy="519480"/>
              </a:xfrm>
              <a:custGeom>
                <a:rect b="b" l="l" r="r" t="t"/>
                <a:pathLst>
                  <a:path extrusionOk="0" h="3355" w="10825">
                    <a:moveTo>
                      <a:pt x="261" y="0"/>
                    </a:moveTo>
                    <a:cubicBezTo>
                      <a:pt x="118" y="0"/>
                      <a:pt x="1" y="116"/>
                      <a:pt x="1" y="261"/>
                    </a:cubicBezTo>
                    <a:lnTo>
                      <a:pt x="1" y="3094"/>
                    </a:lnTo>
                    <a:cubicBezTo>
                      <a:pt x="1" y="3237"/>
                      <a:pt x="118" y="3354"/>
                      <a:pt x="261" y="3354"/>
                    </a:cubicBezTo>
                    <a:lnTo>
                      <a:pt x="10564" y="3354"/>
                    </a:lnTo>
                    <a:cubicBezTo>
                      <a:pt x="10707" y="3354"/>
                      <a:pt x="10824" y="3237"/>
                      <a:pt x="10824" y="3094"/>
                    </a:cubicBezTo>
                    <a:lnTo>
                      <a:pt x="10824" y="261"/>
                    </a:lnTo>
                    <a:cubicBezTo>
                      <a:pt x="10824" y="116"/>
                      <a:pt x="10707" y="0"/>
                      <a:pt x="10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5"/>
              <p:cNvSpPr/>
              <p:nvPr/>
            </p:nvSpPr>
            <p:spPr>
              <a:xfrm>
                <a:off x="1211735" y="8679748"/>
                <a:ext cx="1620684" cy="464048"/>
              </a:xfrm>
              <a:custGeom>
                <a:rect b="b" l="l" r="r" t="t"/>
                <a:pathLst>
                  <a:path extrusionOk="0" h="2997" w="10467">
                    <a:moveTo>
                      <a:pt x="261" y="0"/>
                    </a:moveTo>
                    <a:cubicBezTo>
                      <a:pt x="118" y="0"/>
                      <a:pt x="1" y="116"/>
                      <a:pt x="2" y="261"/>
                    </a:cubicBezTo>
                    <a:lnTo>
                      <a:pt x="2" y="2735"/>
                    </a:lnTo>
                    <a:cubicBezTo>
                      <a:pt x="1" y="2879"/>
                      <a:pt x="118" y="2996"/>
                      <a:pt x="261" y="2996"/>
                    </a:cubicBezTo>
                    <a:lnTo>
                      <a:pt x="10206" y="2996"/>
                    </a:lnTo>
                    <a:cubicBezTo>
                      <a:pt x="10349" y="2996"/>
                      <a:pt x="10466" y="2879"/>
                      <a:pt x="10466" y="2735"/>
                    </a:cubicBezTo>
                    <a:lnTo>
                      <a:pt x="10466" y="261"/>
                    </a:lnTo>
                    <a:cubicBezTo>
                      <a:pt x="10466" y="118"/>
                      <a:pt x="10349" y="0"/>
                      <a:pt x="10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5"/>
              <p:cNvSpPr/>
              <p:nvPr/>
            </p:nvSpPr>
            <p:spPr>
              <a:xfrm>
                <a:off x="2239107" y="8721091"/>
                <a:ext cx="296514" cy="381055"/>
              </a:xfrm>
              <a:custGeom>
                <a:rect b="b" l="l" r="r" t="t"/>
                <a:pathLst>
                  <a:path extrusionOk="0" h="2461" w="1915">
                    <a:moveTo>
                      <a:pt x="188" y="1"/>
                    </a:moveTo>
                    <a:cubicBezTo>
                      <a:pt x="85" y="1"/>
                      <a:pt x="1" y="85"/>
                      <a:pt x="1" y="190"/>
                    </a:cubicBezTo>
                    <a:lnTo>
                      <a:pt x="1" y="2274"/>
                    </a:lnTo>
                    <a:cubicBezTo>
                      <a:pt x="1" y="2377"/>
                      <a:pt x="85" y="2460"/>
                      <a:pt x="188" y="2460"/>
                    </a:cubicBezTo>
                    <a:lnTo>
                      <a:pt x="1727" y="2460"/>
                    </a:lnTo>
                    <a:cubicBezTo>
                      <a:pt x="1830" y="2460"/>
                      <a:pt x="1915" y="2377"/>
                      <a:pt x="1915" y="2274"/>
                    </a:cubicBezTo>
                    <a:lnTo>
                      <a:pt x="1915" y="190"/>
                    </a:lnTo>
                    <a:cubicBezTo>
                      <a:pt x="1915" y="85"/>
                      <a:pt x="1830"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5"/>
              <p:cNvSpPr/>
              <p:nvPr/>
            </p:nvSpPr>
            <p:spPr>
              <a:xfrm>
                <a:off x="2259546" y="8743388"/>
                <a:ext cx="255482" cy="336772"/>
              </a:xfrm>
              <a:custGeom>
                <a:rect b="b" l="l" r="r" t="t"/>
                <a:pathLst>
                  <a:path extrusionOk="0" h="2175" w="1650">
                    <a:moveTo>
                      <a:pt x="0" y="0"/>
                    </a:moveTo>
                    <a:lnTo>
                      <a:pt x="0" y="2175"/>
                    </a:lnTo>
                    <a:lnTo>
                      <a:pt x="1650" y="2175"/>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5"/>
              <p:cNvSpPr/>
              <p:nvPr/>
            </p:nvSpPr>
            <p:spPr>
              <a:xfrm>
                <a:off x="2281224" y="8773737"/>
                <a:ext cx="39484" cy="33290"/>
              </a:xfrm>
              <a:custGeom>
                <a:rect b="b" l="l" r="r" t="t"/>
                <a:pathLst>
                  <a:path extrusionOk="0" h="215" w="255">
                    <a:moveTo>
                      <a:pt x="143"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5"/>
              <p:cNvSpPr/>
              <p:nvPr/>
            </p:nvSpPr>
            <p:spPr>
              <a:xfrm>
                <a:off x="2364993" y="8773737"/>
                <a:ext cx="39484" cy="33290"/>
              </a:xfrm>
              <a:custGeom>
                <a:rect b="b" l="l" r="r" t="t"/>
                <a:pathLst>
                  <a:path extrusionOk="0" h="215" w="255">
                    <a:moveTo>
                      <a:pt x="144"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5"/>
              <p:cNvSpPr/>
              <p:nvPr/>
            </p:nvSpPr>
            <p:spPr>
              <a:xfrm>
                <a:off x="2448762" y="8773737"/>
                <a:ext cx="39484" cy="33290"/>
              </a:xfrm>
              <a:custGeom>
                <a:rect b="b" l="l" r="r" t="t"/>
                <a:pathLst>
                  <a:path extrusionOk="0" h="215" w="255">
                    <a:moveTo>
                      <a:pt x="144"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5"/>
              <p:cNvSpPr/>
              <p:nvPr/>
            </p:nvSpPr>
            <p:spPr>
              <a:xfrm>
                <a:off x="2281224" y="8854099"/>
                <a:ext cx="39484" cy="33445"/>
              </a:xfrm>
              <a:custGeom>
                <a:rect b="b" l="l" r="r" t="t"/>
                <a:pathLst>
                  <a:path extrusionOk="0" h="216" w="255">
                    <a:moveTo>
                      <a:pt x="143" y="1"/>
                    </a:moveTo>
                    <a:cubicBezTo>
                      <a:pt x="117" y="1"/>
                      <a:pt x="91" y="10"/>
                      <a:pt x="69" y="31"/>
                    </a:cubicBezTo>
                    <a:cubicBezTo>
                      <a:pt x="1" y="98"/>
                      <a:pt x="48" y="216"/>
                      <a:pt x="144" y="216"/>
                    </a:cubicBezTo>
                    <a:cubicBezTo>
                      <a:pt x="145" y="216"/>
                      <a:pt x="146" y="216"/>
                      <a:pt x="147" y="216"/>
                    </a:cubicBezTo>
                    <a:cubicBezTo>
                      <a:pt x="204" y="216"/>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5"/>
              <p:cNvSpPr/>
              <p:nvPr/>
            </p:nvSpPr>
            <p:spPr>
              <a:xfrm>
                <a:off x="2364993" y="8854099"/>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5"/>
              <p:cNvSpPr/>
              <p:nvPr/>
            </p:nvSpPr>
            <p:spPr>
              <a:xfrm>
                <a:off x="2448762" y="8854099"/>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5"/>
              <p:cNvSpPr/>
              <p:nvPr/>
            </p:nvSpPr>
            <p:spPr>
              <a:xfrm>
                <a:off x="2281224" y="8934462"/>
                <a:ext cx="39484" cy="33600"/>
              </a:xfrm>
              <a:custGeom>
                <a:rect b="b" l="l" r="r" t="t"/>
                <a:pathLst>
                  <a:path extrusionOk="0" h="217" w="255">
                    <a:moveTo>
                      <a:pt x="143" y="1"/>
                    </a:moveTo>
                    <a:cubicBezTo>
                      <a:pt x="118" y="1"/>
                      <a:pt x="92" y="10"/>
                      <a:pt x="71" y="30"/>
                    </a:cubicBezTo>
                    <a:cubicBezTo>
                      <a:pt x="1" y="97"/>
                      <a:pt x="48" y="215"/>
                      <a:pt x="144" y="216"/>
                    </a:cubicBezTo>
                    <a:cubicBezTo>
                      <a:pt x="203" y="216"/>
                      <a:pt x="250" y="170"/>
                      <a:pt x="251" y="113"/>
                    </a:cubicBezTo>
                    <a:cubicBezTo>
                      <a:pt x="254" y="46"/>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5"/>
              <p:cNvSpPr/>
              <p:nvPr/>
            </p:nvSpPr>
            <p:spPr>
              <a:xfrm>
                <a:off x="2364993" y="8934462"/>
                <a:ext cx="39484" cy="33600"/>
              </a:xfrm>
              <a:custGeom>
                <a:rect b="b" l="l" r="r" t="t"/>
                <a:pathLst>
                  <a:path extrusionOk="0" h="217" w="255">
                    <a:moveTo>
                      <a:pt x="143" y="1"/>
                    </a:moveTo>
                    <a:cubicBezTo>
                      <a:pt x="118" y="1"/>
                      <a:pt x="92" y="10"/>
                      <a:pt x="71" y="30"/>
                    </a:cubicBezTo>
                    <a:cubicBezTo>
                      <a:pt x="1" y="97"/>
                      <a:pt x="48" y="215"/>
                      <a:pt x="144" y="216"/>
                    </a:cubicBezTo>
                    <a:cubicBezTo>
                      <a:pt x="203" y="216"/>
                      <a:pt x="250" y="170"/>
                      <a:pt x="251" y="113"/>
                    </a:cubicBezTo>
                    <a:cubicBezTo>
                      <a:pt x="254" y="46"/>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5"/>
              <p:cNvSpPr/>
              <p:nvPr/>
            </p:nvSpPr>
            <p:spPr>
              <a:xfrm>
                <a:off x="2448762" y="8934462"/>
                <a:ext cx="39484" cy="33600"/>
              </a:xfrm>
              <a:custGeom>
                <a:rect b="b" l="l" r="r" t="t"/>
                <a:pathLst>
                  <a:path extrusionOk="0" h="217" w="255">
                    <a:moveTo>
                      <a:pt x="144" y="1"/>
                    </a:moveTo>
                    <a:cubicBezTo>
                      <a:pt x="118" y="1"/>
                      <a:pt x="92" y="10"/>
                      <a:pt x="71" y="30"/>
                    </a:cubicBezTo>
                    <a:cubicBezTo>
                      <a:pt x="1" y="97"/>
                      <a:pt x="48" y="215"/>
                      <a:pt x="144" y="216"/>
                    </a:cubicBezTo>
                    <a:cubicBezTo>
                      <a:pt x="203" y="216"/>
                      <a:pt x="250" y="170"/>
                      <a:pt x="251" y="113"/>
                    </a:cubicBezTo>
                    <a:cubicBezTo>
                      <a:pt x="254" y="46"/>
                      <a:pt x="200"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5"/>
              <p:cNvSpPr/>
              <p:nvPr/>
            </p:nvSpPr>
            <p:spPr>
              <a:xfrm>
                <a:off x="2286953" y="9016373"/>
                <a:ext cx="33290" cy="31897"/>
              </a:xfrm>
              <a:custGeom>
                <a:rect b="b" l="l" r="r" t="t"/>
                <a:pathLst>
                  <a:path extrusionOk="0" h="206" w="215">
                    <a:moveTo>
                      <a:pt x="108" y="1"/>
                    </a:moveTo>
                    <a:cubicBezTo>
                      <a:pt x="48" y="1"/>
                      <a:pt x="1" y="47"/>
                      <a:pt x="1" y="102"/>
                    </a:cubicBezTo>
                    <a:cubicBezTo>
                      <a:pt x="1" y="160"/>
                      <a:pt x="48" y="205"/>
                      <a:pt x="108" y="205"/>
                    </a:cubicBezTo>
                    <a:cubicBezTo>
                      <a:pt x="167" y="205"/>
                      <a:pt x="214" y="160"/>
                      <a:pt x="214" y="102"/>
                    </a:cubicBezTo>
                    <a:cubicBezTo>
                      <a:pt x="214" y="47"/>
                      <a:pt x="167" y="1"/>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5"/>
              <p:cNvSpPr/>
              <p:nvPr/>
            </p:nvSpPr>
            <p:spPr>
              <a:xfrm>
                <a:off x="2364993" y="9014824"/>
                <a:ext cx="39484" cy="33445"/>
              </a:xfrm>
              <a:custGeom>
                <a:rect b="b" l="l" r="r" t="t"/>
                <a:pathLst>
                  <a:path extrusionOk="0" h="216" w="255">
                    <a:moveTo>
                      <a:pt x="143" y="1"/>
                    </a:moveTo>
                    <a:cubicBezTo>
                      <a:pt x="117" y="1"/>
                      <a:pt x="91" y="10"/>
                      <a:pt x="70" y="31"/>
                    </a:cubicBezTo>
                    <a:cubicBezTo>
                      <a:pt x="1" y="98"/>
                      <a:pt x="48" y="215"/>
                      <a:pt x="144" y="215"/>
                    </a:cubicBezTo>
                    <a:cubicBezTo>
                      <a:pt x="145" y="216"/>
                      <a:pt x="146" y="216"/>
                      <a:pt x="147" y="216"/>
                    </a:cubicBezTo>
                    <a:cubicBezTo>
                      <a:pt x="204" y="216"/>
                      <a:pt x="251" y="170"/>
                      <a:pt x="251" y="114"/>
                    </a:cubicBezTo>
                    <a:cubicBezTo>
                      <a:pt x="254" y="47"/>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5"/>
              <p:cNvSpPr/>
              <p:nvPr/>
            </p:nvSpPr>
            <p:spPr>
              <a:xfrm>
                <a:off x="1420770" y="8759801"/>
                <a:ext cx="757310" cy="303946"/>
              </a:xfrm>
              <a:custGeom>
                <a:rect b="b" l="l" r="r" t="t"/>
                <a:pathLst>
                  <a:path extrusionOk="0" h="1963" w="4891">
                    <a:moveTo>
                      <a:pt x="0" y="0"/>
                    </a:moveTo>
                    <a:lnTo>
                      <a:pt x="0" y="1963"/>
                    </a:lnTo>
                    <a:lnTo>
                      <a:pt x="4891" y="1963"/>
                    </a:lnTo>
                    <a:lnTo>
                      <a:pt x="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5"/>
              <p:cNvSpPr/>
              <p:nvPr/>
            </p:nvSpPr>
            <p:spPr>
              <a:xfrm>
                <a:off x="1835436" y="8821118"/>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5"/>
              <p:cNvSpPr/>
              <p:nvPr/>
            </p:nvSpPr>
            <p:spPr>
              <a:xfrm>
                <a:off x="1967360" y="8821118"/>
                <a:ext cx="37161" cy="180386"/>
              </a:xfrm>
              <a:custGeom>
                <a:rect b="b" l="l" r="r" t="t"/>
                <a:pathLst>
                  <a:path extrusionOk="0" h="1165" w="240">
                    <a:moveTo>
                      <a:pt x="1" y="1"/>
                    </a:moveTo>
                    <a:lnTo>
                      <a:pt x="1" y="1164"/>
                    </a:lnTo>
                    <a:lnTo>
                      <a:pt x="240" y="1164"/>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5"/>
              <p:cNvSpPr/>
              <p:nvPr/>
            </p:nvSpPr>
            <p:spPr>
              <a:xfrm>
                <a:off x="2098975" y="8821118"/>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1184018" y="9276815"/>
                <a:ext cx="1676116" cy="519480"/>
              </a:xfrm>
              <a:custGeom>
                <a:rect b="b" l="l" r="r" t="t"/>
                <a:pathLst>
                  <a:path extrusionOk="0" h="3355" w="10825">
                    <a:moveTo>
                      <a:pt x="261" y="1"/>
                    </a:moveTo>
                    <a:cubicBezTo>
                      <a:pt x="117" y="1"/>
                      <a:pt x="1" y="117"/>
                      <a:pt x="1" y="261"/>
                    </a:cubicBezTo>
                    <a:lnTo>
                      <a:pt x="1" y="3094"/>
                    </a:lnTo>
                    <a:cubicBezTo>
                      <a:pt x="1" y="3238"/>
                      <a:pt x="117" y="3355"/>
                      <a:pt x="261" y="3355"/>
                    </a:cubicBezTo>
                    <a:lnTo>
                      <a:pt x="10564" y="3355"/>
                    </a:lnTo>
                    <a:cubicBezTo>
                      <a:pt x="10708" y="3355"/>
                      <a:pt x="10824" y="3238"/>
                      <a:pt x="10824" y="3094"/>
                    </a:cubicBezTo>
                    <a:lnTo>
                      <a:pt x="10824" y="261"/>
                    </a:lnTo>
                    <a:cubicBezTo>
                      <a:pt x="10824" y="117"/>
                      <a:pt x="10708" y="1"/>
                      <a:pt x="10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5"/>
              <p:cNvSpPr/>
              <p:nvPr/>
            </p:nvSpPr>
            <p:spPr>
              <a:xfrm>
                <a:off x="1211735" y="9304532"/>
                <a:ext cx="1620684" cy="464048"/>
              </a:xfrm>
              <a:custGeom>
                <a:rect b="b" l="l" r="r" t="t"/>
                <a:pathLst>
                  <a:path extrusionOk="0" h="2997" w="10467">
                    <a:moveTo>
                      <a:pt x="261" y="1"/>
                    </a:moveTo>
                    <a:cubicBezTo>
                      <a:pt x="118" y="1"/>
                      <a:pt x="1" y="117"/>
                      <a:pt x="2" y="261"/>
                    </a:cubicBezTo>
                    <a:lnTo>
                      <a:pt x="2" y="2735"/>
                    </a:lnTo>
                    <a:cubicBezTo>
                      <a:pt x="1" y="2880"/>
                      <a:pt x="118" y="2996"/>
                      <a:pt x="261" y="2997"/>
                    </a:cubicBezTo>
                    <a:lnTo>
                      <a:pt x="10206" y="2997"/>
                    </a:lnTo>
                    <a:cubicBezTo>
                      <a:pt x="10349" y="2996"/>
                      <a:pt x="10466" y="2880"/>
                      <a:pt x="10466" y="2735"/>
                    </a:cubicBezTo>
                    <a:lnTo>
                      <a:pt x="10466" y="261"/>
                    </a:lnTo>
                    <a:cubicBezTo>
                      <a:pt x="10466" y="118"/>
                      <a:pt x="10349" y="1"/>
                      <a:pt x="10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5"/>
              <p:cNvSpPr/>
              <p:nvPr/>
            </p:nvSpPr>
            <p:spPr>
              <a:xfrm>
                <a:off x="2239107" y="9346029"/>
                <a:ext cx="296514" cy="380900"/>
              </a:xfrm>
              <a:custGeom>
                <a:rect b="b" l="l" r="r" t="t"/>
                <a:pathLst>
                  <a:path extrusionOk="0" h="2460" w="1915">
                    <a:moveTo>
                      <a:pt x="188" y="0"/>
                    </a:moveTo>
                    <a:cubicBezTo>
                      <a:pt x="85" y="0"/>
                      <a:pt x="1" y="85"/>
                      <a:pt x="1" y="188"/>
                    </a:cubicBezTo>
                    <a:lnTo>
                      <a:pt x="1" y="2272"/>
                    </a:lnTo>
                    <a:cubicBezTo>
                      <a:pt x="1" y="2377"/>
                      <a:pt x="85" y="2460"/>
                      <a:pt x="188" y="2460"/>
                    </a:cubicBezTo>
                    <a:lnTo>
                      <a:pt x="1727" y="2460"/>
                    </a:lnTo>
                    <a:cubicBezTo>
                      <a:pt x="1830" y="2460"/>
                      <a:pt x="1915" y="2377"/>
                      <a:pt x="1915" y="2272"/>
                    </a:cubicBezTo>
                    <a:lnTo>
                      <a:pt x="1915" y="188"/>
                    </a:lnTo>
                    <a:cubicBezTo>
                      <a:pt x="1915" y="85"/>
                      <a:pt x="1830" y="0"/>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2259546" y="9368017"/>
                <a:ext cx="255482" cy="337081"/>
              </a:xfrm>
              <a:custGeom>
                <a:rect b="b" l="l" r="r" t="t"/>
                <a:pathLst>
                  <a:path extrusionOk="0" h="2177" w="1650">
                    <a:moveTo>
                      <a:pt x="0" y="0"/>
                    </a:moveTo>
                    <a:lnTo>
                      <a:pt x="0" y="2176"/>
                    </a:lnTo>
                    <a:lnTo>
                      <a:pt x="1650" y="2176"/>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5"/>
              <p:cNvSpPr/>
              <p:nvPr/>
            </p:nvSpPr>
            <p:spPr>
              <a:xfrm>
                <a:off x="2281224" y="9398521"/>
                <a:ext cx="39484" cy="33445"/>
              </a:xfrm>
              <a:custGeom>
                <a:rect b="b" l="l" r="r" t="t"/>
                <a:pathLst>
                  <a:path extrusionOk="0" h="216" w="255">
                    <a:moveTo>
                      <a:pt x="143"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5"/>
              <p:cNvSpPr/>
              <p:nvPr/>
            </p:nvSpPr>
            <p:spPr>
              <a:xfrm>
                <a:off x="2364993" y="9398521"/>
                <a:ext cx="39484" cy="33445"/>
              </a:xfrm>
              <a:custGeom>
                <a:rect b="b" l="l" r="r" t="t"/>
                <a:pathLst>
                  <a:path extrusionOk="0" h="216" w="255">
                    <a:moveTo>
                      <a:pt x="144"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5"/>
              <p:cNvSpPr/>
              <p:nvPr/>
            </p:nvSpPr>
            <p:spPr>
              <a:xfrm>
                <a:off x="2448762" y="9398521"/>
                <a:ext cx="39484" cy="33445"/>
              </a:xfrm>
              <a:custGeom>
                <a:rect b="b" l="l" r="r" t="t"/>
                <a:pathLst>
                  <a:path extrusionOk="0" h="216" w="255">
                    <a:moveTo>
                      <a:pt x="144"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5"/>
              <p:cNvSpPr/>
              <p:nvPr/>
            </p:nvSpPr>
            <p:spPr>
              <a:xfrm>
                <a:off x="2281224" y="9478883"/>
                <a:ext cx="39484" cy="33600"/>
              </a:xfrm>
              <a:custGeom>
                <a:rect b="b" l="l" r="r" t="t"/>
                <a:pathLst>
                  <a:path extrusionOk="0" h="217" w="255">
                    <a:moveTo>
                      <a:pt x="144" y="1"/>
                    </a:moveTo>
                    <a:cubicBezTo>
                      <a:pt x="118" y="1"/>
                      <a:pt x="91" y="10"/>
                      <a:pt x="69" y="31"/>
                    </a:cubicBezTo>
                    <a:cubicBezTo>
                      <a:pt x="1" y="97"/>
                      <a:pt x="48" y="216"/>
                      <a:pt x="144" y="216"/>
                    </a:cubicBezTo>
                    <a:cubicBezTo>
                      <a:pt x="145" y="216"/>
                      <a:pt x="146" y="216"/>
                      <a:pt x="146" y="216"/>
                    </a:cubicBezTo>
                    <a:cubicBezTo>
                      <a:pt x="204" y="216"/>
                      <a:pt x="250" y="169"/>
                      <a:pt x="251" y="113"/>
                    </a:cubicBezTo>
                    <a:cubicBezTo>
                      <a:pt x="254" y="46"/>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5"/>
              <p:cNvSpPr/>
              <p:nvPr/>
            </p:nvSpPr>
            <p:spPr>
              <a:xfrm>
                <a:off x="2364993" y="9478883"/>
                <a:ext cx="39484" cy="33600"/>
              </a:xfrm>
              <a:custGeom>
                <a:rect b="b" l="l" r="r" t="t"/>
                <a:pathLst>
                  <a:path extrusionOk="0" h="217" w="255">
                    <a:moveTo>
                      <a:pt x="144" y="1"/>
                    </a:moveTo>
                    <a:cubicBezTo>
                      <a:pt x="118" y="1"/>
                      <a:pt x="91" y="10"/>
                      <a:pt x="70" y="31"/>
                    </a:cubicBezTo>
                    <a:cubicBezTo>
                      <a:pt x="1" y="97"/>
                      <a:pt x="48" y="216"/>
                      <a:pt x="144" y="216"/>
                    </a:cubicBezTo>
                    <a:cubicBezTo>
                      <a:pt x="145" y="216"/>
                      <a:pt x="146" y="216"/>
                      <a:pt x="147" y="216"/>
                    </a:cubicBezTo>
                    <a:cubicBezTo>
                      <a:pt x="204" y="216"/>
                      <a:pt x="251" y="169"/>
                      <a:pt x="251" y="113"/>
                    </a:cubicBezTo>
                    <a:cubicBezTo>
                      <a:pt x="254" y="46"/>
                      <a:pt x="201"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2448762" y="9478883"/>
                <a:ext cx="39484" cy="33600"/>
              </a:xfrm>
              <a:custGeom>
                <a:rect b="b" l="l" r="r" t="t"/>
                <a:pathLst>
                  <a:path extrusionOk="0" h="217" w="255">
                    <a:moveTo>
                      <a:pt x="144" y="1"/>
                    </a:moveTo>
                    <a:cubicBezTo>
                      <a:pt x="118" y="1"/>
                      <a:pt x="92" y="10"/>
                      <a:pt x="70" y="31"/>
                    </a:cubicBezTo>
                    <a:cubicBezTo>
                      <a:pt x="1" y="97"/>
                      <a:pt x="48" y="216"/>
                      <a:pt x="144" y="216"/>
                    </a:cubicBezTo>
                    <a:cubicBezTo>
                      <a:pt x="145" y="216"/>
                      <a:pt x="146" y="216"/>
                      <a:pt x="147" y="216"/>
                    </a:cubicBezTo>
                    <a:cubicBezTo>
                      <a:pt x="204" y="216"/>
                      <a:pt x="251" y="169"/>
                      <a:pt x="251" y="113"/>
                    </a:cubicBezTo>
                    <a:cubicBezTo>
                      <a:pt x="254" y="46"/>
                      <a:pt x="201"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5"/>
              <p:cNvSpPr/>
              <p:nvPr/>
            </p:nvSpPr>
            <p:spPr>
              <a:xfrm>
                <a:off x="2281224" y="9559246"/>
                <a:ext cx="39484" cy="33445"/>
              </a:xfrm>
              <a:custGeom>
                <a:rect b="b" l="l" r="r" t="t"/>
                <a:pathLst>
                  <a:path extrusionOk="0" h="216" w="255">
                    <a:moveTo>
                      <a:pt x="143"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5"/>
              <p:cNvSpPr/>
              <p:nvPr/>
            </p:nvSpPr>
            <p:spPr>
              <a:xfrm>
                <a:off x="2364993" y="9559246"/>
                <a:ext cx="39484" cy="33445"/>
              </a:xfrm>
              <a:custGeom>
                <a:rect b="b" l="l" r="r" t="t"/>
                <a:pathLst>
                  <a:path extrusionOk="0" h="216" w="255">
                    <a:moveTo>
                      <a:pt x="144"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2448762" y="9559246"/>
                <a:ext cx="39484" cy="33445"/>
              </a:xfrm>
              <a:custGeom>
                <a:rect b="b" l="l" r="r" t="t"/>
                <a:pathLst>
                  <a:path extrusionOk="0" h="216" w="255">
                    <a:moveTo>
                      <a:pt x="144"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2281224" y="9639763"/>
                <a:ext cx="39484" cy="33290"/>
              </a:xfrm>
              <a:custGeom>
                <a:rect b="b" l="l" r="r" t="t"/>
                <a:pathLst>
                  <a:path extrusionOk="0" h="215" w="255">
                    <a:moveTo>
                      <a:pt x="143" y="0"/>
                    </a:moveTo>
                    <a:cubicBezTo>
                      <a:pt x="117" y="0"/>
                      <a:pt x="91" y="9"/>
                      <a:pt x="69"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2364993" y="9639763"/>
                <a:ext cx="39484" cy="33290"/>
              </a:xfrm>
              <a:custGeom>
                <a:rect b="b" l="l" r="r" t="t"/>
                <a:pathLst>
                  <a:path extrusionOk="0" h="215" w="255">
                    <a:moveTo>
                      <a:pt x="143" y="0"/>
                    </a:moveTo>
                    <a:cubicBezTo>
                      <a:pt x="118" y="0"/>
                      <a:pt x="91" y="9"/>
                      <a:pt x="70" y="30"/>
                    </a:cubicBezTo>
                    <a:cubicBezTo>
                      <a:pt x="1" y="98"/>
                      <a:pt x="48" y="215"/>
                      <a:pt x="144" y="215"/>
                    </a:cubicBezTo>
                    <a:cubicBezTo>
                      <a:pt x="145" y="215"/>
                      <a:pt x="146" y="215"/>
                      <a:pt x="147" y="215"/>
                    </a:cubicBezTo>
                    <a:cubicBezTo>
                      <a:pt x="204" y="215"/>
                      <a:pt x="251"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1420770" y="9384585"/>
                <a:ext cx="757310" cy="304101"/>
              </a:xfrm>
              <a:custGeom>
                <a:rect b="b" l="l" r="r" t="t"/>
                <a:pathLst>
                  <a:path extrusionOk="0" h="1964" w="4891">
                    <a:moveTo>
                      <a:pt x="0" y="1"/>
                    </a:moveTo>
                    <a:lnTo>
                      <a:pt x="0" y="1963"/>
                    </a:lnTo>
                    <a:lnTo>
                      <a:pt x="4891" y="1963"/>
                    </a:lnTo>
                    <a:lnTo>
                      <a:pt x="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1835436" y="9446057"/>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1967360" y="9446057"/>
                <a:ext cx="37161" cy="180231"/>
              </a:xfrm>
              <a:custGeom>
                <a:rect b="b" l="l" r="r" t="t"/>
                <a:pathLst>
                  <a:path extrusionOk="0" h="1164" w="240">
                    <a:moveTo>
                      <a:pt x="1" y="0"/>
                    </a:moveTo>
                    <a:lnTo>
                      <a:pt x="1" y="1164"/>
                    </a:lnTo>
                    <a:lnTo>
                      <a:pt x="240" y="1164"/>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2098975" y="9446057"/>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20" name="Google Shape;1820;p45"/>
          <p:cNvGrpSpPr/>
          <p:nvPr/>
        </p:nvGrpSpPr>
        <p:grpSpPr>
          <a:xfrm>
            <a:off x="7896600" y="-337287"/>
            <a:ext cx="1905375" cy="2043800"/>
            <a:chOff x="4762275" y="1135300"/>
            <a:chExt cx="1905375" cy="2043800"/>
          </a:xfrm>
        </p:grpSpPr>
        <p:sp>
          <p:nvSpPr>
            <p:cNvPr id="1821" name="Google Shape;1821;p45"/>
            <p:cNvSpPr/>
            <p:nvPr/>
          </p:nvSpPr>
          <p:spPr>
            <a:xfrm>
              <a:off x="4791125" y="1138575"/>
              <a:ext cx="1854850" cy="2040475"/>
            </a:xfrm>
            <a:custGeom>
              <a:rect b="b" l="l" r="r" t="t"/>
              <a:pathLst>
                <a:path extrusionOk="0" h="81619" w="74194">
                  <a:moveTo>
                    <a:pt x="1" y="1"/>
                  </a:moveTo>
                  <a:lnTo>
                    <a:pt x="1" y="81619"/>
                  </a:lnTo>
                  <a:lnTo>
                    <a:pt x="74193" y="81619"/>
                  </a:lnTo>
                  <a:lnTo>
                    <a:pt x="741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4791100" y="1138625"/>
              <a:ext cx="1785850" cy="1010725"/>
            </a:xfrm>
            <a:custGeom>
              <a:rect b="b" l="l" r="r" t="t"/>
              <a:pathLst>
                <a:path extrusionOk="0" h="40429" w="71434">
                  <a:moveTo>
                    <a:pt x="56544" y="0"/>
                  </a:moveTo>
                  <a:cubicBezTo>
                    <a:pt x="54841" y="2161"/>
                    <a:pt x="53094" y="4266"/>
                    <a:pt x="51036" y="5864"/>
                  </a:cubicBezTo>
                  <a:cubicBezTo>
                    <a:pt x="41385" y="13362"/>
                    <a:pt x="27266" y="8239"/>
                    <a:pt x="18497" y="17206"/>
                  </a:cubicBezTo>
                  <a:cubicBezTo>
                    <a:pt x="15000" y="20782"/>
                    <a:pt x="12689" y="26350"/>
                    <a:pt x="8410" y="28261"/>
                  </a:cubicBezTo>
                  <a:cubicBezTo>
                    <a:pt x="7093" y="28851"/>
                    <a:pt x="5680" y="29034"/>
                    <a:pt x="4326" y="29474"/>
                  </a:cubicBezTo>
                  <a:cubicBezTo>
                    <a:pt x="2783" y="29974"/>
                    <a:pt x="1337" y="30799"/>
                    <a:pt x="0" y="31861"/>
                  </a:cubicBezTo>
                  <a:lnTo>
                    <a:pt x="0" y="40428"/>
                  </a:lnTo>
                  <a:cubicBezTo>
                    <a:pt x="835" y="39378"/>
                    <a:pt x="1773" y="38515"/>
                    <a:pt x="2913" y="38060"/>
                  </a:cubicBezTo>
                  <a:cubicBezTo>
                    <a:pt x="3945" y="37650"/>
                    <a:pt x="5030" y="37628"/>
                    <a:pt x="6122" y="37628"/>
                  </a:cubicBezTo>
                  <a:cubicBezTo>
                    <a:pt x="6250" y="37628"/>
                    <a:pt x="6378" y="37629"/>
                    <a:pt x="6506" y="37629"/>
                  </a:cubicBezTo>
                  <a:cubicBezTo>
                    <a:pt x="7214" y="37629"/>
                    <a:pt x="7923" y="37620"/>
                    <a:pt x="8620" y="37502"/>
                  </a:cubicBezTo>
                  <a:cubicBezTo>
                    <a:pt x="13377" y="36691"/>
                    <a:pt x="16490" y="31177"/>
                    <a:pt x="19080" y="26223"/>
                  </a:cubicBezTo>
                  <a:cubicBezTo>
                    <a:pt x="19694" y="25044"/>
                    <a:pt x="20346" y="23830"/>
                    <a:pt x="21308" y="23081"/>
                  </a:cubicBezTo>
                  <a:cubicBezTo>
                    <a:pt x="22155" y="22425"/>
                    <a:pt x="23166" y="22182"/>
                    <a:pt x="24155" y="21978"/>
                  </a:cubicBezTo>
                  <a:cubicBezTo>
                    <a:pt x="26704" y="21449"/>
                    <a:pt x="29284" y="21080"/>
                    <a:pt x="31879" y="20872"/>
                  </a:cubicBezTo>
                  <a:cubicBezTo>
                    <a:pt x="35492" y="20580"/>
                    <a:pt x="39151" y="20602"/>
                    <a:pt x="42671" y="19568"/>
                  </a:cubicBezTo>
                  <a:cubicBezTo>
                    <a:pt x="46190" y="18531"/>
                    <a:pt x="49651" y="16267"/>
                    <a:pt x="51513" y="12467"/>
                  </a:cubicBezTo>
                  <a:cubicBezTo>
                    <a:pt x="52046" y="11381"/>
                    <a:pt x="52445" y="10179"/>
                    <a:pt x="53160" y="9263"/>
                  </a:cubicBezTo>
                  <a:cubicBezTo>
                    <a:pt x="53904" y="8305"/>
                    <a:pt x="54921" y="7751"/>
                    <a:pt x="55925" y="7272"/>
                  </a:cubicBezTo>
                  <a:cubicBezTo>
                    <a:pt x="58072" y="6246"/>
                    <a:pt x="60293" y="5445"/>
                    <a:pt x="62552" y="4887"/>
                  </a:cubicBezTo>
                  <a:cubicBezTo>
                    <a:pt x="64382" y="4432"/>
                    <a:pt x="66267" y="4128"/>
                    <a:pt x="67949" y="3132"/>
                  </a:cubicBezTo>
                  <a:cubicBezTo>
                    <a:pt x="68932" y="2550"/>
                    <a:pt x="70253" y="1405"/>
                    <a:pt x="71433"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5011750" y="1995225"/>
              <a:ext cx="1634225" cy="1183875"/>
            </a:xfrm>
            <a:custGeom>
              <a:rect b="b" l="l" r="r" t="t"/>
              <a:pathLst>
                <a:path extrusionOk="0" h="47355" w="65369">
                  <a:moveTo>
                    <a:pt x="65368" y="0"/>
                  </a:moveTo>
                  <a:cubicBezTo>
                    <a:pt x="64971" y="471"/>
                    <a:pt x="64604" y="971"/>
                    <a:pt x="64249" y="1484"/>
                  </a:cubicBezTo>
                  <a:cubicBezTo>
                    <a:pt x="63838" y="2093"/>
                    <a:pt x="63448" y="2719"/>
                    <a:pt x="63059" y="3358"/>
                  </a:cubicBezTo>
                  <a:cubicBezTo>
                    <a:pt x="62963" y="3515"/>
                    <a:pt x="62874" y="3665"/>
                    <a:pt x="62779" y="3822"/>
                  </a:cubicBezTo>
                  <a:cubicBezTo>
                    <a:pt x="62521" y="4241"/>
                    <a:pt x="62271" y="4661"/>
                    <a:pt x="62014" y="5074"/>
                  </a:cubicBezTo>
                  <a:cubicBezTo>
                    <a:pt x="61617" y="5720"/>
                    <a:pt x="61205" y="6353"/>
                    <a:pt x="60771" y="6955"/>
                  </a:cubicBezTo>
                  <a:cubicBezTo>
                    <a:pt x="60448" y="7392"/>
                    <a:pt x="60116" y="7812"/>
                    <a:pt x="59770" y="8207"/>
                  </a:cubicBezTo>
                  <a:cubicBezTo>
                    <a:pt x="59660" y="8333"/>
                    <a:pt x="59543" y="8451"/>
                    <a:pt x="59433" y="8571"/>
                  </a:cubicBezTo>
                  <a:cubicBezTo>
                    <a:pt x="59174" y="8840"/>
                    <a:pt x="58910" y="9084"/>
                    <a:pt x="58646" y="9323"/>
                  </a:cubicBezTo>
                  <a:cubicBezTo>
                    <a:pt x="58328" y="9594"/>
                    <a:pt x="57997" y="9850"/>
                    <a:pt x="57652" y="10086"/>
                  </a:cubicBezTo>
                  <a:cubicBezTo>
                    <a:pt x="54284" y="12430"/>
                    <a:pt x="50129" y="12800"/>
                    <a:pt x="46106" y="13608"/>
                  </a:cubicBezTo>
                  <a:cubicBezTo>
                    <a:pt x="45724" y="13676"/>
                    <a:pt x="45349" y="13758"/>
                    <a:pt x="44974" y="13846"/>
                  </a:cubicBezTo>
                  <a:cubicBezTo>
                    <a:pt x="42503" y="14404"/>
                    <a:pt x="40119" y="15211"/>
                    <a:pt x="38045" y="16853"/>
                  </a:cubicBezTo>
                  <a:cubicBezTo>
                    <a:pt x="35333" y="18990"/>
                    <a:pt x="33428" y="22330"/>
                    <a:pt x="31721" y="25675"/>
                  </a:cubicBezTo>
                  <a:cubicBezTo>
                    <a:pt x="30765" y="27542"/>
                    <a:pt x="29811" y="29498"/>
                    <a:pt x="28310" y="30713"/>
                  </a:cubicBezTo>
                  <a:cubicBezTo>
                    <a:pt x="26854" y="31904"/>
                    <a:pt x="25051" y="32254"/>
                    <a:pt x="23301" y="32461"/>
                  </a:cubicBezTo>
                  <a:cubicBezTo>
                    <a:pt x="19300" y="32937"/>
                    <a:pt x="15196" y="32856"/>
                    <a:pt x="11371" y="34372"/>
                  </a:cubicBezTo>
                  <a:lnTo>
                    <a:pt x="11284" y="34410"/>
                  </a:lnTo>
                  <a:cubicBezTo>
                    <a:pt x="10897" y="34563"/>
                    <a:pt x="10518" y="34739"/>
                    <a:pt x="10151" y="34936"/>
                  </a:cubicBezTo>
                  <a:cubicBezTo>
                    <a:pt x="8666" y="35712"/>
                    <a:pt x="7305" y="36879"/>
                    <a:pt x="6541" y="38589"/>
                  </a:cubicBezTo>
                  <a:cubicBezTo>
                    <a:pt x="6011" y="39767"/>
                    <a:pt x="5805" y="41132"/>
                    <a:pt x="5283" y="42317"/>
                  </a:cubicBezTo>
                  <a:cubicBezTo>
                    <a:pt x="4819" y="43376"/>
                    <a:pt x="4157" y="44215"/>
                    <a:pt x="3378" y="44929"/>
                  </a:cubicBezTo>
                  <a:cubicBezTo>
                    <a:pt x="2362" y="45870"/>
                    <a:pt x="1171" y="46603"/>
                    <a:pt x="1" y="47354"/>
                  </a:cubicBezTo>
                  <a:lnTo>
                    <a:pt x="10217" y="47354"/>
                  </a:lnTo>
                  <a:cubicBezTo>
                    <a:pt x="10378" y="47160"/>
                    <a:pt x="10532" y="46966"/>
                    <a:pt x="10680" y="46771"/>
                  </a:cubicBezTo>
                  <a:cubicBezTo>
                    <a:pt x="10834" y="46564"/>
                    <a:pt x="10981" y="46358"/>
                    <a:pt x="11136" y="46145"/>
                  </a:cubicBezTo>
                  <a:cubicBezTo>
                    <a:pt x="11180" y="46075"/>
                    <a:pt x="11231" y="46007"/>
                    <a:pt x="11283" y="45938"/>
                  </a:cubicBezTo>
                  <a:cubicBezTo>
                    <a:pt x="11511" y="45607"/>
                    <a:pt x="11746" y="45268"/>
                    <a:pt x="11975" y="44929"/>
                  </a:cubicBezTo>
                  <a:cubicBezTo>
                    <a:pt x="13482" y="42724"/>
                    <a:pt x="15004" y="40493"/>
                    <a:pt x="17225" y="39823"/>
                  </a:cubicBezTo>
                  <a:cubicBezTo>
                    <a:pt x="17715" y="39676"/>
                    <a:pt x="18210" y="39616"/>
                    <a:pt x="18707" y="39616"/>
                  </a:cubicBezTo>
                  <a:cubicBezTo>
                    <a:pt x="20822" y="39616"/>
                    <a:pt x="22989" y="40693"/>
                    <a:pt x="25110" y="40693"/>
                  </a:cubicBezTo>
                  <a:cubicBezTo>
                    <a:pt x="25571" y="40693"/>
                    <a:pt x="26029" y="40643"/>
                    <a:pt x="26485" y="40519"/>
                  </a:cubicBezTo>
                  <a:cubicBezTo>
                    <a:pt x="30494" y="39428"/>
                    <a:pt x="31303" y="34340"/>
                    <a:pt x="33905" y="31278"/>
                  </a:cubicBezTo>
                  <a:cubicBezTo>
                    <a:pt x="36766" y="27893"/>
                    <a:pt x="41208" y="28395"/>
                    <a:pt x="44974" y="27938"/>
                  </a:cubicBezTo>
                  <a:cubicBezTo>
                    <a:pt x="45356" y="27893"/>
                    <a:pt x="45739" y="27838"/>
                    <a:pt x="46106" y="27769"/>
                  </a:cubicBezTo>
                  <a:lnTo>
                    <a:pt x="46115" y="27769"/>
                  </a:lnTo>
                  <a:cubicBezTo>
                    <a:pt x="48541" y="27299"/>
                    <a:pt x="50997" y="26240"/>
                    <a:pt x="52682" y="24053"/>
                  </a:cubicBezTo>
                  <a:cubicBezTo>
                    <a:pt x="53939" y="22405"/>
                    <a:pt x="54675" y="20262"/>
                    <a:pt x="55829" y="18502"/>
                  </a:cubicBezTo>
                  <a:cubicBezTo>
                    <a:pt x="56948" y="16766"/>
                    <a:pt x="58507" y="15420"/>
                    <a:pt x="60212" y="14699"/>
                  </a:cubicBezTo>
                  <a:cubicBezTo>
                    <a:pt x="60829" y="14439"/>
                    <a:pt x="61384" y="14362"/>
                    <a:pt x="61916" y="14362"/>
                  </a:cubicBezTo>
                  <a:cubicBezTo>
                    <a:pt x="62688" y="14362"/>
                    <a:pt x="63409" y="14524"/>
                    <a:pt x="64196" y="14524"/>
                  </a:cubicBezTo>
                  <a:cubicBezTo>
                    <a:pt x="64214" y="14524"/>
                    <a:pt x="64231" y="14524"/>
                    <a:pt x="64249" y="14524"/>
                  </a:cubicBezTo>
                  <a:cubicBezTo>
                    <a:pt x="64501" y="14524"/>
                    <a:pt x="64752" y="14502"/>
                    <a:pt x="65000" y="14461"/>
                  </a:cubicBezTo>
                  <a:cubicBezTo>
                    <a:pt x="65125" y="14442"/>
                    <a:pt x="65250" y="14416"/>
                    <a:pt x="65368" y="14392"/>
                  </a:cubicBezTo>
                  <a:lnTo>
                    <a:pt x="65368"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5265550"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5"/>
            <p:cNvSpPr/>
            <p:nvPr/>
          </p:nvSpPr>
          <p:spPr>
            <a:xfrm>
              <a:off x="6136025"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a:off x="4787125" y="1507800"/>
              <a:ext cx="1855675" cy="34700"/>
            </a:xfrm>
            <a:custGeom>
              <a:rect b="b" l="l" r="r" t="t"/>
              <a:pathLst>
                <a:path extrusionOk="0" h="1388" w="74227">
                  <a:moveTo>
                    <a:pt x="1" y="1"/>
                  </a:moveTo>
                  <a:lnTo>
                    <a:pt x="1" y="1387"/>
                  </a:lnTo>
                  <a:lnTo>
                    <a:pt x="74226" y="1387"/>
                  </a:lnTo>
                  <a:lnTo>
                    <a:pt x="74226" y="1"/>
                  </a:lnTo>
                  <a:close/>
                </a:path>
              </a:pathLst>
            </a:custGeom>
            <a:solidFill>
              <a:srgbClr val="A0B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a:off x="4762275" y="1135300"/>
              <a:ext cx="1905375" cy="2043750"/>
            </a:xfrm>
            <a:custGeom>
              <a:rect b="b" l="l" r="r" t="t"/>
              <a:pathLst>
                <a:path extrusionOk="0" h="81750" w="76215">
                  <a:moveTo>
                    <a:pt x="74228" y="2426"/>
                  </a:moveTo>
                  <a:lnTo>
                    <a:pt x="74230" y="79326"/>
                  </a:lnTo>
                  <a:lnTo>
                    <a:pt x="1987" y="79326"/>
                  </a:lnTo>
                  <a:lnTo>
                    <a:pt x="1987" y="2426"/>
                  </a:lnTo>
                  <a:close/>
                  <a:moveTo>
                    <a:pt x="0" y="0"/>
                  </a:moveTo>
                  <a:lnTo>
                    <a:pt x="0" y="81750"/>
                  </a:lnTo>
                  <a:lnTo>
                    <a:pt x="76215" y="81750"/>
                  </a:lnTo>
                  <a:lnTo>
                    <a:pt x="762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5"/>
            <p:cNvSpPr/>
            <p:nvPr/>
          </p:nvSpPr>
          <p:spPr>
            <a:xfrm>
              <a:off x="4841575" y="11823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5"/>
            <p:cNvSpPr/>
            <p:nvPr/>
          </p:nvSpPr>
          <p:spPr>
            <a:xfrm>
              <a:off x="4841575" y="126067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a:off x="4841575" y="1339000"/>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5"/>
            <p:cNvSpPr/>
            <p:nvPr/>
          </p:nvSpPr>
          <p:spPr>
            <a:xfrm>
              <a:off x="4841575" y="141730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5"/>
            <p:cNvSpPr/>
            <p:nvPr/>
          </p:nvSpPr>
          <p:spPr>
            <a:xfrm>
              <a:off x="4841575" y="149562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a:off x="4841575" y="157395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5"/>
            <p:cNvSpPr/>
            <p:nvPr/>
          </p:nvSpPr>
          <p:spPr>
            <a:xfrm>
              <a:off x="4915150" y="1182350"/>
              <a:ext cx="36800" cy="595250"/>
            </a:xfrm>
            <a:custGeom>
              <a:rect b="b" l="l" r="r" t="t"/>
              <a:pathLst>
                <a:path extrusionOk="0" h="23810" w="1472">
                  <a:moveTo>
                    <a:pt x="0" y="1"/>
                  </a:moveTo>
                  <a:lnTo>
                    <a:pt x="0"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6441175" y="1182350"/>
              <a:ext cx="36800" cy="595250"/>
            </a:xfrm>
            <a:custGeom>
              <a:rect b="b" l="l" r="r" t="t"/>
              <a:pathLst>
                <a:path extrusionOk="0" h="23810" w="1472">
                  <a:moveTo>
                    <a:pt x="1" y="1"/>
                  </a:moveTo>
                  <a:lnTo>
                    <a:pt x="1"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5"/>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5"/>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5"/>
            <p:cNvSpPr/>
            <p:nvPr/>
          </p:nvSpPr>
          <p:spPr>
            <a:xfrm>
              <a:off x="4841575" y="180890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5"/>
            <p:cNvSpPr/>
            <p:nvPr/>
          </p:nvSpPr>
          <p:spPr>
            <a:xfrm>
              <a:off x="4841575" y="188717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5"/>
            <p:cNvSpPr/>
            <p:nvPr/>
          </p:nvSpPr>
          <p:spPr>
            <a:xfrm>
              <a:off x="4841575" y="196550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4841575" y="2043825"/>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4841575" y="212212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4841575" y="22004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4915150" y="1652250"/>
              <a:ext cx="36800" cy="595200"/>
            </a:xfrm>
            <a:custGeom>
              <a:rect b="b" l="l" r="r" t="t"/>
              <a:pathLst>
                <a:path extrusionOk="0" h="23808" w="1472">
                  <a:moveTo>
                    <a:pt x="0" y="1"/>
                  </a:moveTo>
                  <a:lnTo>
                    <a:pt x="0"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5"/>
            <p:cNvSpPr/>
            <p:nvPr/>
          </p:nvSpPr>
          <p:spPr>
            <a:xfrm>
              <a:off x="6441175" y="1652250"/>
              <a:ext cx="36800" cy="595200"/>
            </a:xfrm>
            <a:custGeom>
              <a:rect b="b" l="l" r="r" t="t"/>
              <a:pathLst>
                <a:path extrusionOk="0" h="23808" w="1472">
                  <a:moveTo>
                    <a:pt x="1" y="1"/>
                  </a:moveTo>
                  <a:lnTo>
                    <a:pt x="1"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45"/>
          <p:cNvGrpSpPr/>
          <p:nvPr/>
        </p:nvGrpSpPr>
        <p:grpSpPr>
          <a:xfrm>
            <a:off x="357625" y="3069088"/>
            <a:ext cx="705600" cy="1763489"/>
            <a:chOff x="357625" y="3069088"/>
            <a:chExt cx="705600" cy="1763489"/>
          </a:xfrm>
        </p:grpSpPr>
        <p:sp>
          <p:nvSpPr>
            <p:cNvPr id="1849" name="Google Shape;1849;p45"/>
            <p:cNvSpPr/>
            <p:nvPr/>
          </p:nvSpPr>
          <p:spPr>
            <a:xfrm>
              <a:off x="357625" y="4733277"/>
              <a:ext cx="705600" cy="993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0" name="Google Shape;1850;p45"/>
            <p:cNvGrpSpPr/>
            <p:nvPr/>
          </p:nvGrpSpPr>
          <p:grpSpPr>
            <a:xfrm>
              <a:off x="370950" y="3069088"/>
              <a:ext cx="599050" cy="1703850"/>
              <a:chOff x="678450" y="2882900"/>
              <a:chExt cx="599050" cy="1703850"/>
            </a:xfrm>
          </p:grpSpPr>
          <p:sp>
            <p:nvSpPr>
              <p:cNvPr id="1851" name="Google Shape;1851;p45"/>
              <p:cNvSpPr/>
              <p:nvPr/>
            </p:nvSpPr>
            <p:spPr>
              <a:xfrm>
                <a:off x="795425" y="3950500"/>
                <a:ext cx="212400" cy="33075"/>
              </a:xfrm>
              <a:custGeom>
                <a:rect b="b" l="l" r="r" t="t"/>
                <a:pathLst>
                  <a:path extrusionOk="0" h="1323" w="8496">
                    <a:moveTo>
                      <a:pt x="688" y="0"/>
                    </a:moveTo>
                    <a:cubicBezTo>
                      <a:pt x="465" y="0"/>
                      <a:pt x="244" y="6"/>
                      <a:pt x="29" y="22"/>
                    </a:cubicBezTo>
                    <a:cubicBezTo>
                      <a:pt x="6" y="102"/>
                      <a:pt x="29" y="179"/>
                      <a:pt x="62" y="255"/>
                    </a:cubicBezTo>
                    <a:cubicBezTo>
                      <a:pt x="82" y="299"/>
                      <a:pt x="103" y="342"/>
                      <a:pt x="123" y="386"/>
                    </a:cubicBezTo>
                    <a:cubicBezTo>
                      <a:pt x="193" y="546"/>
                      <a:pt x="200" y="727"/>
                      <a:pt x="143" y="891"/>
                    </a:cubicBezTo>
                    <a:cubicBezTo>
                      <a:pt x="122" y="952"/>
                      <a:pt x="86" y="1017"/>
                      <a:pt x="57" y="1081"/>
                    </a:cubicBezTo>
                    <a:cubicBezTo>
                      <a:pt x="25" y="1161"/>
                      <a:pt x="0" y="1238"/>
                      <a:pt x="22" y="1314"/>
                    </a:cubicBezTo>
                    <a:lnTo>
                      <a:pt x="25" y="1314"/>
                    </a:lnTo>
                    <a:cubicBezTo>
                      <a:pt x="64" y="1319"/>
                      <a:pt x="107" y="1320"/>
                      <a:pt x="150" y="1320"/>
                    </a:cubicBezTo>
                    <a:cubicBezTo>
                      <a:pt x="205" y="1320"/>
                      <a:pt x="260" y="1318"/>
                      <a:pt x="312" y="1318"/>
                    </a:cubicBezTo>
                    <a:lnTo>
                      <a:pt x="7989" y="1318"/>
                    </a:lnTo>
                    <a:cubicBezTo>
                      <a:pt x="8063" y="1318"/>
                      <a:pt x="8141" y="1323"/>
                      <a:pt x="8218" y="1323"/>
                    </a:cubicBezTo>
                    <a:cubicBezTo>
                      <a:pt x="8256" y="1323"/>
                      <a:pt x="8294" y="1322"/>
                      <a:pt x="8331" y="1318"/>
                    </a:cubicBezTo>
                    <a:cubicBezTo>
                      <a:pt x="8332" y="1318"/>
                      <a:pt x="8334" y="1318"/>
                      <a:pt x="8336" y="1318"/>
                    </a:cubicBezTo>
                    <a:cubicBezTo>
                      <a:pt x="8350" y="1318"/>
                      <a:pt x="8372" y="1321"/>
                      <a:pt x="8389" y="1321"/>
                    </a:cubicBezTo>
                    <a:cubicBezTo>
                      <a:pt x="8398" y="1321"/>
                      <a:pt x="8406" y="1320"/>
                      <a:pt x="8411" y="1318"/>
                    </a:cubicBezTo>
                    <a:cubicBezTo>
                      <a:pt x="8495" y="1284"/>
                      <a:pt x="8468" y="1178"/>
                      <a:pt x="8427" y="1082"/>
                    </a:cubicBezTo>
                    <a:cubicBezTo>
                      <a:pt x="8401" y="1021"/>
                      <a:pt x="8368" y="964"/>
                      <a:pt x="8354" y="929"/>
                    </a:cubicBezTo>
                    <a:cubicBezTo>
                      <a:pt x="8288" y="781"/>
                      <a:pt x="8259" y="619"/>
                      <a:pt x="8269" y="458"/>
                    </a:cubicBezTo>
                    <a:cubicBezTo>
                      <a:pt x="8272" y="389"/>
                      <a:pt x="8295" y="322"/>
                      <a:pt x="8318" y="255"/>
                    </a:cubicBezTo>
                    <a:cubicBezTo>
                      <a:pt x="8347" y="176"/>
                      <a:pt x="8375" y="99"/>
                      <a:pt x="8379" y="23"/>
                    </a:cubicBezTo>
                    <a:cubicBezTo>
                      <a:pt x="8354" y="23"/>
                      <a:pt x="8328" y="22"/>
                      <a:pt x="8302" y="19"/>
                    </a:cubicBezTo>
                    <a:cubicBezTo>
                      <a:pt x="8270" y="11"/>
                      <a:pt x="8228" y="8"/>
                      <a:pt x="8183" y="8"/>
                    </a:cubicBezTo>
                    <a:cubicBezTo>
                      <a:pt x="8093" y="8"/>
                      <a:pt x="7989" y="19"/>
                      <a:pt x="7921" y="19"/>
                    </a:cubicBezTo>
                    <a:lnTo>
                      <a:pt x="1938" y="19"/>
                    </a:lnTo>
                    <a:cubicBezTo>
                      <a:pt x="1531" y="19"/>
                      <a:pt x="1106" y="0"/>
                      <a:pt x="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796875" y="3956900"/>
                <a:ext cx="209225" cy="20675"/>
              </a:xfrm>
              <a:custGeom>
                <a:rect b="b" l="l" r="r" t="t"/>
                <a:pathLst>
                  <a:path extrusionOk="0" h="827" w="8369">
                    <a:moveTo>
                      <a:pt x="4" y="0"/>
                    </a:moveTo>
                    <a:cubicBezTo>
                      <a:pt x="24" y="43"/>
                      <a:pt x="45" y="87"/>
                      <a:pt x="65" y="132"/>
                    </a:cubicBezTo>
                    <a:cubicBezTo>
                      <a:pt x="135" y="290"/>
                      <a:pt x="142" y="471"/>
                      <a:pt x="85" y="635"/>
                    </a:cubicBezTo>
                    <a:cubicBezTo>
                      <a:pt x="64" y="698"/>
                      <a:pt x="28" y="762"/>
                      <a:pt x="1" y="826"/>
                    </a:cubicBezTo>
                    <a:lnTo>
                      <a:pt x="8369" y="826"/>
                    </a:lnTo>
                    <a:cubicBezTo>
                      <a:pt x="8341" y="766"/>
                      <a:pt x="8310" y="709"/>
                      <a:pt x="8294" y="675"/>
                    </a:cubicBezTo>
                    <a:cubicBezTo>
                      <a:pt x="8230" y="526"/>
                      <a:pt x="8201" y="365"/>
                      <a:pt x="8210" y="203"/>
                    </a:cubicBezTo>
                    <a:cubicBezTo>
                      <a:pt x="8214" y="135"/>
                      <a:pt x="8237" y="67"/>
                      <a:pt x="8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818750" y="3982650"/>
                <a:ext cx="283350" cy="32125"/>
              </a:xfrm>
              <a:custGeom>
                <a:rect b="b" l="l" r="r" t="t"/>
                <a:pathLst>
                  <a:path extrusionOk="0" h="1285" w="11334">
                    <a:moveTo>
                      <a:pt x="11244" y="0"/>
                    </a:moveTo>
                    <a:cubicBezTo>
                      <a:pt x="11236" y="0"/>
                      <a:pt x="11227" y="1"/>
                      <a:pt x="11218" y="2"/>
                    </a:cubicBezTo>
                    <a:lnTo>
                      <a:pt x="249" y="2"/>
                    </a:lnTo>
                    <a:cubicBezTo>
                      <a:pt x="112" y="2"/>
                      <a:pt x="0" y="115"/>
                      <a:pt x="0" y="252"/>
                    </a:cubicBezTo>
                    <a:lnTo>
                      <a:pt x="0" y="1028"/>
                    </a:lnTo>
                    <a:cubicBezTo>
                      <a:pt x="0" y="1167"/>
                      <a:pt x="112" y="1278"/>
                      <a:pt x="249" y="1278"/>
                    </a:cubicBezTo>
                    <a:lnTo>
                      <a:pt x="11137" y="1278"/>
                    </a:lnTo>
                    <a:cubicBezTo>
                      <a:pt x="11159" y="1278"/>
                      <a:pt x="11198" y="1285"/>
                      <a:pt x="11231" y="1285"/>
                    </a:cubicBezTo>
                    <a:cubicBezTo>
                      <a:pt x="11247" y="1285"/>
                      <a:pt x="11262" y="1283"/>
                      <a:pt x="11272" y="1278"/>
                    </a:cubicBezTo>
                    <a:cubicBezTo>
                      <a:pt x="11274" y="1277"/>
                      <a:pt x="11277" y="1277"/>
                      <a:pt x="11279" y="1277"/>
                    </a:cubicBezTo>
                    <a:cubicBezTo>
                      <a:pt x="11282" y="1277"/>
                      <a:pt x="11285" y="1277"/>
                      <a:pt x="11288" y="1277"/>
                    </a:cubicBezTo>
                    <a:cubicBezTo>
                      <a:pt x="11289" y="1277"/>
                      <a:pt x="11291" y="1277"/>
                      <a:pt x="11292" y="1277"/>
                    </a:cubicBezTo>
                    <a:cubicBezTo>
                      <a:pt x="11314" y="1216"/>
                      <a:pt x="11287" y="1141"/>
                      <a:pt x="11251" y="1067"/>
                    </a:cubicBezTo>
                    <a:cubicBezTo>
                      <a:pt x="11217" y="997"/>
                      <a:pt x="11174" y="927"/>
                      <a:pt x="11155" y="873"/>
                    </a:cubicBezTo>
                    <a:cubicBezTo>
                      <a:pt x="11101" y="705"/>
                      <a:pt x="11102" y="525"/>
                      <a:pt x="11159" y="359"/>
                    </a:cubicBezTo>
                    <a:cubicBezTo>
                      <a:pt x="11184" y="291"/>
                      <a:pt x="11209" y="218"/>
                      <a:pt x="11249" y="159"/>
                    </a:cubicBezTo>
                    <a:cubicBezTo>
                      <a:pt x="11252" y="155"/>
                      <a:pt x="11257" y="149"/>
                      <a:pt x="11259" y="145"/>
                    </a:cubicBezTo>
                    <a:cubicBezTo>
                      <a:pt x="11288" y="105"/>
                      <a:pt x="11334" y="49"/>
                      <a:pt x="11287" y="11"/>
                    </a:cubicBezTo>
                    <a:cubicBezTo>
                      <a:pt x="11282" y="6"/>
                      <a:pt x="11277" y="4"/>
                      <a:pt x="11271" y="2"/>
                    </a:cubicBezTo>
                    <a:cubicBezTo>
                      <a:pt x="11262" y="1"/>
                      <a:pt x="11253" y="0"/>
                      <a:pt x="112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1009325" y="3986225"/>
                <a:ext cx="90925" cy="23100"/>
              </a:xfrm>
              <a:custGeom>
                <a:rect b="b" l="l" r="r" t="t"/>
                <a:pathLst>
                  <a:path extrusionOk="0" h="924" w="3637">
                    <a:moveTo>
                      <a:pt x="191" y="1"/>
                    </a:moveTo>
                    <a:cubicBezTo>
                      <a:pt x="85" y="1"/>
                      <a:pt x="1" y="86"/>
                      <a:pt x="1" y="192"/>
                    </a:cubicBezTo>
                    <a:lnTo>
                      <a:pt x="1" y="732"/>
                    </a:lnTo>
                    <a:cubicBezTo>
                      <a:pt x="1" y="837"/>
                      <a:pt x="85" y="922"/>
                      <a:pt x="191" y="924"/>
                    </a:cubicBezTo>
                    <a:lnTo>
                      <a:pt x="3628" y="924"/>
                    </a:lnTo>
                    <a:cubicBezTo>
                      <a:pt x="3594" y="852"/>
                      <a:pt x="3551" y="784"/>
                      <a:pt x="3532" y="730"/>
                    </a:cubicBezTo>
                    <a:cubicBezTo>
                      <a:pt x="3478" y="562"/>
                      <a:pt x="3479" y="381"/>
                      <a:pt x="3536" y="215"/>
                    </a:cubicBezTo>
                    <a:cubicBezTo>
                      <a:pt x="3561" y="148"/>
                      <a:pt x="3586" y="75"/>
                      <a:pt x="3626" y="16"/>
                    </a:cubicBezTo>
                    <a:cubicBezTo>
                      <a:pt x="3629" y="11"/>
                      <a:pt x="3632" y="6"/>
                      <a:pt x="3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737025" y="3794725"/>
                <a:ext cx="540475" cy="727225"/>
              </a:xfrm>
              <a:custGeom>
                <a:rect b="b" l="l" r="r" t="t"/>
                <a:pathLst>
                  <a:path extrusionOk="0" h="29089" w="21619">
                    <a:moveTo>
                      <a:pt x="20301" y="1318"/>
                    </a:moveTo>
                    <a:lnTo>
                      <a:pt x="20301" y="27769"/>
                    </a:lnTo>
                    <a:lnTo>
                      <a:pt x="1320" y="27769"/>
                    </a:lnTo>
                    <a:lnTo>
                      <a:pt x="1320" y="1318"/>
                    </a:lnTo>
                    <a:close/>
                    <a:moveTo>
                      <a:pt x="1" y="0"/>
                    </a:moveTo>
                    <a:lnTo>
                      <a:pt x="1" y="29088"/>
                    </a:lnTo>
                    <a:lnTo>
                      <a:pt x="21619" y="29088"/>
                    </a:lnTo>
                    <a:lnTo>
                      <a:pt x="216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737025" y="4012200"/>
                <a:ext cx="540475" cy="509750"/>
              </a:xfrm>
              <a:custGeom>
                <a:rect b="b" l="l" r="r" t="t"/>
                <a:pathLst>
                  <a:path extrusionOk="0" h="20390" w="21619">
                    <a:moveTo>
                      <a:pt x="1" y="1"/>
                    </a:moveTo>
                    <a:lnTo>
                      <a:pt x="1" y="20389"/>
                    </a:lnTo>
                    <a:lnTo>
                      <a:pt x="21619" y="20389"/>
                    </a:lnTo>
                    <a:lnTo>
                      <a:pt x="216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5"/>
              <p:cNvSpPr/>
              <p:nvPr/>
            </p:nvSpPr>
            <p:spPr>
              <a:xfrm>
                <a:off x="799675" y="4426350"/>
                <a:ext cx="52725" cy="160400"/>
              </a:xfrm>
              <a:custGeom>
                <a:rect b="b" l="l" r="r" t="t"/>
                <a:pathLst>
                  <a:path extrusionOk="0" h="6416" w="2109">
                    <a:moveTo>
                      <a:pt x="0" y="0"/>
                    </a:moveTo>
                    <a:lnTo>
                      <a:pt x="0" y="6416"/>
                    </a:lnTo>
                    <a:lnTo>
                      <a:pt x="2108" y="6416"/>
                    </a:lnTo>
                    <a:lnTo>
                      <a:pt x="2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5"/>
              <p:cNvSpPr/>
              <p:nvPr/>
            </p:nvSpPr>
            <p:spPr>
              <a:xfrm>
                <a:off x="1162150" y="4426350"/>
                <a:ext cx="52750" cy="160400"/>
              </a:xfrm>
              <a:custGeom>
                <a:rect b="b" l="l" r="r" t="t"/>
                <a:pathLst>
                  <a:path extrusionOk="0" h="6416" w="2110">
                    <a:moveTo>
                      <a:pt x="0" y="0"/>
                    </a:moveTo>
                    <a:lnTo>
                      <a:pt x="0" y="6416"/>
                    </a:lnTo>
                    <a:lnTo>
                      <a:pt x="2110" y="6416"/>
                    </a:lnTo>
                    <a:lnTo>
                      <a:pt x="21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770025" y="4058375"/>
                <a:ext cx="474525" cy="417450"/>
              </a:xfrm>
              <a:custGeom>
                <a:rect b="b" l="l" r="r" t="t"/>
                <a:pathLst>
                  <a:path extrusionOk="0" h="16698" w="18981">
                    <a:moveTo>
                      <a:pt x="18718" y="263"/>
                    </a:moveTo>
                    <a:lnTo>
                      <a:pt x="18718" y="16433"/>
                    </a:lnTo>
                    <a:lnTo>
                      <a:pt x="263" y="16433"/>
                    </a:lnTo>
                    <a:lnTo>
                      <a:pt x="263" y="263"/>
                    </a:lnTo>
                    <a:close/>
                    <a:moveTo>
                      <a:pt x="0" y="0"/>
                    </a:moveTo>
                    <a:lnTo>
                      <a:pt x="0" y="16697"/>
                    </a:lnTo>
                    <a:lnTo>
                      <a:pt x="18981" y="16697"/>
                    </a:lnTo>
                    <a:lnTo>
                      <a:pt x="18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1173150" y="4156125"/>
                <a:ext cx="25275" cy="221900"/>
              </a:xfrm>
              <a:custGeom>
                <a:rect b="b" l="l" r="r" t="t"/>
                <a:pathLst>
                  <a:path extrusionOk="0" h="8876" w="1011">
                    <a:moveTo>
                      <a:pt x="0" y="0"/>
                    </a:moveTo>
                    <a:lnTo>
                      <a:pt x="0" y="8875"/>
                    </a:lnTo>
                    <a:lnTo>
                      <a:pt x="1011" y="8875"/>
                    </a:lnTo>
                    <a:lnTo>
                      <a:pt x="1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1082800" y="3769400"/>
                <a:ext cx="73800" cy="26850"/>
              </a:xfrm>
              <a:custGeom>
                <a:rect b="b" l="l" r="r" t="t"/>
                <a:pathLst>
                  <a:path extrusionOk="0" h="1074" w="2952">
                    <a:moveTo>
                      <a:pt x="0" y="0"/>
                    </a:moveTo>
                    <a:lnTo>
                      <a:pt x="0" y="662"/>
                    </a:lnTo>
                    <a:cubicBezTo>
                      <a:pt x="0" y="886"/>
                      <a:pt x="267" y="1063"/>
                      <a:pt x="606" y="1063"/>
                    </a:cubicBezTo>
                    <a:lnTo>
                      <a:pt x="1192" y="1063"/>
                    </a:lnTo>
                    <a:lnTo>
                      <a:pt x="1192" y="1073"/>
                    </a:lnTo>
                    <a:lnTo>
                      <a:pt x="2344" y="1073"/>
                    </a:lnTo>
                    <a:cubicBezTo>
                      <a:pt x="2684" y="1073"/>
                      <a:pt x="2951" y="898"/>
                      <a:pt x="2951" y="672"/>
                    </a:cubicBezTo>
                    <a:lnTo>
                      <a:pt x="29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1108450" y="3692325"/>
                <a:ext cx="22500" cy="13525"/>
              </a:xfrm>
              <a:custGeom>
                <a:rect b="b" l="l" r="r" t="t"/>
                <a:pathLst>
                  <a:path extrusionOk="0" h="541" w="900">
                    <a:moveTo>
                      <a:pt x="203" y="0"/>
                    </a:moveTo>
                    <a:cubicBezTo>
                      <a:pt x="92" y="0"/>
                      <a:pt x="0" y="100"/>
                      <a:pt x="0" y="225"/>
                    </a:cubicBezTo>
                    <a:lnTo>
                      <a:pt x="0" y="541"/>
                    </a:lnTo>
                    <a:lnTo>
                      <a:pt x="899" y="541"/>
                    </a:lnTo>
                    <a:lnTo>
                      <a:pt x="899" y="225"/>
                    </a:lnTo>
                    <a:cubicBezTo>
                      <a:pt x="899" y="100"/>
                      <a:pt x="806" y="0"/>
                      <a:pt x="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1082800" y="3703825"/>
                <a:ext cx="73800" cy="92425"/>
              </a:xfrm>
              <a:custGeom>
                <a:rect b="b" l="l" r="r" t="t"/>
                <a:pathLst>
                  <a:path extrusionOk="0" h="3697" w="2952">
                    <a:moveTo>
                      <a:pt x="1792" y="145"/>
                    </a:moveTo>
                    <a:cubicBezTo>
                      <a:pt x="1887" y="145"/>
                      <a:pt x="1959" y="181"/>
                      <a:pt x="1982" y="215"/>
                    </a:cubicBezTo>
                    <a:cubicBezTo>
                      <a:pt x="1992" y="228"/>
                      <a:pt x="1989" y="235"/>
                      <a:pt x="1988" y="239"/>
                    </a:cubicBezTo>
                    <a:lnTo>
                      <a:pt x="1951" y="362"/>
                    </a:lnTo>
                    <a:cubicBezTo>
                      <a:pt x="1879" y="602"/>
                      <a:pt x="2009" y="849"/>
                      <a:pt x="2288" y="1007"/>
                    </a:cubicBezTo>
                    <a:lnTo>
                      <a:pt x="2681" y="1230"/>
                    </a:lnTo>
                    <a:cubicBezTo>
                      <a:pt x="2768" y="1280"/>
                      <a:pt x="2818" y="1343"/>
                      <a:pt x="2818" y="1407"/>
                    </a:cubicBezTo>
                    <a:lnTo>
                      <a:pt x="2817" y="3295"/>
                    </a:lnTo>
                    <a:cubicBezTo>
                      <a:pt x="2817" y="3416"/>
                      <a:pt x="2623" y="3551"/>
                      <a:pt x="2344" y="3551"/>
                    </a:cubicBezTo>
                    <a:lnTo>
                      <a:pt x="1326" y="3551"/>
                    </a:lnTo>
                    <a:lnTo>
                      <a:pt x="1326" y="3541"/>
                    </a:lnTo>
                    <a:lnTo>
                      <a:pt x="606" y="3541"/>
                    </a:lnTo>
                    <a:cubicBezTo>
                      <a:pt x="327" y="3541"/>
                      <a:pt x="133" y="3406"/>
                      <a:pt x="133" y="3285"/>
                    </a:cubicBezTo>
                    <a:lnTo>
                      <a:pt x="133" y="1395"/>
                    </a:lnTo>
                    <a:cubicBezTo>
                      <a:pt x="133" y="1333"/>
                      <a:pt x="183" y="1268"/>
                      <a:pt x="270" y="1220"/>
                    </a:cubicBezTo>
                    <a:lnTo>
                      <a:pt x="663" y="997"/>
                    </a:lnTo>
                    <a:cubicBezTo>
                      <a:pt x="942" y="838"/>
                      <a:pt x="1072" y="592"/>
                      <a:pt x="1000" y="352"/>
                    </a:cubicBezTo>
                    <a:lnTo>
                      <a:pt x="966" y="239"/>
                    </a:lnTo>
                    <a:cubicBezTo>
                      <a:pt x="965" y="235"/>
                      <a:pt x="963" y="228"/>
                      <a:pt x="972" y="215"/>
                    </a:cubicBezTo>
                    <a:cubicBezTo>
                      <a:pt x="995" y="179"/>
                      <a:pt x="1068" y="145"/>
                      <a:pt x="1162" y="145"/>
                    </a:cubicBezTo>
                    <a:close/>
                    <a:moveTo>
                      <a:pt x="1804" y="0"/>
                    </a:moveTo>
                    <a:cubicBezTo>
                      <a:pt x="1800" y="0"/>
                      <a:pt x="1796" y="0"/>
                      <a:pt x="1792" y="1"/>
                    </a:cubicBezTo>
                    <a:lnTo>
                      <a:pt x="1162" y="1"/>
                    </a:lnTo>
                    <a:cubicBezTo>
                      <a:pt x="1158" y="0"/>
                      <a:pt x="1154" y="0"/>
                      <a:pt x="1150" y="0"/>
                    </a:cubicBezTo>
                    <a:cubicBezTo>
                      <a:pt x="1109" y="0"/>
                      <a:pt x="1067" y="7"/>
                      <a:pt x="1026" y="19"/>
                    </a:cubicBezTo>
                    <a:cubicBezTo>
                      <a:pt x="960" y="36"/>
                      <a:pt x="903" y="76"/>
                      <a:pt x="863" y="131"/>
                    </a:cubicBezTo>
                    <a:cubicBezTo>
                      <a:pt x="833" y="175"/>
                      <a:pt x="823" y="232"/>
                      <a:pt x="839" y="285"/>
                    </a:cubicBezTo>
                    <a:lnTo>
                      <a:pt x="873" y="398"/>
                    </a:lnTo>
                    <a:cubicBezTo>
                      <a:pt x="923" y="568"/>
                      <a:pt x="822" y="744"/>
                      <a:pt x="602" y="868"/>
                    </a:cubicBezTo>
                    <a:lnTo>
                      <a:pt x="209" y="1091"/>
                    </a:lnTo>
                    <a:cubicBezTo>
                      <a:pt x="76" y="1165"/>
                      <a:pt x="0" y="1277"/>
                      <a:pt x="0" y="1395"/>
                    </a:cubicBezTo>
                    <a:lnTo>
                      <a:pt x="0" y="3285"/>
                    </a:lnTo>
                    <a:cubicBezTo>
                      <a:pt x="0" y="3509"/>
                      <a:pt x="266" y="3686"/>
                      <a:pt x="606" y="3686"/>
                    </a:cubicBezTo>
                    <a:lnTo>
                      <a:pt x="1192" y="3686"/>
                    </a:lnTo>
                    <a:lnTo>
                      <a:pt x="1192" y="3696"/>
                    </a:lnTo>
                    <a:lnTo>
                      <a:pt x="2344" y="3696"/>
                    </a:lnTo>
                    <a:cubicBezTo>
                      <a:pt x="2683" y="3696"/>
                      <a:pt x="2950" y="3521"/>
                      <a:pt x="2950" y="3295"/>
                    </a:cubicBezTo>
                    <a:lnTo>
                      <a:pt x="2950" y="1407"/>
                    </a:lnTo>
                    <a:cubicBezTo>
                      <a:pt x="2951" y="1287"/>
                      <a:pt x="2874" y="1175"/>
                      <a:pt x="2743" y="1101"/>
                    </a:cubicBezTo>
                    <a:lnTo>
                      <a:pt x="2350" y="878"/>
                    </a:lnTo>
                    <a:cubicBezTo>
                      <a:pt x="2128" y="754"/>
                      <a:pt x="2028" y="578"/>
                      <a:pt x="2077" y="408"/>
                    </a:cubicBezTo>
                    <a:lnTo>
                      <a:pt x="2114" y="284"/>
                    </a:lnTo>
                    <a:cubicBezTo>
                      <a:pt x="2130" y="232"/>
                      <a:pt x="2121" y="175"/>
                      <a:pt x="2089" y="131"/>
                    </a:cubicBezTo>
                    <a:cubicBezTo>
                      <a:pt x="2049" y="75"/>
                      <a:pt x="1991" y="35"/>
                      <a:pt x="1924" y="18"/>
                    </a:cubicBezTo>
                    <a:cubicBezTo>
                      <a:pt x="1884" y="7"/>
                      <a:pt x="1844"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678450" y="2882900"/>
                <a:ext cx="204275" cy="702200"/>
              </a:xfrm>
              <a:custGeom>
                <a:rect b="b" l="l" r="r" t="t"/>
                <a:pathLst>
                  <a:path extrusionOk="0" h="28088" w="8171">
                    <a:moveTo>
                      <a:pt x="1385" y="0"/>
                    </a:moveTo>
                    <a:cubicBezTo>
                      <a:pt x="1347" y="0"/>
                      <a:pt x="1312" y="19"/>
                      <a:pt x="1282" y="65"/>
                    </a:cubicBezTo>
                    <a:cubicBezTo>
                      <a:pt x="1225" y="153"/>
                      <a:pt x="1241" y="353"/>
                      <a:pt x="1236" y="464"/>
                    </a:cubicBezTo>
                    <a:cubicBezTo>
                      <a:pt x="1228" y="638"/>
                      <a:pt x="1228" y="813"/>
                      <a:pt x="1233" y="987"/>
                    </a:cubicBezTo>
                    <a:cubicBezTo>
                      <a:pt x="1255" y="1632"/>
                      <a:pt x="1368" y="2271"/>
                      <a:pt x="1569" y="2885"/>
                    </a:cubicBezTo>
                    <a:cubicBezTo>
                      <a:pt x="1792" y="3558"/>
                      <a:pt x="2120" y="4161"/>
                      <a:pt x="2531" y="4639"/>
                    </a:cubicBezTo>
                    <a:cubicBezTo>
                      <a:pt x="2534" y="4642"/>
                      <a:pt x="2538" y="4644"/>
                      <a:pt x="2541" y="4647"/>
                    </a:cubicBezTo>
                    <a:cubicBezTo>
                      <a:pt x="2604" y="4953"/>
                      <a:pt x="2667" y="5259"/>
                      <a:pt x="2731" y="5563"/>
                    </a:cubicBezTo>
                    <a:cubicBezTo>
                      <a:pt x="2467" y="5178"/>
                      <a:pt x="2195" y="4803"/>
                      <a:pt x="1909" y="4444"/>
                    </a:cubicBezTo>
                    <a:cubicBezTo>
                      <a:pt x="1568" y="4018"/>
                      <a:pt x="1170" y="3603"/>
                      <a:pt x="678" y="3603"/>
                    </a:cubicBezTo>
                    <a:cubicBezTo>
                      <a:pt x="659" y="3603"/>
                      <a:pt x="640" y="3604"/>
                      <a:pt x="620" y="3605"/>
                    </a:cubicBezTo>
                    <a:cubicBezTo>
                      <a:pt x="420" y="3618"/>
                      <a:pt x="162" y="3707"/>
                      <a:pt x="57" y="3971"/>
                    </a:cubicBezTo>
                    <a:cubicBezTo>
                      <a:pt x="14" y="4077"/>
                      <a:pt x="0" y="4210"/>
                      <a:pt x="34" y="4320"/>
                    </a:cubicBezTo>
                    <a:cubicBezTo>
                      <a:pt x="79" y="4466"/>
                      <a:pt x="197" y="4546"/>
                      <a:pt x="282" y="4640"/>
                    </a:cubicBezTo>
                    <a:cubicBezTo>
                      <a:pt x="675" y="5073"/>
                      <a:pt x="953" y="5671"/>
                      <a:pt x="1375" y="6062"/>
                    </a:cubicBezTo>
                    <a:cubicBezTo>
                      <a:pt x="1586" y="6258"/>
                      <a:pt x="1828" y="6391"/>
                      <a:pt x="2090" y="6414"/>
                    </a:cubicBezTo>
                    <a:cubicBezTo>
                      <a:pt x="2117" y="6416"/>
                      <a:pt x="2146" y="6417"/>
                      <a:pt x="2175" y="6417"/>
                    </a:cubicBezTo>
                    <a:cubicBezTo>
                      <a:pt x="2258" y="6417"/>
                      <a:pt x="2345" y="6410"/>
                      <a:pt x="2430" y="6410"/>
                    </a:cubicBezTo>
                    <a:cubicBezTo>
                      <a:pt x="2619" y="6410"/>
                      <a:pt x="2801" y="6445"/>
                      <a:pt x="2917" y="6667"/>
                    </a:cubicBezTo>
                    <a:cubicBezTo>
                      <a:pt x="2927" y="6685"/>
                      <a:pt x="2944" y="6697"/>
                      <a:pt x="2966" y="6698"/>
                    </a:cubicBezTo>
                    <a:cubicBezTo>
                      <a:pt x="3066" y="7183"/>
                      <a:pt x="3166" y="7667"/>
                      <a:pt x="3266" y="8152"/>
                    </a:cubicBezTo>
                    <a:cubicBezTo>
                      <a:pt x="3273" y="8190"/>
                      <a:pt x="3281" y="8227"/>
                      <a:pt x="3290" y="8266"/>
                    </a:cubicBezTo>
                    <a:cubicBezTo>
                      <a:pt x="3200" y="8103"/>
                      <a:pt x="3104" y="7946"/>
                      <a:pt x="3004" y="7794"/>
                    </a:cubicBezTo>
                    <a:cubicBezTo>
                      <a:pt x="2696" y="7336"/>
                      <a:pt x="2328" y="6880"/>
                      <a:pt x="1845" y="6825"/>
                    </a:cubicBezTo>
                    <a:cubicBezTo>
                      <a:pt x="1823" y="6823"/>
                      <a:pt x="1801" y="6822"/>
                      <a:pt x="1778" y="6822"/>
                    </a:cubicBezTo>
                    <a:cubicBezTo>
                      <a:pt x="1397" y="6822"/>
                      <a:pt x="904" y="7159"/>
                      <a:pt x="1042" y="7767"/>
                    </a:cubicBezTo>
                    <a:cubicBezTo>
                      <a:pt x="1109" y="8063"/>
                      <a:pt x="1294" y="8286"/>
                      <a:pt x="1462" y="8475"/>
                    </a:cubicBezTo>
                    <a:cubicBezTo>
                      <a:pt x="1641" y="8675"/>
                      <a:pt x="1841" y="8856"/>
                      <a:pt x="2057" y="9015"/>
                    </a:cubicBezTo>
                    <a:cubicBezTo>
                      <a:pt x="2535" y="9368"/>
                      <a:pt x="3057" y="9599"/>
                      <a:pt x="3586" y="9792"/>
                    </a:cubicBezTo>
                    <a:cubicBezTo>
                      <a:pt x="3593" y="9794"/>
                      <a:pt x="3600" y="9795"/>
                      <a:pt x="3609" y="9795"/>
                    </a:cubicBezTo>
                    <a:cubicBezTo>
                      <a:pt x="3752" y="10473"/>
                      <a:pt x="3892" y="11150"/>
                      <a:pt x="4032" y="11827"/>
                    </a:cubicBezTo>
                    <a:cubicBezTo>
                      <a:pt x="3540" y="11147"/>
                      <a:pt x="2884" y="10688"/>
                      <a:pt x="2177" y="10544"/>
                    </a:cubicBezTo>
                    <a:cubicBezTo>
                      <a:pt x="2068" y="10521"/>
                      <a:pt x="1957" y="10507"/>
                      <a:pt x="1845" y="10498"/>
                    </a:cubicBezTo>
                    <a:cubicBezTo>
                      <a:pt x="1787" y="10495"/>
                      <a:pt x="1725" y="10488"/>
                      <a:pt x="1663" y="10488"/>
                    </a:cubicBezTo>
                    <a:cubicBezTo>
                      <a:pt x="1595" y="10488"/>
                      <a:pt x="1528" y="10496"/>
                      <a:pt x="1466" y="10523"/>
                    </a:cubicBezTo>
                    <a:cubicBezTo>
                      <a:pt x="1225" y="10624"/>
                      <a:pt x="1308" y="10973"/>
                      <a:pt x="1435" y="11150"/>
                    </a:cubicBezTo>
                    <a:cubicBezTo>
                      <a:pt x="1832" y="11699"/>
                      <a:pt x="2298" y="12208"/>
                      <a:pt x="2794" y="12585"/>
                    </a:cubicBezTo>
                    <a:cubicBezTo>
                      <a:pt x="3256" y="12936"/>
                      <a:pt x="3769" y="13167"/>
                      <a:pt x="4303" y="13194"/>
                    </a:cubicBezTo>
                    <a:cubicBezTo>
                      <a:pt x="4452" y="13978"/>
                      <a:pt x="4531" y="14770"/>
                      <a:pt x="4586" y="15580"/>
                    </a:cubicBezTo>
                    <a:cubicBezTo>
                      <a:pt x="4605" y="15846"/>
                      <a:pt x="4626" y="16109"/>
                      <a:pt x="4652" y="16371"/>
                    </a:cubicBezTo>
                    <a:cubicBezTo>
                      <a:pt x="4152" y="15403"/>
                      <a:pt x="3357" y="14734"/>
                      <a:pt x="2480" y="14571"/>
                    </a:cubicBezTo>
                    <a:cubicBezTo>
                      <a:pt x="2422" y="14560"/>
                      <a:pt x="2359" y="14551"/>
                      <a:pt x="2298" y="14551"/>
                    </a:cubicBezTo>
                    <a:cubicBezTo>
                      <a:pt x="2137" y="14551"/>
                      <a:pt x="1984" y="14615"/>
                      <a:pt x="1938" y="14879"/>
                    </a:cubicBezTo>
                    <a:cubicBezTo>
                      <a:pt x="1885" y="15190"/>
                      <a:pt x="2071" y="15510"/>
                      <a:pt x="2191" y="15745"/>
                    </a:cubicBezTo>
                    <a:cubicBezTo>
                      <a:pt x="2467" y="16278"/>
                      <a:pt x="2834" y="16719"/>
                      <a:pt x="3254" y="17035"/>
                    </a:cubicBezTo>
                    <a:cubicBezTo>
                      <a:pt x="3725" y="17391"/>
                      <a:pt x="4256" y="17590"/>
                      <a:pt x="4802" y="17606"/>
                    </a:cubicBezTo>
                    <a:cubicBezTo>
                      <a:pt x="4808" y="17606"/>
                      <a:pt x="4814" y="17604"/>
                      <a:pt x="4819" y="17604"/>
                    </a:cubicBezTo>
                    <a:cubicBezTo>
                      <a:pt x="4844" y="17734"/>
                      <a:pt x="4869" y="17864"/>
                      <a:pt x="4898" y="17993"/>
                    </a:cubicBezTo>
                    <a:cubicBezTo>
                      <a:pt x="5047" y="18652"/>
                      <a:pt x="5224" y="19298"/>
                      <a:pt x="5402" y="19941"/>
                    </a:cubicBezTo>
                    <a:cubicBezTo>
                      <a:pt x="5382" y="19919"/>
                      <a:pt x="5361" y="19898"/>
                      <a:pt x="5341" y="19878"/>
                    </a:cubicBezTo>
                    <a:cubicBezTo>
                      <a:pt x="5157" y="19692"/>
                      <a:pt x="4968" y="19536"/>
                      <a:pt x="4742" y="19459"/>
                    </a:cubicBezTo>
                    <a:cubicBezTo>
                      <a:pt x="4486" y="19373"/>
                      <a:pt x="4212" y="19361"/>
                      <a:pt x="3947" y="19352"/>
                    </a:cubicBezTo>
                    <a:cubicBezTo>
                      <a:pt x="3881" y="19350"/>
                      <a:pt x="3814" y="19348"/>
                      <a:pt x="3748" y="19348"/>
                    </a:cubicBezTo>
                    <a:cubicBezTo>
                      <a:pt x="3529" y="19348"/>
                      <a:pt x="3311" y="19361"/>
                      <a:pt x="3093" y="19386"/>
                    </a:cubicBezTo>
                    <a:cubicBezTo>
                      <a:pt x="2884" y="19411"/>
                      <a:pt x="2671" y="19488"/>
                      <a:pt x="2637" y="19816"/>
                    </a:cubicBezTo>
                    <a:cubicBezTo>
                      <a:pt x="2605" y="20117"/>
                      <a:pt x="2771" y="20378"/>
                      <a:pt x="2914" y="20571"/>
                    </a:cubicBezTo>
                    <a:cubicBezTo>
                      <a:pt x="3244" y="21017"/>
                      <a:pt x="3687" y="21287"/>
                      <a:pt x="4143" y="21426"/>
                    </a:cubicBezTo>
                    <a:cubicBezTo>
                      <a:pt x="4477" y="21528"/>
                      <a:pt x="4820" y="21560"/>
                      <a:pt x="5164" y="21560"/>
                    </a:cubicBezTo>
                    <a:cubicBezTo>
                      <a:pt x="5391" y="21560"/>
                      <a:pt x="5618" y="21546"/>
                      <a:pt x="5844" y="21530"/>
                    </a:cubicBezTo>
                    <a:cubicBezTo>
                      <a:pt x="5955" y="21923"/>
                      <a:pt x="6067" y="22316"/>
                      <a:pt x="6180" y="22706"/>
                    </a:cubicBezTo>
                    <a:cubicBezTo>
                      <a:pt x="6687" y="24458"/>
                      <a:pt x="7220" y="26195"/>
                      <a:pt x="7778" y="27917"/>
                    </a:cubicBezTo>
                    <a:cubicBezTo>
                      <a:pt x="7786" y="27938"/>
                      <a:pt x="7805" y="27954"/>
                      <a:pt x="7828" y="27958"/>
                    </a:cubicBezTo>
                    <a:cubicBezTo>
                      <a:pt x="7821" y="27961"/>
                      <a:pt x="7815" y="27962"/>
                      <a:pt x="7808" y="27962"/>
                    </a:cubicBezTo>
                    <a:cubicBezTo>
                      <a:pt x="7795" y="27962"/>
                      <a:pt x="7781" y="27957"/>
                      <a:pt x="7771" y="27947"/>
                    </a:cubicBezTo>
                    <a:cubicBezTo>
                      <a:pt x="7759" y="27938"/>
                      <a:pt x="7742" y="27934"/>
                      <a:pt x="7724" y="27934"/>
                    </a:cubicBezTo>
                    <a:cubicBezTo>
                      <a:pt x="7664" y="27934"/>
                      <a:pt x="7588" y="27978"/>
                      <a:pt x="7649" y="28028"/>
                    </a:cubicBezTo>
                    <a:cubicBezTo>
                      <a:pt x="7698" y="28068"/>
                      <a:pt x="7754" y="28088"/>
                      <a:pt x="7809" y="28088"/>
                    </a:cubicBezTo>
                    <a:cubicBezTo>
                      <a:pt x="7873" y="28088"/>
                      <a:pt x="7938" y="28062"/>
                      <a:pt x="7995" y="28013"/>
                    </a:cubicBezTo>
                    <a:cubicBezTo>
                      <a:pt x="8132" y="27894"/>
                      <a:pt x="8171" y="27693"/>
                      <a:pt x="8148" y="27488"/>
                    </a:cubicBezTo>
                    <a:cubicBezTo>
                      <a:pt x="8115" y="27210"/>
                      <a:pt x="8012" y="26942"/>
                      <a:pt x="7938" y="26684"/>
                    </a:cubicBezTo>
                    <a:cubicBezTo>
                      <a:pt x="7861" y="26418"/>
                      <a:pt x="7783" y="26152"/>
                      <a:pt x="7706" y="25886"/>
                    </a:cubicBezTo>
                    <a:cubicBezTo>
                      <a:pt x="7390" y="24797"/>
                      <a:pt x="7076" y="23709"/>
                      <a:pt x="6760" y="22620"/>
                    </a:cubicBezTo>
                    <a:lnTo>
                      <a:pt x="6506" y="21742"/>
                    </a:lnTo>
                    <a:cubicBezTo>
                      <a:pt x="6413" y="21386"/>
                      <a:pt x="6314" y="21036"/>
                      <a:pt x="6207" y="20690"/>
                    </a:cubicBezTo>
                    <a:cubicBezTo>
                      <a:pt x="6776" y="19942"/>
                      <a:pt x="7499" y="19263"/>
                      <a:pt x="7679" y="18160"/>
                    </a:cubicBezTo>
                    <a:cubicBezTo>
                      <a:pt x="7718" y="17929"/>
                      <a:pt x="7736" y="17651"/>
                      <a:pt x="7685" y="17423"/>
                    </a:cubicBezTo>
                    <a:cubicBezTo>
                      <a:pt x="7656" y="17291"/>
                      <a:pt x="7581" y="17241"/>
                      <a:pt x="7496" y="17241"/>
                    </a:cubicBezTo>
                    <a:cubicBezTo>
                      <a:pt x="7434" y="17241"/>
                      <a:pt x="7366" y="17268"/>
                      <a:pt x="7309" y="17310"/>
                    </a:cubicBezTo>
                    <a:cubicBezTo>
                      <a:pt x="7130" y="17438"/>
                      <a:pt x="6957" y="17591"/>
                      <a:pt x="6786" y="17736"/>
                    </a:cubicBezTo>
                    <a:cubicBezTo>
                      <a:pt x="6616" y="17881"/>
                      <a:pt x="6446" y="18037"/>
                      <a:pt x="6293" y="18221"/>
                    </a:cubicBezTo>
                    <a:cubicBezTo>
                      <a:pt x="6041" y="18524"/>
                      <a:pt x="5831" y="18927"/>
                      <a:pt x="5765" y="19372"/>
                    </a:cubicBezTo>
                    <a:cubicBezTo>
                      <a:pt x="5515" y="18660"/>
                      <a:pt x="5294" y="17941"/>
                      <a:pt x="5195" y="17150"/>
                    </a:cubicBezTo>
                    <a:cubicBezTo>
                      <a:pt x="5178" y="17007"/>
                      <a:pt x="5164" y="16864"/>
                      <a:pt x="5149" y="16721"/>
                    </a:cubicBezTo>
                    <a:cubicBezTo>
                      <a:pt x="5248" y="16625"/>
                      <a:pt x="5357" y="16548"/>
                      <a:pt x="5462" y="16468"/>
                    </a:cubicBezTo>
                    <a:cubicBezTo>
                      <a:pt x="5648" y="16328"/>
                      <a:pt x="5815" y="16166"/>
                      <a:pt x="5960" y="15985"/>
                    </a:cubicBezTo>
                    <a:cubicBezTo>
                      <a:pt x="6267" y="15602"/>
                      <a:pt x="6507" y="15117"/>
                      <a:pt x="6651" y="14590"/>
                    </a:cubicBezTo>
                    <a:cubicBezTo>
                      <a:pt x="6723" y="14330"/>
                      <a:pt x="6772" y="14065"/>
                      <a:pt x="6796" y="13797"/>
                    </a:cubicBezTo>
                    <a:cubicBezTo>
                      <a:pt x="6809" y="13668"/>
                      <a:pt x="6814" y="13540"/>
                      <a:pt x="6814" y="13411"/>
                    </a:cubicBezTo>
                    <a:cubicBezTo>
                      <a:pt x="6814" y="13294"/>
                      <a:pt x="6827" y="13117"/>
                      <a:pt x="6784" y="13012"/>
                    </a:cubicBezTo>
                    <a:cubicBezTo>
                      <a:pt x="6750" y="12929"/>
                      <a:pt x="6696" y="12899"/>
                      <a:pt x="6636" y="12899"/>
                    </a:cubicBezTo>
                    <a:cubicBezTo>
                      <a:pt x="6525" y="12899"/>
                      <a:pt x="6392" y="13000"/>
                      <a:pt x="6314" y="13061"/>
                    </a:cubicBezTo>
                    <a:cubicBezTo>
                      <a:pt x="6114" y="13221"/>
                      <a:pt x="5914" y="13388"/>
                      <a:pt x="5731" y="13584"/>
                    </a:cubicBezTo>
                    <a:cubicBezTo>
                      <a:pt x="5411" y="13923"/>
                      <a:pt x="5131" y="14377"/>
                      <a:pt x="5021" y="14902"/>
                    </a:cubicBezTo>
                    <a:cubicBezTo>
                      <a:pt x="5012" y="14800"/>
                      <a:pt x="5002" y="14699"/>
                      <a:pt x="4991" y="14597"/>
                    </a:cubicBezTo>
                    <a:cubicBezTo>
                      <a:pt x="4919" y="13924"/>
                      <a:pt x="4799" y="13267"/>
                      <a:pt x="4655" y="12619"/>
                    </a:cubicBezTo>
                    <a:cubicBezTo>
                      <a:pt x="4709" y="12542"/>
                      <a:pt x="4804" y="12431"/>
                      <a:pt x="4812" y="12419"/>
                    </a:cubicBezTo>
                    <a:cubicBezTo>
                      <a:pt x="4898" y="12328"/>
                      <a:pt x="4984" y="12238"/>
                      <a:pt x="5072" y="12149"/>
                    </a:cubicBezTo>
                    <a:cubicBezTo>
                      <a:pt x="5237" y="11983"/>
                      <a:pt x="5402" y="11817"/>
                      <a:pt x="5557" y="11632"/>
                    </a:cubicBezTo>
                    <a:cubicBezTo>
                      <a:pt x="5877" y="11247"/>
                      <a:pt x="6098" y="10783"/>
                      <a:pt x="6186" y="10215"/>
                    </a:cubicBezTo>
                    <a:cubicBezTo>
                      <a:pt x="6226" y="9954"/>
                      <a:pt x="6268" y="9629"/>
                      <a:pt x="6230" y="9366"/>
                    </a:cubicBezTo>
                    <a:cubicBezTo>
                      <a:pt x="6200" y="9166"/>
                      <a:pt x="6069" y="9090"/>
                      <a:pt x="5934" y="9090"/>
                    </a:cubicBezTo>
                    <a:cubicBezTo>
                      <a:pt x="5907" y="9090"/>
                      <a:pt x="5879" y="9093"/>
                      <a:pt x="5853" y="9099"/>
                    </a:cubicBezTo>
                    <a:cubicBezTo>
                      <a:pt x="5670" y="9138"/>
                      <a:pt x="5504" y="9293"/>
                      <a:pt x="5368" y="9458"/>
                    </a:cubicBezTo>
                    <a:cubicBezTo>
                      <a:pt x="5199" y="9662"/>
                      <a:pt x="5045" y="9897"/>
                      <a:pt x="4895" y="10125"/>
                    </a:cubicBezTo>
                    <a:cubicBezTo>
                      <a:pt x="4662" y="10483"/>
                      <a:pt x="4446" y="10891"/>
                      <a:pt x="4351" y="11344"/>
                    </a:cubicBezTo>
                    <a:cubicBezTo>
                      <a:pt x="4183" y="10677"/>
                      <a:pt x="4012" y="10012"/>
                      <a:pt x="3860" y="9339"/>
                    </a:cubicBezTo>
                    <a:cubicBezTo>
                      <a:pt x="3869" y="9331"/>
                      <a:pt x="3873" y="9319"/>
                      <a:pt x="3875" y="9308"/>
                    </a:cubicBezTo>
                    <a:cubicBezTo>
                      <a:pt x="3902" y="9012"/>
                      <a:pt x="4169" y="8850"/>
                      <a:pt x="4312" y="8658"/>
                    </a:cubicBezTo>
                    <a:cubicBezTo>
                      <a:pt x="4476" y="8436"/>
                      <a:pt x="4606" y="8173"/>
                      <a:pt x="4725" y="7903"/>
                    </a:cubicBezTo>
                    <a:cubicBezTo>
                      <a:pt x="4979" y="7328"/>
                      <a:pt x="5225" y="6698"/>
                      <a:pt x="5271" y="6028"/>
                    </a:cubicBezTo>
                    <a:cubicBezTo>
                      <a:pt x="5285" y="5825"/>
                      <a:pt x="5327" y="5405"/>
                      <a:pt x="5147" y="5322"/>
                    </a:cubicBezTo>
                    <a:cubicBezTo>
                      <a:pt x="5120" y="5310"/>
                      <a:pt x="5094" y="5304"/>
                      <a:pt x="5067" y="5304"/>
                    </a:cubicBezTo>
                    <a:cubicBezTo>
                      <a:pt x="4912" y="5304"/>
                      <a:pt x="4754" y="5489"/>
                      <a:pt x="4639" y="5608"/>
                    </a:cubicBezTo>
                    <a:cubicBezTo>
                      <a:pt x="4306" y="5954"/>
                      <a:pt x="4032" y="6405"/>
                      <a:pt x="3837" y="6907"/>
                    </a:cubicBezTo>
                    <a:cubicBezTo>
                      <a:pt x="3716" y="7220"/>
                      <a:pt x="3629" y="7544"/>
                      <a:pt x="3574" y="7874"/>
                    </a:cubicBezTo>
                    <a:cubicBezTo>
                      <a:pt x="3559" y="7776"/>
                      <a:pt x="3542" y="7677"/>
                      <a:pt x="3526" y="7577"/>
                    </a:cubicBezTo>
                    <a:cubicBezTo>
                      <a:pt x="3463" y="7144"/>
                      <a:pt x="3406" y="6701"/>
                      <a:pt x="3339" y="6261"/>
                    </a:cubicBezTo>
                    <a:cubicBezTo>
                      <a:pt x="3467" y="5718"/>
                      <a:pt x="3569" y="5169"/>
                      <a:pt x="3643" y="4617"/>
                    </a:cubicBezTo>
                    <a:cubicBezTo>
                      <a:pt x="3682" y="4323"/>
                      <a:pt x="3712" y="4027"/>
                      <a:pt x="3735" y="3730"/>
                    </a:cubicBezTo>
                    <a:cubicBezTo>
                      <a:pt x="3753" y="3475"/>
                      <a:pt x="3790" y="3194"/>
                      <a:pt x="3765" y="2941"/>
                    </a:cubicBezTo>
                    <a:cubicBezTo>
                      <a:pt x="3749" y="2788"/>
                      <a:pt x="3705" y="2625"/>
                      <a:pt x="3592" y="2564"/>
                    </a:cubicBezTo>
                    <a:cubicBezTo>
                      <a:pt x="3560" y="2546"/>
                      <a:pt x="3526" y="2538"/>
                      <a:pt x="3492" y="2538"/>
                    </a:cubicBezTo>
                    <a:cubicBezTo>
                      <a:pt x="3409" y="2538"/>
                      <a:pt x="3325" y="2590"/>
                      <a:pt x="3270" y="2685"/>
                    </a:cubicBezTo>
                    <a:cubicBezTo>
                      <a:pt x="3170" y="2859"/>
                      <a:pt x="3137" y="3125"/>
                      <a:pt x="3100" y="3331"/>
                    </a:cubicBezTo>
                    <a:cubicBezTo>
                      <a:pt x="3047" y="3618"/>
                      <a:pt x="3010" y="3908"/>
                      <a:pt x="2989" y="4200"/>
                    </a:cubicBezTo>
                    <a:cubicBezTo>
                      <a:pt x="2981" y="4299"/>
                      <a:pt x="2977" y="4397"/>
                      <a:pt x="2973" y="4494"/>
                    </a:cubicBezTo>
                    <a:cubicBezTo>
                      <a:pt x="2903" y="4249"/>
                      <a:pt x="2817" y="4007"/>
                      <a:pt x="2718" y="3770"/>
                    </a:cubicBezTo>
                    <a:cubicBezTo>
                      <a:pt x="2694" y="3222"/>
                      <a:pt x="2666" y="2674"/>
                      <a:pt x="2583" y="2145"/>
                    </a:cubicBezTo>
                    <a:cubicBezTo>
                      <a:pt x="2528" y="1789"/>
                      <a:pt x="2437" y="1449"/>
                      <a:pt x="2290" y="1147"/>
                    </a:cubicBezTo>
                    <a:cubicBezTo>
                      <a:pt x="2151" y="859"/>
                      <a:pt x="1974" y="611"/>
                      <a:pt x="1788" y="380"/>
                    </a:cubicBezTo>
                    <a:cubicBezTo>
                      <a:pt x="1719" y="292"/>
                      <a:pt x="1533" y="0"/>
                      <a:pt x="1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5"/>
              <p:cNvSpPr/>
              <p:nvPr/>
            </p:nvSpPr>
            <p:spPr>
              <a:xfrm>
                <a:off x="818500" y="2989550"/>
                <a:ext cx="149325" cy="538425"/>
              </a:xfrm>
              <a:custGeom>
                <a:rect b="b" l="l" r="r" t="t"/>
                <a:pathLst>
                  <a:path extrusionOk="0" h="21537" w="5973">
                    <a:moveTo>
                      <a:pt x="4688" y="0"/>
                    </a:moveTo>
                    <a:cubicBezTo>
                      <a:pt x="4663" y="0"/>
                      <a:pt x="4638" y="8"/>
                      <a:pt x="4621" y="18"/>
                    </a:cubicBezTo>
                    <a:cubicBezTo>
                      <a:pt x="4395" y="150"/>
                      <a:pt x="4247" y="470"/>
                      <a:pt x="4121" y="744"/>
                    </a:cubicBezTo>
                    <a:cubicBezTo>
                      <a:pt x="3974" y="1070"/>
                      <a:pt x="3859" y="1410"/>
                      <a:pt x="3781" y="1759"/>
                    </a:cubicBezTo>
                    <a:cubicBezTo>
                      <a:pt x="3619" y="2468"/>
                      <a:pt x="3588" y="3201"/>
                      <a:pt x="3686" y="3921"/>
                    </a:cubicBezTo>
                    <a:cubicBezTo>
                      <a:pt x="3688" y="3931"/>
                      <a:pt x="3691" y="3940"/>
                      <a:pt x="3696" y="3948"/>
                    </a:cubicBezTo>
                    <a:cubicBezTo>
                      <a:pt x="3673" y="4021"/>
                      <a:pt x="3651" y="4096"/>
                      <a:pt x="3628" y="4170"/>
                    </a:cubicBezTo>
                    <a:cubicBezTo>
                      <a:pt x="3501" y="3520"/>
                      <a:pt x="3356" y="2877"/>
                      <a:pt x="3196" y="2239"/>
                    </a:cubicBezTo>
                    <a:cubicBezTo>
                      <a:pt x="3139" y="2011"/>
                      <a:pt x="3079" y="1782"/>
                      <a:pt x="3016" y="1555"/>
                    </a:cubicBezTo>
                    <a:cubicBezTo>
                      <a:pt x="2976" y="1409"/>
                      <a:pt x="2920" y="1279"/>
                      <a:pt x="2796" y="1265"/>
                    </a:cubicBezTo>
                    <a:cubicBezTo>
                      <a:pt x="2790" y="1264"/>
                      <a:pt x="2784" y="1264"/>
                      <a:pt x="2777" y="1264"/>
                    </a:cubicBezTo>
                    <a:cubicBezTo>
                      <a:pt x="2681" y="1264"/>
                      <a:pt x="2591" y="1337"/>
                      <a:pt x="2556" y="1463"/>
                    </a:cubicBezTo>
                    <a:cubicBezTo>
                      <a:pt x="2502" y="1656"/>
                      <a:pt x="2573" y="1925"/>
                      <a:pt x="2597" y="2121"/>
                    </a:cubicBezTo>
                    <a:cubicBezTo>
                      <a:pt x="2654" y="2571"/>
                      <a:pt x="2706" y="3024"/>
                      <a:pt x="2770" y="3473"/>
                    </a:cubicBezTo>
                    <a:cubicBezTo>
                      <a:pt x="2823" y="3851"/>
                      <a:pt x="2892" y="4234"/>
                      <a:pt x="3029" y="4573"/>
                    </a:cubicBezTo>
                    <a:cubicBezTo>
                      <a:pt x="3105" y="4757"/>
                      <a:pt x="3216" y="4982"/>
                      <a:pt x="3360" y="5102"/>
                    </a:cubicBezTo>
                    <a:cubicBezTo>
                      <a:pt x="3315" y="5280"/>
                      <a:pt x="3272" y="5462"/>
                      <a:pt x="3235" y="5645"/>
                    </a:cubicBezTo>
                    <a:cubicBezTo>
                      <a:pt x="3146" y="6097"/>
                      <a:pt x="3072" y="6554"/>
                      <a:pt x="3007" y="7014"/>
                    </a:cubicBezTo>
                    <a:cubicBezTo>
                      <a:pt x="2650" y="6249"/>
                      <a:pt x="2111" y="5656"/>
                      <a:pt x="1483" y="5342"/>
                    </a:cubicBezTo>
                    <a:cubicBezTo>
                      <a:pt x="1472" y="5337"/>
                      <a:pt x="1456" y="5333"/>
                      <a:pt x="1438" y="5333"/>
                    </a:cubicBezTo>
                    <a:cubicBezTo>
                      <a:pt x="1401" y="5333"/>
                      <a:pt x="1359" y="5348"/>
                      <a:pt x="1358" y="5395"/>
                    </a:cubicBezTo>
                    <a:cubicBezTo>
                      <a:pt x="1342" y="6667"/>
                      <a:pt x="1973" y="7860"/>
                      <a:pt x="2847" y="8287"/>
                    </a:cubicBezTo>
                    <a:cubicBezTo>
                      <a:pt x="2806" y="8639"/>
                      <a:pt x="2767" y="8991"/>
                      <a:pt x="2727" y="9341"/>
                    </a:cubicBezTo>
                    <a:cubicBezTo>
                      <a:pt x="2646" y="10062"/>
                      <a:pt x="2570" y="10786"/>
                      <a:pt x="2500" y="11510"/>
                    </a:cubicBezTo>
                    <a:cubicBezTo>
                      <a:pt x="2161" y="10614"/>
                      <a:pt x="1548" y="9924"/>
                      <a:pt x="831" y="9645"/>
                    </a:cubicBezTo>
                    <a:cubicBezTo>
                      <a:pt x="821" y="9641"/>
                      <a:pt x="804" y="9638"/>
                      <a:pt x="785" y="9638"/>
                    </a:cubicBezTo>
                    <a:cubicBezTo>
                      <a:pt x="748" y="9638"/>
                      <a:pt x="704" y="9651"/>
                      <a:pt x="705" y="9699"/>
                    </a:cubicBezTo>
                    <a:cubicBezTo>
                      <a:pt x="745" y="11064"/>
                      <a:pt x="1440" y="12308"/>
                      <a:pt x="2386" y="12754"/>
                    </a:cubicBezTo>
                    <a:cubicBezTo>
                      <a:pt x="2263" y="14177"/>
                      <a:pt x="2164" y="15603"/>
                      <a:pt x="2088" y="17032"/>
                    </a:cubicBezTo>
                    <a:cubicBezTo>
                      <a:pt x="2087" y="17068"/>
                      <a:pt x="2086" y="17104"/>
                      <a:pt x="2083" y="17140"/>
                    </a:cubicBezTo>
                    <a:cubicBezTo>
                      <a:pt x="1911" y="16671"/>
                      <a:pt x="1684" y="16239"/>
                      <a:pt x="1412" y="15869"/>
                    </a:cubicBezTo>
                    <a:cubicBezTo>
                      <a:pt x="1264" y="15668"/>
                      <a:pt x="1098" y="15479"/>
                      <a:pt x="918" y="15307"/>
                    </a:cubicBezTo>
                    <a:cubicBezTo>
                      <a:pt x="805" y="15201"/>
                      <a:pt x="674" y="15072"/>
                      <a:pt x="536" y="15072"/>
                    </a:cubicBezTo>
                    <a:cubicBezTo>
                      <a:pt x="494" y="15072"/>
                      <a:pt x="451" y="15084"/>
                      <a:pt x="408" y="15113"/>
                    </a:cubicBezTo>
                    <a:cubicBezTo>
                      <a:pt x="0" y="15385"/>
                      <a:pt x="451" y="16195"/>
                      <a:pt x="616" y="16489"/>
                    </a:cubicBezTo>
                    <a:cubicBezTo>
                      <a:pt x="869" y="16935"/>
                      <a:pt x="1188" y="17308"/>
                      <a:pt x="1550" y="17580"/>
                    </a:cubicBezTo>
                    <a:cubicBezTo>
                      <a:pt x="1661" y="17663"/>
                      <a:pt x="1831" y="17818"/>
                      <a:pt x="1976" y="17818"/>
                    </a:cubicBezTo>
                    <a:cubicBezTo>
                      <a:pt x="2002" y="17818"/>
                      <a:pt x="2027" y="17813"/>
                      <a:pt x="2051" y="17801"/>
                    </a:cubicBezTo>
                    <a:lnTo>
                      <a:pt x="2051" y="17801"/>
                    </a:lnTo>
                    <a:cubicBezTo>
                      <a:pt x="1996" y="18993"/>
                      <a:pt x="1957" y="20185"/>
                      <a:pt x="1934" y="21380"/>
                    </a:cubicBezTo>
                    <a:cubicBezTo>
                      <a:pt x="1936" y="21383"/>
                      <a:pt x="1936" y="21386"/>
                      <a:pt x="1937" y="21389"/>
                    </a:cubicBezTo>
                    <a:cubicBezTo>
                      <a:pt x="1935" y="21388"/>
                      <a:pt x="1934" y="21388"/>
                      <a:pt x="1932" y="21388"/>
                    </a:cubicBezTo>
                    <a:cubicBezTo>
                      <a:pt x="1869" y="21388"/>
                      <a:pt x="1787" y="21438"/>
                      <a:pt x="1854" y="21486"/>
                    </a:cubicBezTo>
                    <a:cubicBezTo>
                      <a:pt x="1904" y="21520"/>
                      <a:pt x="1957" y="21536"/>
                      <a:pt x="2010" y="21536"/>
                    </a:cubicBezTo>
                    <a:cubicBezTo>
                      <a:pt x="2102" y="21536"/>
                      <a:pt x="2194" y="21487"/>
                      <a:pt x="2263" y="21396"/>
                    </a:cubicBezTo>
                    <a:cubicBezTo>
                      <a:pt x="2407" y="21204"/>
                      <a:pt x="2380" y="20914"/>
                      <a:pt x="2357" y="20667"/>
                    </a:cubicBezTo>
                    <a:cubicBezTo>
                      <a:pt x="2296" y="19985"/>
                      <a:pt x="2350" y="19305"/>
                      <a:pt x="2411" y="18627"/>
                    </a:cubicBezTo>
                    <a:cubicBezTo>
                      <a:pt x="2439" y="18322"/>
                      <a:pt x="2466" y="18016"/>
                      <a:pt x="2493" y="17710"/>
                    </a:cubicBezTo>
                    <a:cubicBezTo>
                      <a:pt x="2784" y="17468"/>
                      <a:pt x="3122" y="17325"/>
                      <a:pt x="3405" y="17065"/>
                    </a:cubicBezTo>
                    <a:cubicBezTo>
                      <a:pt x="3722" y="16774"/>
                      <a:pt x="3995" y="16401"/>
                      <a:pt x="4209" y="15969"/>
                    </a:cubicBezTo>
                    <a:cubicBezTo>
                      <a:pt x="4321" y="15743"/>
                      <a:pt x="4414" y="15508"/>
                      <a:pt x="4487" y="15265"/>
                    </a:cubicBezTo>
                    <a:cubicBezTo>
                      <a:pt x="4554" y="15046"/>
                      <a:pt x="4625" y="14800"/>
                      <a:pt x="4634" y="14560"/>
                    </a:cubicBezTo>
                    <a:cubicBezTo>
                      <a:pt x="4641" y="14377"/>
                      <a:pt x="4608" y="14161"/>
                      <a:pt x="4472" y="14081"/>
                    </a:cubicBezTo>
                    <a:cubicBezTo>
                      <a:pt x="4433" y="14058"/>
                      <a:pt x="4394" y="14048"/>
                      <a:pt x="4357" y="14048"/>
                    </a:cubicBezTo>
                    <a:cubicBezTo>
                      <a:pt x="4232" y="14048"/>
                      <a:pt x="4118" y="14160"/>
                      <a:pt x="4019" y="14267"/>
                    </a:cubicBezTo>
                    <a:cubicBezTo>
                      <a:pt x="3488" y="14836"/>
                      <a:pt x="3019" y="15508"/>
                      <a:pt x="2623" y="16254"/>
                    </a:cubicBezTo>
                    <a:cubicBezTo>
                      <a:pt x="2674" y="15673"/>
                      <a:pt x="2727" y="15093"/>
                      <a:pt x="2779" y="14513"/>
                    </a:cubicBezTo>
                    <a:lnTo>
                      <a:pt x="2870" y="13480"/>
                    </a:lnTo>
                    <a:cubicBezTo>
                      <a:pt x="3046" y="13428"/>
                      <a:pt x="3223" y="13388"/>
                      <a:pt x="3396" y="13331"/>
                    </a:cubicBezTo>
                    <a:cubicBezTo>
                      <a:pt x="3621" y="13257"/>
                      <a:pt x="3831" y="13145"/>
                      <a:pt x="4019" y="13004"/>
                    </a:cubicBezTo>
                    <a:cubicBezTo>
                      <a:pt x="4399" y="12718"/>
                      <a:pt x="4724" y="12298"/>
                      <a:pt x="4957" y="11800"/>
                    </a:cubicBezTo>
                    <a:cubicBezTo>
                      <a:pt x="5080" y="11534"/>
                      <a:pt x="5174" y="11256"/>
                      <a:pt x="5236" y="10970"/>
                    </a:cubicBezTo>
                    <a:cubicBezTo>
                      <a:pt x="5284" y="10748"/>
                      <a:pt x="5373" y="10381"/>
                      <a:pt x="5145" y="10291"/>
                    </a:cubicBezTo>
                    <a:cubicBezTo>
                      <a:pt x="5114" y="10279"/>
                      <a:pt x="5083" y="10273"/>
                      <a:pt x="5051" y="10273"/>
                    </a:cubicBezTo>
                    <a:cubicBezTo>
                      <a:pt x="4869" y="10273"/>
                      <a:pt x="4682" y="10453"/>
                      <a:pt x="4535" y="10564"/>
                    </a:cubicBezTo>
                    <a:cubicBezTo>
                      <a:pt x="4289" y="10748"/>
                      <a:pt x="4048" y="10946"/>
                      <a:pt x="3813" y="11157"/>
                    </a:cubicBezTo>
                    <a:cubicBezTo>
                      <a:pt x="3535" y="11409"/>
                      <a:pt x="3266" y="11680"/>
                      <a:pt x="3006" y="11966"/>
                    </a:cubicBezTo>
                    <a:cubicBezTo>
                      <a:pt x="3053" y="11443"/>
                      <a:pt x="3099" y="10920"/>
                      <a:pt x="3146" y="10398"/>
                    </a:cubicBezTo>
                    <a:cubicBezTo>
                      <a:pt x="3203" y="9755"/>
                      <a:pt x="3258" y="9109"/>
                      <a:pt x="3323" y="8469"/>
                    </a:cubicBezTo>
                    <a:cubicBezTo>
                      <a:pt x="3336" y="8468"/>
                      <a:pt x="3349" y="8468"/>
                      <a:pt x="3361" y="8468"/>
                    </a:cubicBezTo>
                    <a:cubicBezTo>
                      <a:pt x="3406" y="8468"/>
                      <a:pt x="3450" y="8471"/>
                      <a:pt x="3486" y="8471"/>
                    </a:cubicBezTo>
                    <a:cubicBezTo>
                      <a:pt x="3496" y="8471"/>
                      <a:pt x="3506" y="8471"/>
                      <a:pt x="3515" y="8470"/>
                    </a:cubicBezTo>
                    <a:cubicBezTo>
                      <a:pt x="3646" y="8457"/>
                      <a:pt x="3776" y="8427"/>
                      <a:pt x="3902" y="8383"/>
                    </a:cubicBezTo>
                    <a:cubicBezTo>
                      <a:pt x="4154" y="8293"/>
                      <a:pt x="4394" y="8140"/>
                      <a:pt x="4607" y="7939"/>
                    </a:cubicBezTo>
                    <a:cubicBezTo>
                      <a:pt x="5040" y="7529"/>
                      <a:pt x="5360" y="6928"/>
                      <a:pt x="5484" y="6228"/>
                    </a:cubicBezTo>
                    <a:cubicBezTo>
                      <a:pt x="5493" y="6178"/>
                      <a:pt x="5424" y="6169"/>
                      <a:pt x="5392" y="6169"/>
                    </a:cubicBezTo>
                    <a:cubicBezTo>
                      <a:pt x="5387" y="6169"/>
                      <a:pt x="5382" y="6169"/>
                      <a:pt x="5380" y="6169"/>
                    </a:cubicBezTo>
                    <a:cubicBezTo>
                      <a:pt x="4658" y="6269"/>
                      <a:pt x="3978" y="6700"/>
                      <a:pt x="3450" y="7363"/>
                    </a:cubicBezTo>
                    <a:cubicBezTo>
                      <a:pt x="3489" y="7063"/>
                      <a:pt x="3533" y="6763"/>
                      <a:pt x="3583" y="6464"/>
                    </a:cubicBezTo>
                    <a:cubicBezTo>
                      <a:pt x="3652" y="6069"/>
                      <a:pt x="3736" y="5683"/>
                      <a:pt x="3826" y="5299"/>
                    </a:cubicBezTo>
                    <a:cubicBezTo>
                      <a:pt x="4337" y="5216"/>
                      <a:pt x="4860" y="5055"/>
                      <a:pt x="5284" y="4646"/>
                    </a:cubicBezTo>
                    <a:cubicBezTo>
                      <a:pt x="5661" y="4283"/>
                      <a:pt x="5946" y="3726"/>
                      <a:pt x="5970" y="3087"/>
                    </a:cubicBezTo>
                    <a:cubicBezTo>
                      <a:pt x="5972" y="3039"/>
                      <a:pt x="5928" y="3027"/>
                      <a:pt x="5890" y="3027"/>
                    </a:cubicBezTo>
                    <a:cubicBezTo>
                      <a:pt x="5872" y="3027"/>
                      <a:pt x="5855" y="3030"/>
                      <a:pt x="5846" y="3032"/>
                    </a:cubicBezTo>
                    <a:cubicBezTo>
                      <a:pt x="5366" y="3192"/>
                      <a:pt x="4910" y="3477"/>
                      <a:pt x="4508" y="3870"/>
                    </a:cubicBezTo>
                    <a:cubicBezTo>
                      <a:pt x="4338" y="4036"/>
                      <a:pt x="4182" y="4216"/>
                      <a:pt x="4041" y="4407"/>
                    </a:cubicBezTo>
                    <a:cubicBezTo>
                      <a:pt x="4045" y="4393"/>
                      <a:pt x="4048" y="4379"/>
                      <a:pt x="4052" y="4363"/>
                    </a:cubicBezTo>
                    <a:cubicBezTo>
                      <a:pt x="4081" y="4246"/>
                      <a:pt x="4106" y="4129"/>
                      <a:pt x="4132" y="4010"/>
                    </a:cubicBezTo>
                    <a:cubicBezTo>
                      <a:pt x="4249" y="3740"/>
                      <a:pt x="4365" y="3470"/>
                      <a:pt x="4482" y="3201"/>
                    </a:cubicBezTo>
                    <a:cubicBezTo>
                      <a:pt x="4612" y="2894"/>
                      <a:pt x="4742" y="2582"/>
                      <a:pt x="4820" y="2241"/>
                    </a:cubicBezTo>
                    <a:cubicBezTo>
                      <a:pt x="4983" y="1526"/>
                      <a:pt x="4873" y="776"/>
                      <a:pt x="4762" y="61"/>
                    </a:cubicBezTo>
                    <a:cubicBezTo>
                      <a:pt x="4756" y="15"/>
                      <a:pt x="4723" y="0"/>
                      <a:pt x="4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5"/>
              <p:cNvSpPr/>
              <p:nvPr/>
            </p:nvSpPr>
            <p:spPr>
              <a:xfrm>
                <a:off x="866575" y="2966475"/>
                <a:ext cx="233925" cy="586475"/>
              </a:xfrm>
              <a:custGeom>
                <a:rect b="b" l="l" r="r" t="t"/>
                <a:pathLst>
                  <a:path extrusionOk="0" h="23459" w="9357">
                    <a:moveTo>
                      <a:pt x="8711" y="0"/>
                    </a:moveTo>
                    <a:cubicBezTo>
                      <a:pt x="8550" y="0"/>
                      <a:pt x="8371" y="163"/>
                      <a:pt x="8249" y="260"/>
                    </a:cubicBezTo>
                    <a:cubicBezTo>
                      <a:pt x="7807" y="608"/>
                      <a:pt x="7426" y="1090"/>
                      <a:pt x="7130" y="1656"/>
                    </a:cubicBezTo>
                    <a:cubicBezTo>
                      <a:pt x="6795" y="2292"/>
                      <a:pt x="6581" y="3034"/>
                      <a:pt x="6504" y="3807"/>
                    </a:cubicBezTo>
                    <a:cubicBezTo>
                      <a:pt x="6452" y="3928"/>
                      <a:pt x="6400" y="4048"/>
                      <a:pt x="6350" y="4168"/>
                    </a:cubicBezTo>
                    <a:cubicBezTo>
                      <a:pt x="6362" y="3545"/>
                      <a:pt x="6340" y="2921"/>
                      <a:pt x="6281" y="2300"/>
                    </a:cubicBezTo>
                    <a:cubicBezTo>
                      <a:pt x="6249" y="1953"/>
                      <a:pt x="6176" y="1305"/>
                      <a:pt x="5866" y="1305"/>
                    </a:cubicBezTo>
                    <a:cubicBezTo>
                      <a:pt x="5818" y="1305"/>
                      <a:pt x="5764" y="1321"/>
                      <a:pt x="5704" y="1356"/>
                    </a:cubicBezTo>
                    <a:cubicBezTo>
                      <a:pt x="5545" y="1447"/>
                      <a:pt x="5505" y="1694"/>
                      <a:pt x="5498" y="1909"/>
                    </a:cubicBezTo>
                    <a:cubicBezTo>
                      <a:pt x="5486" y="2289"/>
                      <a:pt x="5503" y="2678"/>
                      <a:pt x="5516" y="3058"/>
                    </a:cubicBezTo>
                    <a:cubicBezTo>
                      <a:pt x="5531" y="3554"/>
                      <a:pt x="5556" y="4048"/>
                      <a:pt x="5591" y="4541"/>
                    </a:cubicBezTo>
                    <a:cubicBezTo>
                      <a:pt x="5609" y="4786"/>
                      <a:pt x="5619" y="5037"/>
                      <a:pt x="5651" y="5280"/>
                    </a:cubicBezTo>
                    <a:cubicBezTo>
                      <a:pt x="5698" y="5653"/>
                      <a:pt x="5744" y="5706"/>
                      <a:pt x="5616" y="6061"/>
                    </a:cubicBezTo>
                    <a:cubicBezTo>
                      <a:pt x="5559" y="6220"/>
                      <a:pt x="5295" y="6766"/>
                      <a:pt x="5324" y="6934"/>
                    </a:cubicBezTo>
                    <a:lnTo>
                      <a:pt x="5324" y="6934"/>
                    </a:lnTo>
                    <a:cubicBezTo>
                      <a:pt x="5234" y="6440"/>
                      <a:pt x="5090" y="5956"/>
                      <a:pt x="4896" y="5492"/>
                    </a:cubicBezTo>
                    <a:cubicBezTo>
                      <a:pt x="4670" y="4960"/>
                      <a:pt x="4321" y="4391"/>
                      <a:pt x="3846" y="4391"/>
                    </a:cubicBezTo>
                    <a:cubicBezTo>
                      <a:pt x="3794" y="4391"/>
                      <a:pt x="3741" y="4397"/>
                      <a:pt x="3687" y="4411"/>
                    </a:cubicBezTo>
                    <a:cubicBezTo>
                      <a:pt x="3651" y="4421"/>
                      <a:pt x="3606" y="4440"/>
                      <a:pt x="3600" y="4497"/>
                    </a:cubicBezTo>
                    <a:cubicBezTo>
                      <a:pt x="3498" y="5565"/>
                      <a:pt x="3667" y="6667"/>
                      <a:pt x="4064" y="7595"/>
                    </a:cubicBezTo>
                    <a:cubicBezTo>
                      <a:pt x="4159" y="7814"/>
                      <a:pt x="4266" y="8026"/>
                      <a:pt x="4387" y="8229"/>
                    </a:cubicBezTo>
                    <a:cubicBezTo>
                      <a:pt x="4497" y="8412"/>
                      <a:pt x="4629" y="8657"/>
                      <a:pt x="4787" y="8765"/>
                    </a:cubicBezTo>
                    <a:cubicBezTo>
                      <a:pt x="4796" y="8770"/>
                      <a:pt x="4803" y="8773"/>
                      <a:pt x="4812" y="8777"/>
                    </a:cubicBezTo>
                    <a:cubicBezTo>
                      <a:pt x="4702" y="9235"/>
                      <a:pt x="4602" y="9698"/>
                      <a:pt x="4517" y="10167"/>
                    </a:cubicBezTo>
                    <a:cubicBezTo>
                      <a:pt x="4460" y="10480"/>
                      <a:pt x="4413" y="10794"/>
                      <a:pt x="4366" y="11110"/>
                    </a:cubicBezTo>
                    <a:cubicBezTo>
                      <a:pt x="4160" y="10435"/>
                      <a:pt x="3800" y="9866"/>
                      <a:pt x="3401" y="9370"/>
                    </a:cubicBezTo>
                    <a:cubicBezTo>
                      <a:pt x="3265" y="9202"/>
                      <a:pt x="3125" y="9040"/>
                      <a:pt x="2982" y="8882"/>
                    </a:cubicBezTo>
                    <a:cubicBezTo>
                      <a:pt x="2862" y="8747"/>
                      <a:pt x="2722" y="8539"/>
                      <a:pt x="2565" y="8490"/>
                    </a:cubicBezTo>
                    <a:cubicBezTo>
                      <a:pt x="2531" y="8480"/>
                      <a:pt x="2501" y="8475"/>
                      <a:pt x="2474" y="8475"/>
                    </a:cubicBezTo>
                    <a:cubicBezTo>
                      <a:pt x="2169" y="8475"/>
                      <a:pt x="2266" y="9091"/>
                      <a:pt x="2345" y="9362"/>
                    </a:cubicBezTo>
                    <a:cubicBezTo>
                      <a:pt x="2506" y="9909"/>
                      <a:pt x="2711" y="10441"/>
                      <a:pt x="2897" y="10974"/>
                    </a:cubicBezTo>
                    <a:cubicBezTo>
                      <a:pt x="3047" y="11407"/>
                      <a:pt x="3212" y="11846"/>
                      <a:pt x="3463" y="12190"/>
                    </a:cubicBezTo>
                    <a:cubicBezTo>
                      <a:pt x="3567" y="12335"/>
                      <a:pt x="3797" y="12450"/>
                      <a:pt x="3871" y="12606"/>
                    </a:cubicBezTo>
                    <a:cubicBezTo>
                      <a:pt x="4127" y="13143"/>
                      <a:pt x="3638" y="14111"/>
                      <a:pt x="3453" y="14535"/>
                    </a:cubicBezTo>
                    <a:cubicBezTo>
                      <a:pt x="3290" y="14903"/>
                      <a:pt x="3117" y="15264"/>
                      <a:pt x="2947" y="15627"/>
                    </a:cubicBezTo>
                    <a:cubicBezTo>
                      <a:pt x="2985" y="15296"/>
                      <a:pt x="3004" y="14964"/>
                      <a:pt x="2935" y="14638"/>
                    </a:cubicBezTo>
                    <a:cubicBezTo>
                      <a:pt x="2809" y="14047"/>
                      <a:pt x="2411" y="13688"/>
                      <a:pt x="2051" y="13376"/>
                    </a:cubicBezTo>
                    <a:cubicBezTo>
                      <a:pt x="2029" y="13358"/>
                      <a:pt x="1999" y="13349"/>
                      <a:pt x="1969" y="13349"/>
                    </a:cubicBezTo>
                    <a:cubicBezTo>
                      <a:pt x="1930" y="13349"/>
                      <a:pt x="1890" y="13364"/>
                      <a:pt x="1865" y="13394"/>
                    </a:cubicBezTo>
                    <a:cubicBezTo>
                      <a:pt x="1588" y="13729"/>
                      <a:pt x="1552" y="14274"/>
                      <a:pt x="1532" y="14747"/>
                    </a:cubicBezTo>
                    <a:cubicBezTo>
                      <a:pt x="1505" y="15344"/>
                      <a:pt x="1542" y="15943"/>
                      <a:pt x="1642" y="16532"/>
                    </a:cubicBezTo>
                    <a:cubicBezTo>
                      <a:pt x="1685" y="16791"/>
                      <a:pt x="1739" y="17045"/>
                      <a:pt x="1806" y="17294"/>
                    </a:cubicBezTo>
                    <a:cubicBezTo>
                      <a:pt x="1868" y="17520"/>
                      <a:pt x="1931" y="17695"/>
                      <a:pt x="2111" y="17735"/>
                    </a:cubicBezTo>
                    <a:cubicBezTo>
                      <a:pt x="2056" y="17924"/>
                      <a:pt x="2008" y="18116"/>
                      <a:pt x="1968" y="18313"/>
                    </a:cubicBezTo>
                    <a:cubicBezTo>
                      <a:pt x="1880" y="18732"/>
                      <a:pt x="1815" y="19159"/>
                      <a:pt x="1698" y="19563"/>
                    </a:cubicBezTo>
                    <a:cubicBezTo>
                      <a:pt x="1573" y="19986"/>
                      <a:pt x="1377" y="20335"/>
                      <a:pt x="1172" y="20689"/>
                    </a:cubicBezTo>
                    <a:cubicBezTo>
                      <a:pt x="787" y="21351"/>
                      <a:pt x="514" y="22070"/>
                      <a:pt x="361" y="22819"/>
                    </a:cubicBezTo>
                    <a:cubicBezTo>
                      <a:pt x="263" y="22995"/>
                      <a:pt x="160" y="23165"/>
                      <a:pt x="53" y="23331"/>
                    </a:cubicBezTo>
                    <a:cubicBezTo>
                      <a:pt x="1" y="23408"/>
                      <a:pt x="85" y="23459"/>
                      <a:pt x="163" y="23459"/>
                    </a:cubicBezTo>
                    <a:cubicBezTo>
                      <a:pt x="201" y="23459"/>
                      <a:pt x="238" y="23447"/>
                      <a:pt x="256" y="23419"/>
                    </a:cubicBezTo>
                    <a:cubicBezTo>
                      <a:pt x="324" y="23315"/>
                      <a:pt x="387" y="23206"/>
                      <a:pt x="451" y="23099"/>
                    </a:cubicBezTo>
                    <a:cubicBezTo>
                      <a:pt x="500" y="23098"/>
                      <a:pt x="546" y="23076"/>
                      <a:pt x="554" y="23032"/>
                    </a:cubicBezTo>
                    <a:cubicBezTo>
                      <a:pt x="564" y="22975"/>
                      <a:pt x="577" y="22919"/>
                      <a:pt x="589" y="22863"/>
                    </a:cubicBezTo>
                    <a:cubicBezTo>
                      <a:pt x="817" y="22452"/>
                      <a:pt x="1026" y="22021"/>
                      <a:pt x="1223" y="21581"/>
                    </a:cubicBezTo>
                    <a:cubicBezTo>
                      <a:pt x="1526" y="20905"/>
                      <a:pt x="1820" y="20219"/>
                      <a:pt x="2103" y="19526"/>
                    </a:cubicBezTo>
                    <a:cubicBezTo>
                      <a:pt x="2255" y="19157"/>
                      <a:pt x="2404" y="18786"/>
                      <a:pt x="2549" y="18411"/>
                    </a:cubicBezTo>
                    <a:cubicBezTo>
                      <a:pt x="3244" y="18077"/>
                      <a:pt x="4021" y="18208"/>
                      <a:pt x="4742" y="18031"/>
                    </a:cubicBezTo>
                    <a:cubicBezTo>
                      <a:pt x="5165" y="17927"/>
                      <a:pt x="5555" y="17723"/>
                      <a:pt x="5882" y="17437"/>
                    </a:cubicBezTo>
                    <a:cubicBezTo>
                      <a:pt x="6111" y="17235"/>
                      <a:pt x="6435" y="16836"/>
                      <a:pt x="6304" y="16416"/>
                    </a:cubicBezTo>
                    <a:cubicBezTo>
                      <a:pt x="6211" y="16115"/>
                      <a:pt x="5963" y="16041"/>
                      <a:pt x="5735" y="16041"/>
                    </a:cubicBezTo>
                    <a:cubicBezTo>
                      <a:pt x="5665" y="16041"/>
                      <a:pt x="5597" y="16048"/>
                      <a:pt x="5536" y="16058"/>
                    </a:cubicBezTo>
                    <a:cubicBezTo>
                      <a:pt x="5116" y="16122"/>
                      <a:pt x="4703" y="16223"/>
                      <a:pt x="4302" y="16361"/>
                    </a:cubicBezTo>
                    <a:cubicBezTo>
                      <a:pt x="3896" y="16496"/>
                      <a:pt x="3517" y="16702"/>
                      <a:pt x="3181" y="16968"/>
                    </a:cubicBezTo>
                    <a:cubicBezTo>
                      <a:pt x="3138" y="17002"/>
                      <a:pt x="3095" y="17038"/>
                      <a:pt x="3052" y="17075"/>
                    </a:cubicBezTo>
                    <a:cubicBezTo>
                      <a:pt x="3275" y="16459"/>
                      <a:pt x="3493" y="15837"/>
                      <a:pt x="3697" y="15209"/>
                    </a:cubicBezTo>
                    <a:cubicBezTo>
                      <a:pt x="3960" y="14400"/>
                      <a:pt x="4204" y="13581"/>
                      <a:pt x="4437" y="12758"/>
                    </a:cubicBezTo>
                    <a:cubicBezTo>
                      <a:pt x="4635" y="12716"/>
                      <a:pt x="4856" y="12742"/>
                      <a:pt x="5030" y="12712"/>
                    </a:cubicBezTo>
                    <a:cubicBezTo>
                      <a:pt x="5353" y="12653"/>
                      <a:pt x="5666" y="12546"/>
                      <a:pt x="5956" y="12392"/>
                    </a:cubicBezTo>
                    <a:cubicBezTo>
                      <a:pt x="6551" y="12079"/>
                      <a:pt x="7086" y="11579"/>
                      <a:pt x="7504" y="10925"/>
                    </a:cubicBezTo>
                    <a:cubicBezTo>
                      <a:pt x="7551" y="10853"/>
                      <a:pt x="7479" y="10808"/>
                      <a:pt x="7434" y="10795"/>
                    </a:cubicBezTo>
                    <a:cubicBezTo>
                      <a:pt x="7235" y="10739"/>
                      <a:pt x="7032" y="10711"/>
                      <a:pt x="6829" y="10711"/>
                    </a:cubicBezTo>
                    <a:cubicBezTo>
                      <a:pt x="6437" y="10711"/>
                      <a:pt x="6044" y="10815"/>
                      <a:pt x="5679" y="11017"/>
                    </a:cubicBezTo>
                    <a:cubicBezTo>
                      <a:pt x="5398" y="11174"/>
                      <a:pt x="5143" y="11376"/>
                      <a:pt x="4926" y="11614"/>
                    </a:cubicBezTo>
                    <a:cubicBezTo>
                      <a:pt x="4833" y="11716"/>
                      <a:pt x="4747" y="11823"/>
                      <a:pt x="4669" y="11936"/>
                    </a:cubicBezTo>
                    <a:cubicBezTo>
                      <a:pt x="4930" y="10988"/>
                      <a:pt x="5183" y="10038"/>
                      <a:pt x="5436" y="9088"/>
                    </a:cubicBezTo>
                    <a:cubicBezTo>
                      <a:pt x="5735" y="8957"/>
                      <a:pt x="6054" y="8925"/>
                      <a:pt x="6365" y="8883"/>
                    </a:cubicBezTo>
                    <a:cubicBezTo>
                      <a:pt x="6781" y="8827"/>
                      <a:pt x="7194" y="8742"/>
                      <a:pt x="7566" y="8466"/>
                    </a:cubicBezTo>
                    <a:cubicBezTo>
                      <a:pt x="7953" y="8180"/>
                      <a:pt x="8270" y="7751"/>
                      <a:pt x="8570" y="7321"/>
                    </a:cubicBezTo>
                    <a:cubicBezTo>
                      <a:pt x="8696" y="7141"/>
                      <a:pt x="8882" y="6915"/>
                      <a:pt x="8862" y="6641"/>
                    </a:cubicBezTo>
                    <a:cubicBezTo>
                      <a:pt x="8848" y="6432"/>
                      <a:pt x="8712" y="6308"/>
                      <a:pt x="8575" y="6252"/>
                    </a:cubicBezTo>
                    <a:cubicBezTo>
                      <a:pt x="8458" y="6204"/>
                      <a:pt x="8331" y="6185"/>
                      <a:pt x="8201" y="6185"/>
                    </a:cubicBezTo>
                    <a:cubicBezTo>
                      <a:pt x="7948" y="6185"/>
                      <a:pt x="7683" y="6256"/>
                      <a:pt x="7457" y="6324"/>
                    </a:cubicBezTo>
                    <a:cubicBezTo>
                      <a:pt x="7058" y="6445"/>
                      <a:pt x="6684" y="6634"/>
                      <a:pt x="6350" y="6881"/>
                    </a:cubicBezTo>
                    <a:cubicBezTo>
                      <a:pt x="6207" y="6987"/>
                      <a:pt x="6072" y="7102"/>
                      <a:pt x="5944" y="7225"/>
                    </a:cubicBezTo>
                    <a:cubicBezTo>
                      <a:pt x="6009" y="6992"/>
                      <a:pt x="6072" y="6761"/>
                      <a:pt x="6139" y="6531"/>
                    </a:cubicBezTo>
                    <a:cubicBezTo>
                      <a:pt x="6217" y="6258"/>
                      <a:pt x="6297" y="5986"/>
                      <a:pt x="6377" y="5715"/>
                    </a:cubicBezTo>
                    <a:cubicBezTo>
                      <a:pt x="6817" y="5552"/>
                      <a:pt x="7257" y="5389"/>
                      <a:pt x="7692" y="5203"/>
                    </a:cubicBezTo>
                    <a:cubicBezTo>
                      <a:pt x="8146" y="5009"/>
                      <a:pt x="8610" y="4759"/>
                      <a:pt x="8965" y="4311"/>
                    </a:cubicBezTo>
                    <a:cubicBezTo>
                      <a:pt x="9079" y="4165"/>
                      <a:pt x="9356" y="3821"/>
                      <a:pt x="9288" y="3578"/>
                    </a:cubicBezTo>
                    <a:cubicBezTo>
                      <a:pt x="9236" y="3395"/>
                      <a:pt x="9068" y="3358"/>
                      <a:pt x="8925" y="3358"/>
                    </a:cubicBezTo>
                    <a:cubicBezTo>
                      <a:pt x="8883" y="3358"/>
                      <a:pt x="8843" y="3362"/>
                      <a:pt x="8809" y="3365"/>
                    </a:cubicBezTo>
                    <a:cubicBezTo>
                      <a:pt x="8273" y="3427"/>
                      <a:pt x="7757" y="3672"/>
                      <a:pt x="7280" y="4007"/>
                    </a:cubicBezTo>
                    <a:cubicBezTo>
                      <a:pt x="7110" y="4125"/>
                      <a:pt x="6945" y="4256"/>
                      <a:pt x="6784" y="4391"/>
                    </a:cubicBezTo>
                    <a:cubicBezTo>
                      <a:pt x="6820" y="4283"/>
                      <a:pt x="6854" y="4173"/>
                      <a:pt x="6890" y="4064"/>
                    </a:cubicBezTo>
                    <a:cubicBezTo>
                      <a:pt x="6928" y="4025"/>
                      <a:pt x="6961" y="3997"/>
                      <a:pt x="6973" y="3984"/>
                    </a:cubicBezTo>
                    <a:cubicBezTo>
                      <a:pt x="7107" y="3854"/>
                      <a:pt x="7246" y="3734"/>
                      <a:pt x="7384" y="3612"/>
                    </a:cubicBezTo>
                    <a:cubicBezTo>
                      <a:pt x="7630" y="3398"/>
                      <a:pt x="7876" y="3178"/>
                      <a:pt x="8090" y="2906"/>
                    </a:cubicBezTo>
                    <a:cubicBezTo>
                      <a:pt x="8495" y="2390"/>
                      <a:pt x="8778" y="1710"/>
                      <a:pt x="8901" y="977"/>
                    </a:cubicBezTo>
                    <a:cubicBezTo>
                      <a:pt x="8942" y="735"/>
                      <a:pt x="9049" y="254"/>
                      <a:pt x="8869" y="69"/>
                    </a:cubicBezTo>
                    <a:cubicBezTo>
                      <a:pt x="8821" y="20"/>
                      <a:pt x="8767" y="0"/>
                      <a:pt x="8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5"/>
              <p:cNvSpPr/>
              <p:nvPr/>
            </p:nvSpPr>
            <p:spPr>
              <a:xfrm>
                <a:off x="762200" y="3484375"/>
                <a:ext cx="234550" cy="312875"/>
              </a:xfrm>
              <a:custGeom>
                <a:rect b="b" l="l" r="r" t="t"/>
                <a:pathLst>
                  <a:path extrusionOk="0" h="12515" w="9382">
                    <a:moveTo>
                      <a:pt x="2816" y="1"/>
                    </a:moveTo>
                    <a:lnTo>
                      <a:pt x="602" y="8163"/>
                    </a:lnTo>
                    <a:cubicBezTo>
                      <a:pt x="0" y="10379"/>
                      <a:pt x="1884" y="12514"/>
                      <a:pt x="4443" y="12514"/>
                    </a:cubicBezTo>
                    <a:lnTo>
                      <a:pt x="4939" y="12514"/>
                    </a:lnTo>
                    <a:cubicBezTo>
                      <a:pt x="7498" y="12514"/>
                      <a:pt x="9381" y="10379"/>
                      <a:pt x="8779" y="8163"/>
                    </a:cubicBez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966200" y="3722125"/>
                <a:ext cx="81000" cy="74125"/>
              </a:xfrm>
              <a:custGeom>
                <a:rect b="b" l="l" r="r" t="t"/>
                <a:pathLst>
                  <a:path extrusionOk="0" h="2965" w="3240">
                    <a:moveTo>
                      <a:pt x="1" y="0"/>
                    </a:moveTo>
                    <a:lnTo>
                      <a:pt x="1" y="2303"/>
                    </a:lnTo>
                    <a:cubicBezTo>
                      <a:pt x="1" y="2667"/>
                      <a:pt x="254" y="2964"/>
                      <a:pt x="565" y="2964"/>
                    </a:cubicBezTo>
                    <a:lnTo>
                      <a:pt x="2676" y="2964"/>
                    </a:lnTo>
                    <a:cubicBezTo>
                      <a:pt x="2986" y="2964"/>
                      <a:pt x="3239" y="2667"/>
                      <a:pt x="3239" y="2303"/>
                    </a:cubicBezTo>
                    <a:lnTo>
                      <a:pt x="3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966200" y="3639225"/>
                <a:ext cx="81025" cy="157025"/>
              </a:xfrm>
              <a:custGeom>
                <a:rect b="b" l="l" r="r" t="t"/>
                <a:pathLst>
                  <a:path extrusionOk="0" h="6281" w="3241">
                    <a:moveTo>
                      <a:pt x="2054" y="145"/>
                    </a:moveTo>
                    <a:lnTo>
                      <a:pt x="2054" y="635"/>
                    </a:lnTo>
                    <a:lnTo>
                      <a:pt x="2726" y="1410"/>
                    </a:lnTo>
                    <a:cubicBezTo>
                      <a:pt x="2968" y="1690"/>
                      <a:pt x="3106" y="2080"/>
                      <a:pt x="3106" y="2482"/>
                    </a:cubicBezTo>
                    <a:lnTo>
                      <a:pt x="3106" y="5619"/>
                    </a:lnTo>
                    <a:cubicBezTo>
                      <a:pt x="3106" y="5904"/>
                      <a:pt x="2913" y="6135"/>
                      <a:pt x="2676" y="6135"/>
                    </a:cubicBezTo>
                    <a:lnTo>
                      <a:pt x="565" y="6135"/>
                    </a:lnTo>
                    <a:cubicBezTo>
                      <a:pt x="328" y="6135"/>
                      <a:pt x="134" y="5904"/>
                      <a:pt x="134" y="5619"/>
                    </a:cubicBezTo>
                    <a:lnTo>
                      <a:pt x="134" y="2482"/>
                    </a:lnTo>
                    <a:cubicBezTo>
                      <a:pt x="134" y="2081"/>
                      <a:pt x="272" y="1690"/>
                      <a:pt x="515" y="1410"/>
                    </a:cubicBezTo>
                    <a:lnTo>
                      <a:pt x="1185" y="635"/>
                    </a:lnTo>
                    <a:lnTo>
                      <a:pt x="1185" y="145"/>
                    </a:lnTo>
                    <a:close/>
                    <a:moveTo>
                      <a:pt x="1053" y="1"/>
                    </a:moveTo>
                    <a:lnTo>
                      <a:pt x="1053" y="578"/>
                    </a:lnTo>
                    <a:lnTo>
                      <a:pt x="418" y="1310"/>
                    </a:lnTo>
                    <a:cubicBezTo>
                      <a:pt x="154" y="1617"/>
                      <a:pt x="1" y="2043"/>
                      <a:pt x="1" y="2482"/>
                    </a:cubicBezTo>
                    <a:lnTo>
                      <a:pt x="1" y="5619"/>
                    </a:lnTo>
                    <a:cubicBezTo>
                      <a:pt x="1" y="5983"/>
                      <a:pt x="254" y="6280"/>
                      <a:pt x="565" y="6280"/>
                    </a:cubicBezTo>
                    <a:lnTo>
                      <a:pt x="2676" y="6280"/>
                    </a:lnTo>
                    <a:cubicBezTo>
                      <a:pt x="2988" y="6280"/>
                      <a:pt x="3241" y="5983"/>
                      <a:pt x="3241" y="5619"/>
                    </a:cubicBezTo>
                    <a:lnTo>
                      <a:pt x="3241" y="2482"/>
                    </a:lnTo>
                    <a:cubicBezTo>
                      <a:pt x="3239" y="2043"/>
                      <a:pt x="3088" y="1617"/>
                      <a:pt x="2822" y="1310"/>
                    </a:cubicBezTo>
                    <a:lnTo>
                      <a:pt x="2187" y="578"/>
                    </a:lnTo>
                    <a:lnTo>
                      <a:pt x="2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988925" y="3631975"/>
                <a:ext cx="36650" cy="19400"/>
              </a:xfrm>
              <a:custGeom>
                <a:rect b="b" l="l" r="r" t="t"/>
                <a:pathLst>
                  <a:path extrusionOk="0" h="776" w="1466">
                    <a:moveTo>
                      <a:pt x="139" y="1"/>
                    </a:moveTo>
                    <a:cubicBezTo>
                      <a:pt x="63" y="1"/>
                      <a:pt x="1" y="71"/>
                      <a:pt x="1" y="156"/>
                    </a:cubicBezTo>
                    <a:lnTo>
                      <a:pt x="1" y="619"/>
                    </a:lnTo>
                    <a:cubicBezTo>
                      <a:pt x="1" y="705"/>
                      <a:pt x="63" y="775"/>
                      <a:pt x="139" y="775"/>
                    </a:cubicBezTo>
                    <a:lnTo>
                      <a:pt x="1327" y="775"/>
                    </a:lnTo>
                    <a:cubicBezTo>
                      <a:pt x="1404" y="775"/>
                      <a:pt x="1466" y="705"/>
                      <a:pt x="1466" y="619"/>
                    </a:cubicBezTo>
                    <a:lnTo>
                      <a:pt x="1466" y="156"/>
                    </a:lnTo>
                    <a:cubicBezTo>
                      <a:pt x="1466" y="71"/>
                      <a:pt x="1404" y="1"/>
                      <a:pt x="1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1" name="Google Shape;1871;p45"/>
          <p:cNvSpPr txBox="1"/>
          <p:nvPr/>
        </p:nvSpPr>
        <p:spPr>
          <a:xfrm>
            <a:off x="763975" y="927075"/>
            <a:ext cx="62259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50">
                <a:solidFill>
                  <a:srgbClr val="595959"/>
                </a:solidFill>
                <a:latin typeface="Poppins"/>
                <a:ea typeface="Poppins"/>
                <a:cs typeface="Poppins"/>
                <a:sym typeface="Poppins"/>
              </a:rPr>
              <a:t>4. Evaluation Quality</a:t>
            </a:r>
            <a:endParaRPr sz="1450">
              <a:solidFill>
                <a:srgbClr val="595959"/>
              </a:solidFill>
              <a:latin typeface="Poppins"/>
              <a:ea typeface="Poppins"/>
              <a:cs typeface="Poppins"/>
              <a:sym typeface="Poppins"/>
            </a:endParaRPr>
          </a:p>
          <a:p>
            <a:pPr indent="-320675" lvl="0" marL="457200" rtl="0" algn="l">
              <a:lnSpc>
                <a:spcPct val="95000"/>
              </a:lnSpc>
              <a:spcBef>
                <a:spcPts val="1200"/>
              </a:spcBef>
              <a:spcAft>
                <a:spcPts val="0"/>
              </a:spcAft>
              <a:buClr>
                <a:srgbClr val="595959"/>
              </a:buClr>
              <a:buSzPts val="1450"/>
              <a:buFont typeface="Poppins"/>
              <a:buChar char="●"/>
            </a:pPr>
            <a:r>
              <a:rPr lang="en" sz="1450">
                <a:solidFill>
                  <a:srgbClr val="595959"/>
                </a:solidFill>
                <a:latin typeface="Poppins"/>
                <a:ea typeface="Poppins"/>
                <a:cs typeface="Poppins"/>
                <a:sym typeface="Poppins"/>
              </a:rPr>
              <a:t>ECLAIR</a:t>
            </a:r>
            <a:endParaRPr sz="1450">
              <a:solidFill>
                <a:srgbClr val="595959"/>
              </a:solidFill>
              <a:latin typeface="Poppins"/>
              <a:ea typeface="Poppins"/>
              <a:cs typeface="Poppins"/>
              <a:sym typeface="Poppins"/>
            </a:endParaRPr>
          </a:p>
          <a:p>
            <a:pPr indent="0" lvl="0" marL="0" rtl="0" algn="l">
              <a:lnSpc>
                <a:spcPct val="95000"/>
              </a:lnSpc>
              <a:spcBef>
                <a:spcPts val="1200"/>
              </a:spcBef>
              <a:spcAft>
                <a:spcPts val="0"/>
              </a:spcAft>
              <a:buSzPts val="935"/>
              <a:buNone/>
            </a:pPr>
            <a:r>
              <a:rPr lang="en" sz="1450">
                <a:solidFill>
                  <a:srgbClr val="595959"/>
                </a:solidFill>
                <a:latin typeface="Poppins"/>
                <a:ea typeface="Poppins"/>
                <a:cs typeface="Poppins"/>
                <a:sym typeface="Poppins"/>
              </a:rPr>
              <a:t>5. Report Quality</a:t>
            </a:r>
            <a:endParaRPr sz="1450">
              <a:solidFill>
                <a:srgbClr val="595959"/>
              </a:solidFill>
              <a:latin typeface="Poppins"/>
              <a:ea typeface="Poppins"/>
              <a:cs typeface="Poppins"/>
              <a:sym typeface="Poppins"/>
            </a:endParaRPr>
          </a:p>
          <a:p>
            <a:pPr indent="-320675" lvl="0" marL="457200" rtl="0" algn="l">
              <a:lnSpc>
                <a:spcPct val="95000"/>
              </a:lnSpc>
              <a:spcBef>
                <a:spcPts val="1200"/>
              </a:spcBef>
              <a:spcAft>
                <a:spcPts val="0"/>
              </a:spcAft>
              <a:buClr>
                <a:srgbClr val="595959"/>
              </a:buClr>
              <a:buSzPts val="1450"/>
              <a:buFont typeface="Poppins"/>
              <a:buChar char="●"/>
            </a:pPr>
            <a:r>
              <a:rPr lang="en" sz="1450">
                <a:solidFill>
                  <a:srgbClr val="595959"/>
                </a:solidFill>
                <a:latin typeface="Poppins"/>
                <a:ea typeface="Poppins"/>
                <a:cs typeface="Poppins"/>
                <a:sym typeface="Poppins"/>
              </a:rPr>
              <a:t>Clear and logical structure</a:t>
            </a:r>
            <a:endParaRPr sz="1450">
              <a:solidFill>
                <a:srgbClr val="595959"/>
              </a:solidFill>
              <a:latin typeface="Poppins"/>
              <a:ea typeface="Poppins"/>
              <a:cs typeface="Poppins"/>
              <a:sym typeface="Poppins"/>
            </a:endParaRPr>
          </a:p>
          <a:p>
            <a:pPr indent="-320675" lvl="0" marL="457200" rtl="0" algn="l">
              <a:lnSpc>
                <a:spcPct val="95000"/>
              </a:lnSpc>
              <a:spcBef>
                <a:spcPts val="0"/>
              </a:spcBef>
              <a:spcAft>
                <a:spcPts val="0"/>
              </a:spcAft>
              <a:buClr>
                <a:srgbClr val="595959"/>
              </a:buClr>
              <a:buSzPts val="1450"/>
              <a:buFont typeface="Poppins"/>
              <a:buChar char="●"/>
            </a:pPr>
            <a:r>
              <a:rPr lang="en" sz="1450">
                <a:solidFill>
                  <a:srgbClr val="595959"/>
                </a:solidFill>
                <a:latin typeface="Poppins"/>
                <a:ea typeface="Poppins"/>
                <a:cs typeface="Poppins"/>
                <a:sym typeface="Poppins"/>
              </a:rPr>
              <a:t>Academic writing including complete referencing</a:t>
            </a:r>
            <a:endParaRPr sz="1450">
              <a:solidFill>
                <a:srgbClr val="595959"/>
              </a:solidFill>
              <a:latin typeface="Poppins"/>
              <a:ea typeface="Poppins"/>
              <a:cs typeface="Poppins"/>
              <a:sym typeface="Poppins"/>
            </a:endParaRPr>
          </a:p>
          <a:p>
            <a:pPr indent="0" lvl="0" marL="0" rtl="0" algn="l">
              <a:lnSpc>
                <a:spcPct val="95000"/>
              </a:lnSpc>
              <a:spcBef>
                <a:spcPts val="1200"/>
              </a:spcBef>
              <a:spcAft>
                <a:spcPts val="0"/>
              </a:spcAft>
              <a:buSzPts val="935"/>
              <a:buNone/>
            </a:pPr>
            <a:r>
              <a:rPr lang="en" sz="1450">
                <a:solidFill>
                  <a:srgbClr val="595959"/>
                </a:solidFill>
                <a:latin typeface="Poppins"/>
                <a:ea typeface="Poppins"/>
                <a:cs typeface="Poppins"/>
                <a:sym typeface="Poppins"/>
              </a:rPr>
              <a:t>6. Presentation Quality</a:t>
            </a:r>
            <a:endParaRPr sz="1450">
              <a:solidFill>
                <a:srgbClr val="595959"/>
              </a:solidFill>
              <a:latin typeface="Poppins"/>
              <a:ea typeface="Poppins"/>
              <a:cs typeface="Poppins"/>
              <a:sym typeface="Poppins"/>
            </a:endParaRPr>
          </a:p>
          <a:p>
            <a:pPr indent="-320675" lvl="0" marL="457200" rtl="0" algn="l">
              <a:lnSpc>
                <a:spcPct val="95000"/>
              </a:lnSpc>
              <a:spcBef>
                <a:spcPts val="1200"/>
              </a:spcBef>
              <a:spcAft>
                <a:spcPts val="0"/>
              </a:spcAft>
              <a:buClr>
                <a:srgbClr val="595959"/>
              </a:buClr>
              <a:buSzPts val="1450"/>
              <a:buFont typeface="Poppins"/>
              <a:buChar char="●"/>
            </a:pPr>
            <a:r>
              <a:rPr lang="en" sz="1450">
                <a:solidFill>
                  <a:srgbClr val="595959"/>
                </a:solidFill>
                <a:latin typeface="Poppins"/>
                <a:ea typeface="Poppins"/>
                <a:cs typeface="Poppins"/>
                <a:sym typeface="Poppins"/>
              </a:rPr>
              <a:t>Provide overview of evaluation</a:t>
            </a:r>
            <a:endParaRPr sz="1450">
              <a:solidFill>
                <a:srgbClr val="595959"/>
              </a:solidFill>
              <a:latin typeface="Poppins"/>
              <a:ea typeface="Poppins"/>
              <a:cs typeface="Poppins"/>
              <a:sym typeface="Poppins"/>
            </a:endParaRPr>
          </a:p>
          <a:p>
            <a:pPr indent="-320675" lvl="0" marL="457200" rtl="0" algn="l">
              <a:lnSpc>
                <a:spcPct val="95000"/>
              </a:lnSpc>
              <a:spcBef>
                <a:spcPts val="0"/>
              </a:spcBef>
              <a:spcAft>
                <a:spcPts val="0"/>
              </a:spcAft>
              <a:buClr>
                <a:srgbClr val="595959"/>
              </a:buClr>
              <a:buSzPts val="1450"/>
              <a:buFont typeface="Poppins"/>
              <a:buChar char="●"/>
            </a:pPr>
            <a:r>
              <a:rPr lang="en" sz="1450">
                <a:solidFill>
                  <a:srgbClr val="595959"/>
                </a:solidFill>
                <a:latin typeface="Poppins"/>
                <a:ea typeface="Poppins"/>
                <a:cs typeface="Poppins"/>
                <a:sym typeface="Poppins"/>
              </a:rPr>
              <a:t>Professional slides with visual representations of the findings</a:t>
            </a:r>
            <a:endParaRPr sz="1450">
              <a:solidFill>
                <a:srgbClr val="595959"/>
              </a:solidFill>
              <a:latin typeface="Poppins"/>
              <a:ea typeface="Poppins"/>
              <a:cs typeface="Poppins"/>
              <a:sym typeface="Poppins"/>
            </a:endParaRPr>
          </a:p>
          <a:p>
            <a:pPr indent="-320675" lvl="0" marL="457200" rtl="0" algn="l">
              <a:lnSpc>
                <a:spcPct val="95000"/>
              </a:lnSpc>
              <a:spcBef>
                <a:spcPts val="0"/>
              </a:spcBef>
              <a:spcAft>
                <a:spcPts val="0"/>
              </a:spcAft>
              <a:buClr>
                <a:srgbClr val="595959"/>
              </a:buClr>
              <a:buSzPts val="1450"/>
              <a:buFont typeface="Poppins"/>
              <a:buChar char="●"/>
            </a:pPr>
            <a:r>
              <a:rPr lang="en" sz="1450">
                <a:solidFill>
                  <a:srgbClr val="595959"/>
                </a:solidFill>
                <a:latin typeface="Poppins"/>
                <a:ea typeface="Poppins"/>
                <a:cs typeface="Poppins"/>
                <a:sym typeface="Poppins"/>
              </a:rPr>
              <a:t>Presenters able to answer any questions about the evaluation</a:t>
            </a:r>
            <a:endParaRPr sz="1450">
              <a:solidFill>
                <a:srgbClr val="595959"/>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46"/>
          <p:cNvSpPr/>
          <p:nvPr/>
        </p:nvSpPr>
        <p:spPr>
          <a:xfrm>
            <a:off x="5240725" y="4539800"/>
            <a:ext cx="31881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6"/>
          <p:cNvSpPr txBox="1"/>
          <p:nvPr>
            <p:ph type="title"/>
          </p:nvPr>
        </p:nvSpPr>
        <p:spPr>
          <a:xfrm>
            <a:off x="715100" y="708325"/>
            <a:ext cx="4341300" cy="537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Next Steps</a:t>
            </a:r>
            <a:endParaRPr/>
          </a:p>
        </p:txBody>
      </p:sp>
      <p:grpSp>
        <p:nvGrpSpPr>
          <p:cNvPr id="1878" name="Google Shape;1878;p46"/>
          <p:cNvGrpSpPr/>
          <p:nvPr/>
        </p:nvGrpSpPr>
        <p:grpSpPr>
          <a:xfrm flipH="1">
            <a:off x="5240775" y="3263126"/>
            <a:ext cx="3188127" cy="1345373"/>
            <a:chOff x="2639368" y="3263126"/>
            <a:chExt cx="3188127" cy="1345373"/>
          </a:xfrm>
        </p:grpSpPr>
        <p:sp>
          <p:nvSpPr>
            <p:cNvPr id="1879" name="Google Shape;1879;p46"/>
            <p:cNvSpPr/>
            <p:nvPr/>
          </p:nvSpPr>
          <p:spPr>
            <a:xfrm>
              <a:off x="4569639" y="4186828"/>
              <a:ext cx="48745" cy="8854"/>
            </a:xfrm>
            <a:custGeom>
              <a:rect b="b" l="l" r="r" t="t"/>
              <a:pathLst>
                <a:path extrusionOk="0" h="293" w="1613">
                  <a:moveTo>
                    <a:pt x="807" y="0"/>
                  </a:moveTo>
                  <a:cubicBezTo>
                    <a:pt x="361" y="0"/>
                    <a:pt x="1" y="66"/>
                    <a:pt x="1" y="146"/>
                  </a:cubicBezTo>
                  <a:cubicBezTo>
                    <a:pt x="1" y="226"/>
                    <a:pt x="361" y="292"/>
                    <a:pt x="807" y="292"/>
                  </a:cubicBezTo>
                  <a:cubicBezTo>
                    <a:pt x="1250" y="292"/>
                    <a:pt x="1613" y="228"/>
                    <a:pt x="1613" y="146"/>
                  </a:cubicBezTo>
                  <a:cubicBezTo>
                    <a:pt x="1613" y="66"/>
                    <a:pt x="1250" y="0"/>
                    <a:pt x="807" y="0"/>
                  </a:cubicBezTo>
                  <a:close/>
                </a:path>
              </a:pathLst>
            </a:custGeom>
            <a:solidFill>
              <a:srgbClr val="6ACB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6"/>
            <p:cNvSpPr/>
            <p:nvPr/>
          </p:nvSpPr>
          <p:spPr>
            <a:xfrm>
              <a:off x="5035374" y="3495706"/>
              <a:ext cx="133180" cy="139798"/>
            </a:xfrm>
            <a:custGeom>
              <a:rect b="b" l="l" r="r" t="t"/>
              <a:pathLst>
                <a:path extrusionOk="0" h="4626" w="4407">
                  <a:moveTo>
                    <a:pt x="712" y="1"/>
                  </a:moveTo>
                  <a:lnTo>
                    <a:pt x="0" y="705"/>
                  </a:lnTo>
                  <a:lnTo>
                    <a:pt x="3695" y="4626"/>
                  </a:lnTo>
                  <a:lnTo>
                    <a:pt x="4406" y="3923"/>
                  </a:lnTo>
                  <a:lnTo>
                    <a:pt x="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6"/>
            <p:cNvSpPr/>
            <p:nvPr/>
          </p:nvSpPr>
          <p:spPr>
            <a:xfrm>
              <a:off x="5130721" y="3601842"/>
              <a:ext cx="62011" cy="54064"/>
            </a:xfrm>
            <a:custGeom>
              <a:rect b="b" l="l" r="r" t="t"/>
              <a:pathLst>
                <a:path extrusionOk="0" h="1789" w="2052">
                  <a:moveTo>
                    <a:pt x="1601" y="1"/>
                  </a:moveTo>
                  <a:cubicBezTo>
                    <a:pt x="1341" y="1"/>
                    <a:pt x="972" y="189"/>
                    <a:pt x="646" y="510"/>
                  </a:cubicBezTo>
                  <a:cubicBezTo>
                    <a:pt x="195" y="955"/>
                    <a:pt x="0" y="1489"/>
                    <a:pt x="209" y="1701"/>
                  </a:cubicBezTo>
                  <a:cubicBezTo>
                    <a:pt x="268" y="1760"/>
                    <a:pt x="352" y="1788"/>
                    <a:pt x="452" y="1788"/>
                  </a:cubicBezTo>
                  <a:cubicBezTo>
                    <a:pt x="711" y="1788"/>
                    <a:pt x="1081" y="1600"/>
                    <a:pt x="1406" y="1278"/>
                  </a:cubicBezTo>
                  <a:cubicBezTo>
                    <a:pt x="1856" y="833"/>
                    <a:pt x="2052" y="299"/>
                    <a:pt x="1841" y="87"/>
                  </a:cubicBezTo>
                  <a:cubicBezTo>
                    <a:pt x="1783" y="29"/>
                    <a:pt x="1700" y="1"/>
                    <a:pt x="16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6"/>
            <p:cNvSpPr/>
            <p:nvPr/>
          </p:nvSpPr>
          <p:spPr>
            <a:xfrm>
              <a:off x="5130721" y="3601872"/>
              <a:ext cx="55665" cy="51374"/>
            </a:xfrm>
            <a:custGeom>
              <a:rect b="b" l="l" r="r" t="t"/>
              <a:pathLst>
                <a:path extrusionOk="0" h="1700" w="1842">
                  <a:moveTo>
                    <a:pt x="1600" y="0"/>
                  </a:moveTo>
                  <a:cubicBezTo>
                    <a:pt x="1341" y="0"/>
                    <a:pt x="972" y="188"/>
                    <a:pt x="646" y="509"/>
                  </a:cubicBezTo>
                  <a:cubicBezTo>
                    <a:pt x="195" y="954"/>
                    <a:pt x="0" y="1486"/>
                    <a:pt x="209" y="1700"/>
                  </a:cubicBezTo>
                  <a:lnTo>
                    <a:pt x="1841" y="86"/>
                  </a:lnTo>
                  <a:cubicBezTo>
                    <a:pt x="1783" y="28"/>
                    <a:pt x="1700"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6"/>
            <p:cNvSpPr/>
            <p:nvPr/>
          </p:nvSpPr>
          <p:spPr>
            <a:xfrm>
              <a:off x="2792921" y="3431638"/>
              <a:ext cx="2882746" cy="104199"/>
            </a:xfrm>
            <a:custGeom>
              <a:rect b="b" l="l" r="r" t="t"/>
              <a:pathLst>
                <a:path extrusionOk="0" h="3448" w="95392">
                  <a:moveTo>
                    <a:pt x="0" y="0"/>
                  </a:moveTo>
                  <a:lnTo>
                    <a:pt x="0" y="3448"/>
                  </a:lnTo>
                  <a:lnTo>
                    <a:pt x="95392" y="3448"/>
                  </a:lnTo>
                  <a:lnTo>
                    <a:pt x="95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6"/>
            <p:cNvSpPr/>
            <p:nvPr/>
          </p:nvSpPr>
          <p:spPr>
            <a:xfrm>
              <a:off x="3243061" y="4315388"/>
              <a:ext cx="1608520" cy="251007"/>
            </a:xfrm>
            <a:custGeom>
              <a:rect b="b" l="l" r="r" t="t"/>
              <a:pathLst>
                <a:path extrusionOk="0" h="8306" w="53227">
                  <a:moveTo>
                    <a:pt x="21652" y="1"/>
                  </a:moveTo>
                  <a:lnTo>
                    <a:pt x="999" y="2389"/>
                  </a:lnTo>
                  <a:cubicBezTo>
                    <a:pt x="447" y="2389"/>
                    <a:pt x="0" y="2837"/>
                    <a:pt x="0" y="3388"/>
                  </a:cubicBezTo>
                  <a:lnTo>
                    <a:pt x="0" y="7304"/>
                  </a:lnTo>
                  <a:cubicBezTo>
                    <a:pt x="0" y="7857"/>
                    <a:pt x="447" y="8304"/>
                    <a:pt x="999" y="8305"/>
                  </a:cubicBezTo>
                  <a:lnTo>
                    <a:pt x="52227" y="8305"/>
                  </a:lnTo>
                  <a:cubicBezTo>
                    <a:pt x="52778" y="8304"/>
                    <a:pt x="53226" y="7857"/>
                    <a:pt x="53226" y="7304"/>
                  </a:cubicBezTo>
                  <a:lnTo>
                    <a:pt x="53226" y="2706"/>
                  </a:lnTo>
                  <a:cubicBezTo>
                    <a:pt x="53226" y="2154"/>
                    <a:pt x="52778" y="1707"/>
                    <a:pt x="52227" y="1706"/>
                  </a:cubicBezTo>
                  <a:lnTo>
                    <a:pt x="373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6"/>
            <p:cNvSpPr/>
            <p:nvPr/>
          </p:nvSpPr>
          <p:spPr>
            <a:xfrm>
              <a:off x="2989568" y="3422028"/>
              <a:ext cx="142941" cy="129734"/>
            </a:xfrm>
            <a:custGeom>
              <a:rect b="b" l="l" r="r" t="t"/>
              <a:pathLst>
                <a:path extrusionOk="0" h="4293" w="4730">
                  <a:moveTo>
                    <a:pt x="4049" y="1"/>
                  </a:moveTo>
                  <a:lnTo>
                    <a:pt x="1" y="3555"/>
                  </a:lnTo>
                  <a:lnTo>
                    <a:pt x="679" y="4292"/>
                  </a:lnTo>
                  <a:lnTo>
                    <a:pt x="4729" y="736"/>
                  </a:lnTo>
                  <a:lnTo>
                    <a:pt x="4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6"/>
            <p:cNvSpPr/>
            <p:nvPr/>
          </p:nvSpPr>
          <p:spPr>
            <a:xfrm>
              <a:off x="2965573" y="3516589"/>
              <a:ext cx="60289" cy="55635"/>
            </a:xfrm>
            <a:custGeom>
              <a:rect b="b" l="l" r="r" t="t"/>
              <a:pathLst>
                <a:path extrusionOk="0" h="1841" w="1995">
                  <a:moveTo>
                    <a:pt x="443" y="1"/>
                  </a:moveTo>
                  <a:cubicBezTo>
                    <a:pt x="353" y="1"/>
                    <a:pt x="277" y="25"/>
                    <a:pt x="221" y="77"/>
                  </a:cubicBezTo>
                  <a:cubicBezTo>
                    <a:pt x="0" y="279"/>
                    <a:pt x="172" y="821"/>
                    <a:pt x="600" y="1287"/>
                  </a:cubicBezTo>
                  <a:cubicBezTo>
                    <a:pt x="920" y="1634"/>
                    <a:pt x="1293" y="1841"/>
                    <a:pt x="1554" y="1841"/>
                  </a:cubicBezTo>
                  <a:cubicBezTo>
                    <a:pt x="1643" y="1841"/>
                    <a:pt x="1719" y="1816"/>
                    <a:pt x="1775" y="1765"/>
                  </a:cubicBezTo>
                  <a:cubicBezTo>
                    <a:pt x="1994" y="1563"/>
                    <a:pt x="1824" y="1022"/>
                    <a:pt x="1396" y="555"/>
                  </a:cubicBezTo>
                  <a:cubicBezTo>
                    <a:pt x="1076" y="208"/>
                    <a:pt x="703" y="1"/>
                    <a:pt x="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6"/>
            <p:cNvSpPr/>
            <p:nvPr/>
          </p:nvSpPr>
          <p:spPr>
            <a:xfrm>
              <a:off x="2972221" y="3516589"/>
              <a:ext cx="53640" cy="53308"/>
            </a:xfrm>
            <a:custGeom>
              <a:rect b="b" l="l" r="r" t="t"/>
              <a:pathLst>
                <a:path extrusionOk="0" h="1764" w="1775">
                  <a:moveTo>
                    <a:pt x="221" y="0"/>
                  </a:moveTo>
                  <a:cubicBezTo>
                    <a:pt x="133" y="0"/>
                    <a:pt x="57" y="25"/>
                    <a:pt x="1" y="75"/>
                  </a:cubicBezTo>
                  <a:lnTo>
                    <a:pt x="1557" y="1763"/>
                  </a:lnTo>
                  <a:cubicBezTo>
                    <a:pt x="1774" y="1561"/>
                    <a:pt x="1604" y="1020"/>
                    <a:pt x="1176" y="555"/>
                  </a:cubicBezTo>
                  <a:cubicBezTo>
                    <a:pt x="856" y="208"/>
                    <a:pt x="482" y="0"/>
                    <a:pt x="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6"/>
            <p:cNvSpPr/>
            <p:nvPr/>
          </p:nvSpPr>
          <p:spPr>
            <a:xfrm>
              <a:off x="3531641" y="3452460"/>
              <a:ext cx="1319949" cy="147836"/>
            </a:xfrm>
            <a:custGeom>
              <a:rect b="b" l="l" r="r" t="t"/>
              <a:pathLst>
                <a:path extrusionOk="0" h="4892" w="43678">
                  <a:moveTo>
                    <a:pt x="999" y="0"/>
                  </a:moveTo>
                  <a:cubicBezTo>
                    <a:pt x="448" y="0"/>
                    <a:pt x="1" y="448"/>
                    <a:pt x="1" y="999"/>
                  </a:cubicBezTo>
                  <a:lnTo>
                    <a:pt x="1" y="1505"/>
                  </a:lnTo>
                  <a:cubicBezTo>
                    <a:pt x="1" y="2056"/>
                    <a:pt x="449" y="2504"/>
                    <a:pt x="1002" y="2504"/>
                  </a:cubicBezTo>
                  <a:lnTo>
                    <a:pt x="12103" y="4892"/>
                  </a:lnTo>
                  <a:lnTo>
                    <a:pt x="27831" y="4892"/>
                  </a:lnTo>
                  <a:lnTo>
                    <a:pt x="42678" y="3187"/>
                  </a:lnTo>
                  <a:cubicBezTo>
                    <a:pt x="43229" y="3185"/>
                    <a:pt x="43676" y="2739"/>
                    <a:pt x="43677" y="2187"/>
                  </a:cubicBezTo>
                  <a:lnTo>
                    <a:pt x="43677" y="999"/>
                  </a:lnTo>
                  <a:cubicBezTo>
                    <a:pt x="43676" y="448"/>
                    <a:pt x="43230" y="0"/>
                    <a:pt x="42679" y="0"/>
                  </a:cubicBezTo>
                  <a:cubicBezTo>
                    <a:pt x="42678" y="0"/>
                    <a:pt x="42677" y="0"/>
                    <a:pt x="42676" y="0"/>
                  </a:cubicBezTo>
                  <a:lnTo>
                    <a:pt x="1002" y="0"/>
                  </a:lnTo>
                  <a:cubicBezTo>
                    <a:pt x="1001" y="0"/>
                    <a:pt x="1000" y="0"/>
                    <a:pt x="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a:off x="4865200" y="3458686"/>
              <a:ext cx="885114" cy="94709"/>
            </a:xfrm>
            <a:custGeom>
              <a:rect b="b" l="l" r="r" t="t"/>
              <a:pathLst>
                <a:path extrusionOk="0" h="3134" w="29289">
                  <a:moveTo>
                    <a:pt x="764" y="1"/>
                  </a:moveTo>
                  <a:cubicBezTo>
                    <a:pt x="411" y="1"/>
                    <a:pt x="116" y="277"/>
                    <a:pt x="97" y="633"/>
                  </a:cubicBezTo>
                  <a:lnTo>
                    <a:pt x="20" y="2109"/>
                  </a:lnTo>
                  <a:cubicBezTo>
                    <a:pt x="1" y="2477"/>
                    <a:pt x="284" y="2792"/>
                    <a:pt x="654" y="2810"/>
                  </a:cubicBezTo>
                  <a:lnTo>
                    <a:pt x="28550" y="3132"/>
                  </a:lnTo>
                  <a:cubicBezTo>
                    <a:pt x="28562" y="3133"/>
                    <a:pt x="28575" y="3133"/>
                    <a:pt x="28587" y="3133"/>
                  </a:cubicBezTo>
                  <a:cubicBezTo>
                    <a:pt x="28939" y="3133"/>
                    <a:pt x="29234" y="2857"/>
                    <a:pt x="29253" y="2500"/>
                  </a:cubicBezTo>
                  <a:lnTo>
                    <a:pt x="29270" y="2162"/>
                  </a:lnTo>
                  <a:cubicBezTo>
                    <a:pt x="29289" y="1794"/>
                    <a:pt x="29005" y="1479"/>
                    <a:pt x="28637" y="1459"/>
                  </a:cubicBezTo>
                  <a:lnTo>
                    <a:pt x="21222" y="1071"/>
                  </a:lnTo>
                  <a:lnTo>
                    <a:pt x="10716" y="520"/>
                  </a:lnTo>
                  <a:lnTo>
                    <a:pt x="801" y="2"/>
                  </a:lnTo>
                  <a:cubicBezTo>
                    <a:pt x="789" y="1"/>
                    <a:pt x="777" y="1"/>
                    <a:pt x="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p:nvPr/>
          </p:nvSpPr>
          <p:spPr>
            <a:xfrm>
              <a:off x="2733839" y="3379567"/>
              <a:ext cx="779616" cy="149347"/>
            </a:xfrm>
            <a:custGeom>
              <a:rect b="b" l="l" r="r" t="t"/>
              <a:pathLst>
                <a:path extrusionOk="0" h="4942" w="25798">
                  <a:moveTo>
                    <a:pt x="729" y="0"/>
                  </a:moveTo>
                  <a:cubicBezTo>
                    <a:pt x="384" y="0"/>
                    <a:pt x="92" y="263"/>
                    <a:pt x="63" y="611"/>
                  </a:cubicBezTo>
                  <a:lnTo>
                    <a:pt x="32" y="949"/>
                  </a:lnTo>
                  <a:cubicBezTo>
                    <a:pt x="1" y="1317"/>
                    <a:pt x="273" y="1640"/>
                    <a:pt x="641" y="1673"/>
                  </a:cubicBezTo>
                  <a:lnTo>
                    <a:pt x="24913" y="4939"/>
                  </a:lnTo>
                  <a:cubicBezTo>
                    <a:pt x="24933" y="4941"/>
                    <a:pt x="24953" y="4941"/>
                    <a:pt x="24973" y="4941"/>
                  </a:cubicBezTo>
                  <a:cubicBezTo>
                    <a:pt x="25315" y="4941"/>
                    <a:pt x="25607" y="4679"/>
                    <a:pt x="25637" y="4332"/>
                  </a:cubicBezTo>
                  <a:lnTo>
                    <a:pt x="25766" y="2860"/>
                  </a:lnTo>
                  <a:cubicBezTo>
                    <a:pt x="25797" y="2492"/>
                    <a:pt x="25525" y="2167"/>
                    <a:pt x="25157" y="2136"/>
                  </a:cubicBezTo>
                  <a:lnTo>
                    <a:pt x="15265" y="1270"/>
                  </a:lnTo>
                  <a:lnTo>
                    <a:pt x="8184" y="651"/>
                  </a:lnTo>
                  <a:lnTo>
                    <a:pt x="787" y="3"/>
                  </a:lnTo>
                  <a:cubicBezTo>
                    <a:pt x="767" y="1"/>
                    <a:pt x="748" y="0"/>
                    <a:pt x="7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6"/>
            <p:cNvSpPr/>
            <p:nvPr/>
          </p:nvSpPr>
          <p:spPr>
            <a:xfrm>
              <a:off x="3243061" y="4422037"/>
              <a:ext cx="1608520" cy="144361"/>
            </a:xfrm>
            <a:custGeom>
              <a:rect b="b" l="l" r="r" t="t"/>
              <a:pathLst>
                <a:path extrusionOk="0" h="4777" w="53227">
                  <a:moveTo>
                    <a:pt x="0" y="1"/>
                  </a:moveTo>
                  <a:lnTo>
                    <a:pt x="0" y="3775"/>
                  </a:lnTo>
                  <a:cubicBezTo>
                    <a:pt x="0" y="4328"/>
                    <a:pt x="447" y="4775"/>
                    <a:pt x="999" y="4776"/>
                  </a:cubicBezTo>
                  <a:lnTo>
                    <a:pt x="52227" y="4776"/>
                  </a:lnTo>
                  <a:cubicBezTo>
                    <a:pt x="52778" y="4775"/>
                    <a:pt x="53226" y="4328"/>
                    <a:pt x="53226" y="3775"/>
                  </a:cubicBezTo>
                  <a:lnTo>
                    <a:pt x="532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6"/>
            <p:cNvSpPr/>
            <p:nvPr/>
          </p:nvSpPr>
          <p:spPr>
            <a:xfrm>
              <a:off x="3897405" y="3857994"/>
              <a:ext cx="475270" cy="457410"/>
            </a:xfrm>
            <a:custGeom>
              <a:rect b="b" l="l" r="r" t="t"/>
              <a:pathLst>
                <a:path extrusionOk="0" h="15136" w="15727">
                  <a:moveTo>
                    <a:pt x="0" y="0"/>
                  </a:moveTo>
                  <a:lnTo>
                    <a:pt x="0" y="15136"/>
                  </a:lnTo>
                  <a:lnTo>
                    <a:pt x="15727" y="15136"/>
                  </a:lnTo>
                  <a:lnTo>
                    <a:pt x="157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p:nvPr/>
          </p:nvSpPr>
          <p:spPr>
            <a:xfrm>
              <a:off x="4060537" y="3932579"/>
              <a:ext cx="149015" cy="235535"/>
            </a:xfrm>
            <a:custGeom>
              <a:rect b="b" l="l" r="r" t="t"/>
              <a:pathLst>
                <a:path extrusionOk="0" h="7794" w="4931">
                  <a:moveTo>
                    <a:pt x="596" y="0"/>
                  </a:moveTo>
                  <a:cubicBezTo>
                    <a:pt x="267" y="2"/>
                    <a:pt x="0" y="268"/>
                    <a:pt x="2" y="596"/>
                  </a:cubicBezTo>
                  <a:lnTo>
                    <a:pt x="2" y="7199"/>
                  </a:lnTo>
                  <a:cubicBezTo>
                    <a:pt x="0" y="7527"/>
                    <a:pt x="267" y="7793"/>
                    <a:pt x="596" y="7793"/>
                  </a:cubicBezTo>
                  <a:lnTo>
                    <a:pt x="4335" y="7793"/>
                  </a:lnTo>
                  <a:cubicBezTo>
                    <a:pt x="4663" y="7793"/>
                    <a:pt x="4929" y="7527"/>
                    <a:pt x="4931" y="7199"/>
                  </a:cubicBezTo>
                  <a:lnTo>
                    <a:pt x="4931" y="596"/>
                  </a:lnTo>
                  <a:cubicBezTo>
                    <a:pt x="4931" y="268"/>
                    <a:pt x="4664" y="2"/>
                    <a:pt x="43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6"/>
            <p:cNvSpPr/>
            <p:nvPr/>
          </p:nvSpPr>
          <p:spPr>
            <a:xfrm>
              <a:off x="4073260" y="3946209"/>
              <a:ext cx="123570" cy="208276"/>
            </a:xfrm>
            <a:custGeom>
              <a:rect b="b" l="l" r="r" t="t"/>
              <a:pathLst>
                <a:path extrusionOk="0" h="6892" w="4089">
                  <a:moveTo>
                    <a:pt x="0" y="0"/>
                  </a:moveTo>
                  <a:lnTo>
                    <a:pt x="0" y="6892"/>
                  </a:lnTo>
                  <a:lnTo>
                    <a:pt x="4089" y="6892"/>
                  </a:lnTo>
                  <a:lnTo>
                    <a:pt x="4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6"/>
            <p:cNvSpPr/>
            <p:nvPr/>
          </p:nvSpPr>
          <p:spPr>
            <a:xfrm>
              <a:off x="4090124" y="3965913"/>
              <a:ext cx="14868" cy="19734"/>
            </a:xfrm>
            <a:custGeom>
              <a:rect b="b" l="l" r="r" t="t"/>
              <a:pathLst>
                <a:path extrusionOk="0" h="653"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a:off x="4127628" y="3965913"/>
              <a:ext cx="14868" cy="19734"/>
            </a:xfrm>
            <a:custGeom>
              <a:rect b="b" l="l" r="r" t="t"/>
              <a:pathLst>
                <a:path extrusionOk="0" h="653"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a:off x="4165102" y="3965913"/>
              <a:ext cx="14868" cy="19734"/>
            </a:xfrm>
            <a:custGeom>
              <a:rect b="b" l="l" r="r" t="t"/>
              <a:pathLst>
                <a:path extrusionOk="0" h="653"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a:off x="4090124" y="4015626"/>
              <a:ext cx="14868" cy="19734"/>
            </a:xfrm>
            <a:custGeom>
              <a:rect b="b" l="l" r="r" t="t"/>
              <a:pathLst>
                <a:path extrusionOk="0" h="653"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a:off x="4127628" y="4015626"/>
              <a:ext cx="14868" cy="19734"/>
            </a:xfrm>
            <a:custGeom>
              <a:rect b="b" l="l" r="r" t="t"/>
              <a:pathLst>
                <a:path extrusionOk="0" h="653"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a:off x="4165102" y="4015626"/>
              <a:ext cx="14868" cy="19734"/>
            </a:xfrm>
            <a:custGeom>
              <a:rect b="b" l="l" r="r" t="t"/>
              <a:pathLst>
                <a:path extrusionOk="0" h="653"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a:off x="4090124" y="4065340"/>
              <a:ext cx="14868" cy="19703"/>
            </a:xfrm>
            <a:custGeom>
              <a:rect b="b" l="l" r="r" t="t"/>
              <a:pathLst>
                <a:path extrusionOk="0" h="652"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6"/>
            <p:cNvSpPr/>
            <p:nvPr/>
          </p:nvSpPr>
          <p:spPr>
            <a:xfrm>
              <a:off x="4127628" y="4065340"/>
              <a:ext cx="14868" cy="19703"/>
            </a:xfrm>
            <a:custGeom>
              <a:rect b="b" l="l" r="r" t="t"/>
              <a:pathLst>
                <a:path extrusionOk="0" h="652"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6"/>
            <p:cNvSpPr/>
            <p:nvPr/>
          </p:nvSpPr>
          <p:spPr>
            <a:xfrm>
              <a:off x="4165102" y="4065340"/>
              <a:ext cx="14868" cy="19703"/>
            </a:xfrm>
            <a:custGeom>
              <a:rect b="b" l="l" r="r" t="t"/>
              <a:pathLst>
                <a:path extrusionOk="0" h="652"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6"/>
            <p:cNvSpPr/>
            <p:nvPr/>
          </p:nvSpPr>
          <p:spPr>
            <a:xfrm>
              <a:off x="4090124" y="4115053"/>
              <a:ext cx="14868" cy="19703"/>
            </a:xfrm>
            <a:custGeom>
              <a:rect b="b" l="l" r="r" t="t"/>
              <a:pathLst>
                <a:path extrusionOk="0" h="652" w="492">
                  <a:moveTo>
                    <a:pt x="247" y="0"/>
                  </a:moveTo>
                  <a:cubicBezTo>
                    <a:pt x="111" y="0"/>
                    <a:pt x="1" y="146"/>
                    <a:pt x="1" y="325"/>
                  </a:cubicBezTo>
                  <a:cubicBezTo>
                    <a:pt x="1" y="504"/>
                    <a:pt x="111" y="652"/>
                    <a:pt x="247" y="652"/>
                  </a:cubicBezTo>
                  <a:cubicBezTo>
                    <a:pt x="381" y="652"/>
                    <a:pt x="492" y="506"/>
                    <a:pt x="492" y="325"/>
                  </a:cubicBezTo>
                  <a:cubicBezTo>
                    <a:pt x="492" y="145"/>
                    <a:pt x="383"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4127628" y="4115053"/>
              <a:ext cx="14868" cy="19703"/>
            </a:xfrm>
            <a:custGeom>
              <a:rect b="b" l="l" r="r" t="t"/>
              <a:pathLst>
                <a:path extrusionOk="0" h="652" w="492">
                  <a:moveTo>
                    <a:pt x="246" y="0"/>
                  </a:moveTo>
                  <a:cubicBezTo>
                    <a:pt x="110" y="0"/>
                    <a:pt x="1" y="145"/>
                    <a:pt x="1" y="325"/>
                  </a:cubicBezTo>
                  <a:cubicBezTo>
                    <a:pt x="1" y="506"/>
                    <a:pt x="110" y="652"/>
                    <a:pt x="246" y="652"/>
                  </a:cubicBezTo>
                  <a:cubicBezTo>
                    <a:pt x="382" y="652"/>
                    <a:pt x="492" y="506"/>
                    <a:pt x="492" y="325"/>
                  </a:cubicBezTo>
                  <a:cubicBezTo>
                    <a:pt x="492" y="145"/>
                    <a:pt x="382" y="0"/>
                    <a:pt x="246" y="0"/>
                  </a:cubicBezTo>
                  <a:close/>
                </a:path>
              </a:pathLst>
            </a:custGeom>
            <a:solidFill>
              <a:srgbClr val="3C7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3868363" y="3784406"/>
              <a:ext cx="533383" cy="74251"/>
            </a:xfrm>
            <a:custGeom>
              <a:rect b="b" l="l" r="r" t="t"/>
              <a:pathLst>
                <a:path extrusionOk="0" h="2457" w="17650">
                  <a:moveTo>
                    <a:pt x="493" y="0"/>
                  </a:moveTo>
                  <a:cubicBezTo>
                    <a:pt x="221" y="0"/>
                    <a:pt x="1" y="221"/>
                    <a:pt x="1" y="493"/>
                  </a:cubicBezTo>
                  <a:lnTo>
                    <a:pt x="1" y="1964"/>
                  </a:lnTo>
                  <a:cubicBezTo>
                    <a:pt x="1" y="2236"/>
                    <a:pt x="221" y="2457"/>
                    <a:pt x="493" y="2457"/>
                  </a:cubicBezTo>
                  <a:lnTo>
                    <a:pt x="17157" y="2457"/>
                  </a:lnTo>
                  <a:cubicBezTo>
                    <a:pt x="17429" y="2457"/>
                    <a:pt x="17650" y="2236"/>
                    <a:pt x="17650" y="1964"/>
                  </a:cubicBezTo>
                  <a:lnTo>
                    <a:pt x="17650" y="493"/>
                  </a:lnTo>
                  <a:cubicBezTo>
                    <a:pt x="17650" y="221"/>
                    <a:pt x="17429" y="0"/>
                    <a:pt x="171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a:off x="2664210" y="3299875"/>
              <a:ext cx="3156570" cy="204952"/>
            </a:xfrm>
            <a:custGeom>
              <a:rect b="b" l="l" r="r" t="t"/>
              <a:pathLst>
                <a:path extrusionOk="0" h="6782" w="104453">
                  <a:moveTo>
                    <a:pt x="0" y="0"/>
                  </a:moveTo>
                  <a:lnTo>
                    <a:pt x="0" y="2836"/>
                  </a:lnTo>
                  <a:lnTo>
                    <a:pt x="28619" y="4809"/>
                  </a:lnTo>
                  <a:lnTo>
                    <a:pt x="72349" y="4809"/>
                  </a:lnTo>
                  <a:lnTo>
                    <a:pt x="104452" y="6781"/>
                  </a:lnTo>
                  <a:lnTo>
                    <a:pt x="104452" y="3945"/>
                  </a:lnTo>
                  <a:lnTo>
                    <a:pt x="72349" y="1973"/>
                  </a:lnTo>
                  <a:lnTo>
                    <a:pt x="28619" y="197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a:off x="4857131" y="3350011"/>
              <a:ext cx="970364" cy="164427"/>
            </a:xfrm>
            <a:custGeom>
              <a:rect b="b" l="l" r="r" t="t"/>
              <a:pathLst>
                <a:path extrusionOk="0" h="5441" w="32110">
                  <a:moveTo>
                    <a:pt x="654" y="1"/>
                  </a:moveTo>
                  <a:cubicBezTo>
                    <a:pt x="395" y="1"/>
                    <a:pt x="177" y="205"/>
                    <a:pt x="163" y="468"/>
                  </a:cubicBezTo>
                  <a:lnTo>
                    <a:pt x="15" y="3300"/>
                  </a:lnTo>
                  <a:cubicBezTo>
                    <a:pt x="0" y="3572"/>
                    <a:pt x="209" y="3804"/>
                    <a:pt x="480" y="3818"/>
                  </a:cubicBezTo>
                  <a:lnTo>
                    <a:pt x="31428" y="5440"/>
                  </a:lnTo>
                  <a:cubicBezTo>
                    <a:pt x="31437" y="5440"/>
                    <a:pt x="31446" y="5441"/>
                    <a:pt x="31454" y="5441"/>
                  </a:cubicBezTo>
                  <a:cubicBezTo>
                    <a:pt x="31714" y="5441"/>
                    <a:pt x="31931" y="5237"/>
                    <a:pt x="31945" y="4975"/>
                  </a:cubicBezTo>
                  <a:lnTo>
                    <a:pt x="32094" y="2142"/>
                  </a:lnTo>
                  <a:cubicBezTo>
                    <a:pt x="32110" y="1871"/>
                    <a:pt x="31901" y="1639"/>
                    <a:pt x="31629" y="1624"/>
                  </a:cubicBezTo>
                  <a:lnTo>
                    <a:pt x="680" y="2"/>
                  </a:lnTo>
                  <a:cubicBezTo>
                    <a:pt x="671" y="1"/>
                    <a:pt x="663"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3536809" y="3344541"/>
              <a:ext cx="1297858" cy="115531"/>
            </a:xfrm>
            <a:custGeom>
              <a:rect b="b" l="l" r="r" t="t"/>
              <a:pathLst>
                <a:path extrusionOk="0" h="3823" w="42947">
                  <a:moveTo>
                    <a:pt x="494" y="1"/>
                  </a:moveTo>
                  <a:cubicBezTo>
                    <a:pt x="221" y="1"/>
                    <a:pt x="0" y="223"/>
                    <a:pt x="0" y="495"/>
                  </a:cubicBezTo>
                  <a:lnTo>
                    <a:pt x="0" y="3331"/>
                  </a:lnTo>
                  <a:cubicBezTo>
                    <a:pt x="0" y="3603"/>
                    <a:pt x="221" y="3823"/>
                    <a:pt x="494" y="3823"/>
                  </a:cubicBezTo>
                  <a:lnTo>
                    <a:pt x="42454" y="3823"/>
                  </a:lnTo>
                  <a:cubicBezTo>
                    <a:pt x="42726" y="3823"/>
                    <a:pt x="42946" y="3603"/>
                    <a:pt x="42946" y="3331"/>
                  </a:cubicBezTo>
                  <a:lnTo>
                    <a:pt x="42946" y="495"/>
                  </a:lnTo>
                  <a:cubicBezTo>
                    <a:pt x="42946" y="223"/>
                    <a:pt x="42726" y="2"/>
                    <a:pt x="42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a:off x="2639368" y="3263126"/>
              <a:ext cx="887350" cy="189449"/>
            </a:xfrm>
            <a:custGeom>
              <a:rect b="b" l="l" r="r" t="t"/>
              <a:pathLst>
                <a:path extrusionOk="0" h="6269" w="29363">
                  <a:moveTo>
                    <a:pt x="763" y="0"/>
                  </a:moveTo>
                  <a:cubicBezTo>
                    <a:pt x="510" y="0"/>
                    <a:pt x="294" y="194"/>
                    <a:pt x="271" y="450"/>
                  </a:cubicBezTo>
                  <a:lnTo>
                    <a:pt x="25" y="3276"/>
                  </a:lnTo>
                  <a:cubicBezTo>
                    <a:pt x="1" y="3547"/>
                    <a:pt x="201" y="3786"/>
                    <a:pt x="471" y="3809"/>
                  </a:cubicBezTo>
                  <a:lnTo>
                    <a:pt x="28557" y="6266"/>
                  </a:lnTo>
                  <a:cubicBezTo>
                    <a:pt x="28571" y="6268"/>
                    <a:pt x="28585" y="6268"/>
                    <a:pt x="28599" y="6268"/>
                  </a:cubicBezTo>
                  <a:cubicBezTo>
                    <a:pt x="28853" y="6268"/>
                    <a:pt x="29069" y="6075"/>
                    <a:pt x="29091" y="5818"/>
                  </a:cubicBezTo>
                  <a:lnTo>
                    <a:pt x="29338" y="2994"/>
                  </a:lnTo>
                  <a:cubicBezTo>
                    <a:pt x="29363" y="2722"/>
                    <a:pt x="29162" y="2483"/>
                    <a:pt x="28890" y="2460"/>
                  </a:cubicBezTo>
                  <a:lnTo>
                    <a:pt x="805" y="2"/>
                  </a:lnTo>
                  <a:cubicBezTo>
                    <a:pt x="791" y="1"/>
                    <a:pt x="777" y="0"/>
                    <a:pt x="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a:off x="3538501" y="3344541"/>
              <a:ext cx="1296166" cy="53036"/>
            </a:xfrm>
            <a:custGeom>
              <a:rect b="b" l="l" r="r" t="t"/>
              <a:pathLst>
                <a:path extrusionOk="0" h="1755" w="42891">
                  <a:moveTo>
                    <a:pt x="493" y="1"/>
                  </a:moveTo>
                  <a:cubicBezTo>
                    <a:pt x="221" y="1"/>
                    <a:pt x="0" y="223"/>
                    <a:pt x="0" y="495"/>
                  </a:cubicBezTo>
                  <a:lnTo>
                    <a:pt x="0" y="1754"/>
                  </a:lnTo>
                  <a:lnTo>
                    <a:pt x="42890" y="1754"/>
                  </a:lnTo>
                  <a:lnTo>
                    <a:pt x="42890" y="495"/>
                  </a:lnTo>
                  <a:cubicBezTo>
                    <a:pt x="42890" y="223"/>
                    <a:pt x="42670" y="2"/>
                    <a:pt x="42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4860032" y="3350011"/>
              <a:ext cx="967433" cy="102808"/>
            </a:xfrm>
            <a:custGeom>
              <a:rect b="b" l="l" r="r" t="t"/>
              <a:pathLst>
                <a:path extrusionOk="0" h="3402" w="32013">
                  <a:moveTo>
                    <a:pt x="557" y="1"/>
                  </a:moveTo>
                  <a:cubicBezTo>
                    <a:pt x="297" y="1"/>
                    <a:pt x="80" y="205"/>
                    <a:pt x="66" y="468"/>
                  </a:cubicBezTo>
                  <a:lnTo>
                    <a:pt x="0" y="1728"/>
                  </a:lnTo>
                  <a:lnTo>
                    <a:pt x="31931" y="3402"/>
                  </a:lnTo>
                  <a:lnTo>
                    <a:pt x="31998" y="2143"/>
                  </a:lnTo>
                  <a:cubicBezTo>
                    <a:pt x="32012" y="1871"/>
                    <a:pt x="31803" y="1639"/>
                    <a:pt x="31533" y="1624"/>
                  </a:cubicBezTo>
                  <a:lnTo>
                    <a:pt x="583" y="2"/>
                  </a:lnTo>
                  <a:cubicBezTo>
                    <a:pt x="574" y="1"/>
                    <a:pt x="5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2644264" y="3263126"/>
              <a:ext cx="884539" cy="128616"/>
            </a:xfrm>
            <a:custGeom>
              <a:rect b="b" l="l" r="r" t="t"/>
              <a:pathLst>
                <a:path extrusionOk="0" h="4256" w="29270">
                  <a:moveTo>
                    <a:pt x="601" y="0"/>
                  </a:moveTo>
                  <a:cubicBezTo>
                    <a:pt x="348" y="0"/>
                    <a:pt x="132" y="194"/>
                    <a:pt x="109" y="450"/>
                  </a:cubicBezTo>
                  <a:lnTo>
                    <a:pt x="0" y="1706"/>
                  </a:lnTo>
                  <a:lnTo>
                    <a:pt x="29136" y="4255"/>
                  </a:lnTo>
                  <a:lnTo>
                    <a:pt x="29245" y="3000"/>
                  </a:lnTo>
                  <a:cubicBezTo>
                    <a:pt x="29269" y="2729"/>
                    <a:pt x="29069" y="2490"/>
                    <a:pt x="28798" y="2466"/>
                  </a:cubicBezTo>
                  <a:lnTo>
                    <a:pt x="643" y="2"/>
                  </a:lnTo>
                  <a:cubicBezTo>
                    <a:pt x="629" y="1"/>
                    <a:pt x="615" y="0"/>
                    <a:pt x="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3872956" y="3766274"/>
              <a:ext cx="524166" cy="18162"/>
            </a:xfrm>
            <a:custGeom>
              <a:rect b="b" l="l" r="r" t="t"/>
              <a:pathLst>
                <a:path extrusionOk="0" h="601" w="17345">
                  <a:moveTo>
                    <a:pt x="0" y="0"/>
                  </a:moveTo>
                  <a:lnTo>
                    <a:pt x="341" y="600"/>
                  </a:lnTo>
                  <a:lnTo>
                    <a:pt x="17005" y="600"/>
                  </a:lnTo>
                  <a:lnTo>
                    <a:pt x="17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3872956" y="3748202"/>
              <a:ext cx="524166" cy="18102"/>
            </a:xfrm>
            <a:custGeom>
              <a:rect b="b" l="l" r="r" t="t"/>
              <a:pathLst>
                <a:path extrusionOk="0" h="599" w="17345">
                  <a:moveTo>
                    <a:pt x="341" y="0"/>
                  </a:moveTo>
                  <a:lnTo>
                    <a:pt x="0" y="598"/>
                  </a:lnTo>
                  <a:lnTo>
                    <a:pt x="17345" y="598"/>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6"/>
            <p:cNvSpPr/>
            <p:nvPr/>
          </p:nvSpPr>
          <p:spPr>
            <a:xfrm>
              <a:off x="3872956" y="3730099"/>
              <a:ext cx="524166" cy="18102"/>
            </a:xfrm>
            <a:custGeom>
              <a:rect b="b" l="l" r="r" t="t"/>
              <a:pathLst>
                <a:path extrusionOk="0" h="599"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6"/>
            <p:cNvSpPr/>
            <p:nvPr/>
          </p:nvSpPr>
          <p:spPr>
            <a:xfrm>
              <a:off x="3872956" y="3712027"/>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6"/>
            <p:cNvSpPr/>
            <p:nvPr/>
          </p:nvSpPr>
          <p:spPr>
            <a:xfrm>
              <a:off x="3872956" y="3693925"/>
              <a:ext cx="524166" cy="18132"/>
            </a:xfrm>
            <a:custGeom>
              <a:rect b="b" l="l" r="r" t="t"/>
              <a:pathLst>
                <a:path extrusionOk="0" h="600"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6"/>
            <p:cNvSpPr/>
            <p:nvPr/>
          </p:nvSpPr>
          <p:spPr>
            <a:xfrm>
              <a:off x="3872956" y="3675853"/>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6"/>
            <p:cNvSpPr/>
            <p:nvPr/>
          </p:nvSpPr>
          <p:spPr>
            <a:xfrm>
              <a:off x="3872956" y="3657720"/>
              <a:ext cx="524166" cy="18162"/>
            </a:xfrm>
            <a:custGeom>
              <a:rect b="b" l="l" r="r" t="t"/>
              <a:pathLst>
                <a:path extrusionOk="0" h="601" w="17345">
                  <a:moveTo>
                    <a:pt x="0" y="1"/>
                  </a:moveTo>
                  <a:lnTo>
                    <a:pt x="341" y="600"/>
                  </a:lnTo>
                  <a:lnTo>
                    <a:pt x="17005" y="600"/>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6"/>
            <p:cNvSpPr/>
            <p:nvPr/>
          </p:nvSpPr>
          <p:spPr>
            <a:xfrm>
              <a:off x="3872956" y="3639648"/>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6"/>
            <p:cNvSpPr/>
            <p:nvPr/>
          </p:nvSpPr>
          <p:spPr>
            <a:xfrm>
              <a:off x="3872956" y="3621546"/>
              <a:ext cx="524166" cy="18132"/>
            </a:xfrm>
            <a:custGeom>
              <a:rect b="b" l="l" r="r" t="t"/>
              <a:pathLst>
                <a:path extrusionOk="0" h="600"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6"/>
            <p:cNvSpPr/>
            <p:nvPr/>
          </p:nvSpPr>
          <p:spPr>
            <a:xfrm>
              <a:off x="3872956" y="3603474"/>
              <a:ext cx="524166" cy="18102"/>
            </a:xfrm>
            <a:custGeom>
              <a:rect b="b" l="l" r="r" t="t"/>
              <a:pathLst>
                <a:path extrusionOk="0" h="599" w="17345">
                  <a:moveTo>
                    <a:pt x="341" y="1"/>
                  </a:moveTo>
                  <a:lnTo>
                    <a:pt x="0" y="599"/>
                  </a:lnTo>
                  <a:lnTo>
                    <a:pt x="17345" y="599"/>
                  </a:lnTo>
                  <a:lnTo>
                    <a:pt x="170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6"/>
            <p:cNvSpPr/>
            <p:nvPr/>
          </p:nvSpPr>
          <p:spPr>
            <a:xfrm>
              <a:off x="3273252" y="4566312"/>
              <a:ext cx="169957" cy="42187"/>
            </a:xfrm>
            <a:custGeom>
              <a:rect b="b" l="l" r="r" t="t"/>
              <a:pathLst>
                <a:path extrusionOk="0" h="1396" w="5624">
                  <a:moveTo>
                    <a:pt x="0" y="1"/>
                  </a:moveTo>
                  <a:lnTo>
                    <a:pt x="0" y="1395"/>
                  </a:lnTo>
                  <a:lnTo>
                    <a:pt x="5623" y="1395"/>
                  </a:lnTo>
                  <a:lnTo>
                    <a:pt x="56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6"/>
            <p:cNvSpPr/>
            <p:nvPr/>
          </p:nvSpPr>
          <p:spPr>
            <a:xfrm>
              <a:off x="4636518" y="4566312"/>
              <a:ext cx="169927" cy="42187"/>
            </a:xfrm>
            <a:custGeom>
              <a:rect b="b" l="l" r="r" t="t"/>
              <a:pathLst>
                <a:path extrusionOk="0" h="1396" w="5623">
                  <a:moveTo>
                    <a:pt x="1" y="1"/>
                  </a:moveTo>
                  <a:lnTo>
                    <a:pt x="1" y="1395"/>
                  </a:lnTo>
                  <a:lnTo>
                    <a:pt x="5622" y="1395"/>
                  </a:lnTo>
                  <a:lnTo>
                    <a:pt x="5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6"/>
            <p:cNvSpPr/>
            <p:nvPr/>
          </p:nvSpPr>
          <p:spPr>
            <a:xfrm>
              <a:off x="3665761" y="3800091"/>
              <a:ext cx="201688" cy="392951"/>
            </a:xfrm>
            <a:custGeom>
              <a:rect b="b" l="l" r="r" t="t"/>
              <a:pathLst>
                <a:path extrusionOk="0" h="13003" w="6674">
                  <a:moveTo>
                    <a:pt x="6673" y="1"/>
                  </a:moveTo>
                  <a:cubicBezTo>
                    <a:pt x="5743" y="523"/>
                    <a:pt x="5110" y="1520"/>
                    <a:pt x="5110" y="2661"/>
                  </a:cubicBezTo>
                  <a:lnTo>
                    <a:pt x="5110" y="9954"/>
                  </a:lnTo>
                  <a:cubicBezTo>
                    <a:pt x="5110" y="11092"/>
                    <a:pt x="4188" y="12016"/>
                    <a:pt x="3048" y="12016"/>
                  </a:cubicBezTo>
                  <a:cubicBezTo>
                    <a:pt x="1910" y="12016"/>
                    <a:pt x="987" y="11092"/>
                    <a:pt x="987" y="9954"/>
                  </a:cubicBezTo>
                  <a:lnTo>
                    <a:pt x="987" y="1535"/>
                  </a:lnTo>
                  <a:lnTo>
                    <a:pt x="1" y="1535"/>
                  </a:lnTo>
                  <a:lnTo>
                    <a:pt x="1" y="9953"/>
                  </a:lnTo>
                  <a:cubicBezTo>
                    <a:pt x="1" y="11633"/>
                    <a:pt x="1368" y="13002"/>
                    <a:pt x="3050" y="13002"/>
                  </a:cubicBezTo>
                  <a:cubicBezTo>
                    <a:pt x="4730" y="13002"/>
                    <a:pt x="6098" y="11633"/>
                    <a:pt x="6098" y="9953"/>
                  </a:cubicBezTo>
                  <a:lnTo>
                    <a:pt x="6098" y="2661"/>
                  </a:lnTo>
                  <a:cubicBezTo>
                    <a:pt x="6098" y="2130"/>
                    <a:pt x="6304" y="1620"/>
                    <a:pt x="6673" y="1238"/>
                  </a:cubicBezTo>
                  <a:lnTo>
                    <a:pt x="66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6"/>
            <p:cNvSpPr/>
            <p:nvPr/>
          </p:nvSpPr>
          <p:spPr>
            <a:xfrm>
              <a:off x="3608795" y="3483678"/>
              <a:ext cx="143817" cy="362821"/>
            </a:xfrm>
            <a:custGeom>
              <a:rect b="b" l="l" r="r" t="t"/>
              <a:pathLst>
                <a:path extrusionOk="0" h="12006" w="4759">
                  <a:moveTo>
                    <a:pt x="434" y="1"/>
                  </a:moveTo>
                  <a:cubicBezTo>
                    <a:pt x="194" y="1"/>
                    <a:pt x="0" y="195"/>
                    <a:pt x="0" y="436"/>
                  </a:cubicBezTo>
                  <a:lnTo>
                    <a:pt x="0" y="11572"/>
                  </a:lnTo>
                  <a:cubicBezTo>
                    <a:pt x="0" y="11811"/>
                    <a:pt x="194" y="12005"/>
                    <a:pt x="434" y="12005"/>
                  </a:cubicBezTo>
                  <a:lnTo>
                    <a:pt x="4325" y="12005"/>
                  </a:lnTo>
                  <a:cubicBezTo>
                    <a:pt x="4564" y="12005"/>
                    <a:pt x="4759" y="11811"/>
                    <a:pt x="4759" y="11572"/>
                  </a:cubicBezTo>
                  <a:lnTo>
                    <a:pt x="4757" y="436"/>
                  </a:lnTo>
                  <a:cubicBezTo>
                    <a:pt x="4757" y="195"/>
                    <a:pt x="4563" y="1"/>
                    <a:pt x="4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6"/>
            <p:cNvSpPr/>
            <p:nvPr/>
          </p:nvSpPr>
          <p:spPr>
            <a:xfrm>
              <a:off x="3623664" y="3498607"/>
              <a:ext cx="114020" cy="332964"/>
            </a:xfrm>
            <a:custGeom>
              <a:rect b="b" l="l" r="r" t="t"/>
              <a:pathLst>
                <a:path extrusionOk="0" h="11018" w="3773">
                  <a:moveTo>
                    <a:pt x="1" y="0"/>
                  </a:moveTo>
                  <a:lnTo>
                    <a:pt x="1" y="11018"/>
                  </a:lnTo>
                  <a:lnTo>
                    <a:pt x="3773" y="11018"/>
                  </a:lnTo>
                  <a:lnTo>
                    <a:pt x="3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6"/>
            <p:cNvSpPr/>
            <p:nvPr/>
          </p:nvSpPr>
          <p:spPr>
            <a:xfrm>
              <a:off x="3639197" y="3526652"/>
              <a:ext cx="31761" cy="31701"/>
            </a:xfrm>
            <a:custGeom>
              <a:rect b="b" l="l" r="r" t="t"/>
              <a:pathLst>
                <a:path extrusionOk="0" h="1049" w="1051">
                  <a:moveTo>
                    <a:pt x="525" y="0"/>
                  </a:moveTo>
                  <a:cubicBezTo>
                    <a:pt x="235" y="0"/>
                    <a:pt x="1" y="235"/>
                    <a:pt x="1" y="524"/>
                  </a:cubicBezTo>
                  <a:cubicBezTo>
                    <a:pt x="1" y="813"/>
                    <a:pt x="235" y="1048"/>
                    <a:pt x="525" y="1048"/>
                  </a:cubicBezTo>
                  <a:cubicBezTo>
                    <a:pt x="815" y="1048"/>
                    <a:pt x="1050" y="813"/>
                    <a:pt x="1050" y="524"/>
                  </a:cubicBezTo>
                  <a:cubicBezTo>
                    <a:pt x="1050" y="235"/>
                    <a:pt x="815" y="0"/>
                    <a:pt x="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6"/>
            <p:cNvSpPr/>
            <p:nvPr/>
          </p:nvSpPr>
          <p:spPr>
            <a:xfrm>
              <a:off x="3685133" y="3526592"/>
              <a:ext cx="37019" cy="31761"/>
            </a:xfrm>
            <a:custGeom>
              <a:rect b="b" l="l" r="r" t="t"/>
              <a:pathLst>
                <a:path extrusionOk="0" h="1051" w="1225">
                  <a:moveTo>
                    <a:pt x="698" y="0"/>
                  </a:moveTo>
                  <a:cubicBezTo>
                    <a:pt x="569" y="0"/>
                    <a:pt x="437" y="48"/>
                    <a:pt x="330" y="155"/>
                  </a:cubicBezTo>
                  <a:cubicBezTo>
                    <a:pt x="1" y="485"/>
                    <a:pt x="234" y="1050"/>
                    <a:pt x="701" y="1050"/>
                  </a:cubicBezTo>
                  <a:cubicBezTo>
                    <a:pt x="990" y="1050"/>
                    <a:pt x="1225" y="815"/>
                    <a:pt x="1225" y="526"/>
                  </a:cubicBezTo>
                  <a:cubicBezTo>
                    <a:pt x="1225" y="210"/>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6"/>
            <p:cNvSpPr/>
            <p:nvPr/>
          </p:nvSpPr>
          <p:spPr>
            <a:xfrm>
              <a:off x="3633878" y="3587910"/>
              <a:ext cx="37080" cy="31731"/>
            </a:xfrm>
            <a:custGeom>
              <a:rect b="b" l="l" r="r" t="t"/>
              <a:pathLst>
                <a:path extrusionOk="0" h="1050" w="1227">
                  <a:moveTo>
                    <a:pt x="698" y="0"/>
                  </a:moveTo>
                  <a:cubicBezTo>
                    <a:pt x="569" y="0"/>
                    <a:pt x="438" y="48"/>
                    <a:pt x="331" y="155"/>
                  </a:cubicBezTo>
                  <a:cubicBezTo>
                    <a:pt x="1" y="485"/>
                    <a:pt x="234" y="1049"/>
                    <a:pt x="702" y="1049"/>
                  </a:cubicBezTo>
                  <a:cubicBezTo>
                    <a:pt x="991" y="1049"/>
                    <a:pt x="1226" y="815"/>
                    <a:pt x="1226" y="526"/>
                  </a:cubicBezTo>
                  <a:cubicBezTo>
                    <a:pt x="1226" y="210"/>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6"/>
            <p:cNvSpPr/>
            <p:nvPr/>
          </p:nvSpPr>
          <p:spPr>
            <a:xfrm>
              <a:off x="3685133" y="3587910"/>
              <a:ext cx="37019" cy="31731"/>
            </a:xfrm>
            <a:custGeom>
              <a:rect b="b" l="l" r="r" t="t"/>
              <a:pathLst>
                <a:path extrusionOk="0" h="1050" w="1225">
                  <a:moveTo>
                    <a:pt x="697" y="1"/>
                  </a:moveTo>
                  <a:cubicBezTo>
                    <a:pt x="568" y="1"/>
                    <a:pt x="437" y="48"/>
                    <a:pt x="330" y="155"/>
                  </a:cubicBezTo>
                  <a:cubicBezTo>
                    <a:pt x="1" y="485"/>
                    <a:pt x="234" y="1049"/>
                    <a:pt x="701" y="1049"/>
                  </a:cubicBezTo>
                  <a:cubicBezTo>
                    <a:pt x="990" y="1049"/>
                    <a:pt x="1225" y="815"/>
                    <a:pt x="1225" y="526"/>
                  </a:cubicBezTo>
                  <a:cubicBezTo>
                    <a:pt x="1225" y="210"/>
                    <a:pt x="967" y="1"/>
                    <a:pt x="6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6"/>
            <p:cNvSpPr/>
            <p:nvPr/>
          </p:nvSpPr>
          <p:spPr>
            <a:xfrm>
              <a:off x="3633878" y="3649198"/>
              <a:ext cx="37080" cy="31731"/>
            </a:xfrm>
            <a:custGeom>
              <a:rect b="b" l="l" r="r" t="t"/>
              <a:pathLst>
                <a:path extrusionOk="0" h="1050" w="1227">
                  <a:moveTo>
                    <a:pt x="698" y="1"/>
                  </a:moveTo>
                  <a:cubicBezTo>
                    <a:pt x="569" y="1"/>
                    <a:pt x="438" y="48"/>
                    <a:pt x="331" y="155"/>
                  </a:cubicBezTo>
                  <a:cubicBezTo>
                    <a:pt x="1" y="486"/>
                    <a:pt x="234" y="1050"/>
                    <a:pt x="702" y="1050"/>
                  </a:cubicBezTo>
                  <a:cubicBezTo>
                    <a:pt x="991" y="1050"/>
                    <a:pt x="1226" y="815"/>
                    <a:pt x="1226" y="526"/>
                  </a:cubicBezTo>
                  <a:cubicBezTo>
                    <a:pt x="1226" y="210"/>
                    <a:pt x="967" y="1"/>
                    <a:pt x="6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6"/>
            <p:cNvSpPr/>
            <p:nvPr/>
          </p:nvSpPr>
          <p:spPr>
            <a:xfrm>
              <a:off x="3685133" y="3649228"/>
              <a:ext cx="37019" cy="31701"/>
            </a:xfrm>
            <a:custGeom>
              <a:rect b="b" l="l" r="r" t="t"/>
              <a:pathLst>
                <a:path extrusionOk="0" h="1049" w="1225">
                  <a:moveTo>
                    <a:pt x="697" y="0"/>
                  </a:moveTo>
                  <a:cubicBezTo>
                    <a:pt x="568" y="0"/>
                    <a:pt x="437" y="48"/>
                    <a:pt x="330" y="154"/>
                  </a:cubicBezTo>
                  <a:cubicBezTo>
                    <a:pt x="1" y="485"/>
                    <a:pt x="234" y="1049"/>
                    <a:pt x="701" y="1049"/>
                  </a:cubicBezTo>
                  <a:cubicBezTo>
                    <a:pt x="990" y="1049"/>
                    <a:pt x="1225" y="814"/>
                    <a:pt x="1225" y="525"/>
                  </a:cubicBezTo>
                  <a:cubicBezTo>
                    <a:pt x="1225" y="209"/>
                    <a:pt x="967" y="0"/>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6"/>
            <p:cNvSpPr/>
            <p:nvPr/>
          </p:nvSpPr>
          <p:spPr>
            <a:xfrm>
              <a:off x="3633878" y="3710516"/>
              <a:ext cx="37080" cy="31731"/>
            </a:xfrm>
            <a:custGeom>
              <a:rect b="b" l="l" r="r" t="t"/>
              <a:pathLst>
                <a:path extrusionOk="0" h="1050" w="1227">
                  <a:moveTo>
                    <a:pt x="697" y="1"/>
                  </a:moveTo>
                  <a:cubicBezTo>
                    <a:pt x="569" y="1"/>
                    <a:pt x="438" y="48"/>
                    <a:pt x="331" y="155"/>
                  </a:cubicBezTo>
                  <a:cubicBezTo>
                    <a:pt x="1" y="485"/>
                    <a:pt x="234" y="1049"/>
                    <a:pt x="702" y="1049"/>
                  </a:cubicBezTo>
                  <a:cubicBezTo>
                    <a:pt x="991" y="1049"/>
                    <a:pt x="1226" y="815"/>
                    <a:pt x="1226" y="526"/>
                  </a:cubicBezTo>
                  <a:cubicBezTo>
                    <a:pt x="1226" y="210"/>
                    <a:pt x="967" y="1"/>
                    <a:pt x="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6"/>
            <p:cNvSpPr/>
            <p:nvPr/>
          </p:nvSpPr>
          <p:spPr>
            <a:xfrm>
              <a:off x="3685133" y="3710547"/>
              <a:ext cx="37019" cy="31701"/>
            </a:xfrm>
            <a:custGeom>
              <a:rect b="b" l="l" r="r" t="t"/>
              <a:pathLst>
                <a:path extrusionOk="0" h="1049" w="1225">
                  <a:moveTo>
                    <a:pt x="698" y="0"/>
                  </a:moveTo>
                  <a:cubicBezTo>
                    <a:pt x="569" y="0"/>
                    <a:pt x="437" y="48"/>
                    <a:pt x="330" y="155"/>
                  </a:cubicBezTo>
                  <a:cubicBezTo>
                    <a:pt x="1" y="484"/>
                    <a:pt x="234" y="1048"/>
                    <a:pt x="701" y="1048"/>
                  </a:cubicBezTo>
                  <a:cubicBezTo>
                    <a:pt x="990" y="1048"/>
                    <a:pt x="1225" y="814"/>
                    <a:pt x="1225" y="525"/>
                  </a:cubicBezTo>
                  <a:cubicBezTo>
                    <a:pt x="1225" y="209"/>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6"/>
            <p:cNvSpPr/>
            <p:nvPr/>
          </p:nvSpPr>
          <p:spPr>
            <a:xfrm>
              <a:off x="3633878" y="3771835"/>
              <a:ext cx="37080" cy="31701"/>
            </a:xfrm>
            <a:custGeom>
              <a:rect b="b" l="l" r="r" t="t"/>
              <a:pathLst>
                <a:path extrusionOk="0" h="1049" w="1227">
                  <a:moveTo>
                    <a:pt x="697" y="0"/>
                  </a:moveTo>
                  <a:cubicBezTo>
                    <a:pt x="569" y="0"/>
                    <a:pt x="438" y="48"/>
                    <a:pt x="331" y="154"/>
                  </a:cubicBezTo>
                  <a:cubicBezTo>
                    <a:pt x="1" y="485"/>
                    <a:pt x="234" y="1049"/>
                    <a:pt x="702" y="1049"/>
                  </a:cubicBezTo>
                  <a:cubicBezTo>
                    <a:pt x="991" y="1049"/>
                    <a:pt x="1225" y="816"/>
                    <a:pt x="1226" y="526"/>
                  </a:cubicBezTo>
                  <a:cubicBezTo>
                    <a:pt x="1226" y="210"/>
                    <a:pt x="967"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46"/>
          <p:cNvGrpSpPr/>
          <p:nvPr/>
        </p:nvGrpSpPr>
        <p:grpSpPr>
          <a:xfrm flipH="1">
            <a:off x="7486747" y="708313"/>
            <a:ext cx="705653" cy="705614"/>
            <a:chOff x="10174495" y="4989626"/>
            <a:chExt cx="705653" cy="705614"/>
          </a:xfrm>
        </p:grpSpPr>
        <p:sp>
          <p:nvSpPr>
            <p:cNvPr id="1939" name="Google Shape;1939;p46"/>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6"/>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6"/>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6"/>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6"/>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6"/>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46"/>
          <p:cNvGrpSpPr/>
          <p:nvPr/>
        </p:nvGrpSpPr>
        <p:grpSpPr>
          <a:xfrm>
            <a:off x="5169232" y="1246034"/>
            <a:ext cx="1865180" cy="1324164"/>
            <a:chOff x="2715188" y="1846600"/>
            <a:chExt cx="1027025" cy="729125"/>
          </a:xfrm>
        </p:grpSpPr>
        <p:sp>
          <p:nvSpPr>
            <p:cNvPr id="1946" name="Google Shape;1946;p46"/>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6"/>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6"/>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6"/>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6"/>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6"/>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6"/>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6"/>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6"/>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6"/>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6"/>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6"/>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6"/>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6"/>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6"/>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6"/>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6"/>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6"/>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6"/>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6"/>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6"/>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6"/>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6"/>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6"/>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6"/>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6"/>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6"/>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6"/>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6"/>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6"/>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6"/>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6"/>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6"/>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6"/>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6"/>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1" name="Google Shape;1981;p46"/>
          <p:cNvSpPr txBox="1"/>
          <p:nvPr/>
        </p:nvSpPr>
        <p:spPr>
          <a:xfrm>
            <a:off x="636925" y="1354525"/>
            <a:ext cx="47667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oppins"/>
              <a:buChar char="●"/>
            </a:pPr>
            <a:r>
              <a:rPr lang="en" sz="1600">
                <a:latin typeface="Poppins"/>
                <a:ea typeface="Poppins"/>
                <a:cs typeface="Poppins"/>
                <a:sym typeface="Poppins"/>
              </a:rPr>
              <a:t>Meta-Analysis</a:t>
            </a:r>
            <a:endParaRPr sz="1600">
              <a:latin typeface="Poppins"/>
              <a:ea typeface="Poppins"/>
              <a:cs typeface="Poppins"/>
              <a:sym typeface="Poppins"/>
            </a:endParaRPr>
          </a:p>
          <a:p>
            <a:pPr indent="-330200" lvl="1" marL="914400" rtl="0" algn="l">
              <a:spcBef>
                <a:spcPts val="0"/>
              </a:spcBef>
              <a:spcAft>
                <a:spcPts val="0"/>
              </a:spcAft>
              <a:buSzPts val="1600"/>
              <a:buFont typeface="Poppins"/>
              <a:buChar char="○"/>
            </a:pPr>
            <a:r>
              <a:rPr lang="en" sz="1600">
                <a:latin typeface="Poppins"/>
                <a:ea typeface="Poppins"/>
                <a:cs typeface="Poppins"/>
                <a:sym typeface="Poppins"/>
              </a:rPr>
              <a:t>Technical</a:t>
            </a:r>
            <a:endParaRPr sz="1600">
              <a:latin typeface="Poppins"/>
              <a:ea typeface="Poppins"/>
              <a:cs typeface="Poppins"/>
              <a:sym typeface="Poppins"/>
            </a:endParaRPr>
          </a:p>
          <a:p>
            <a:pPr indent="-330200" lvl="1" marL="914400" rtl="0" algn="l">
              <a:spcBef>
                <a:spcPts val="0"/>
              </a:spcBef>
              <a:spcAft>
                <a:spcPts val="0"/>
              </a:spcAft>
              <a:buSzPts val="1600"/>
              <a:buFont typeface="Poppins"/>
              <a:buChar char="○"/>
            </a:pPr>
            <a:r>
              <a:rPr lang="en" sz="1600">
                <a:latin typeface="Poppins"/>
                <a:ea typeface="Poppins"/>
                <a:cs typeface="Poppins"/>
                <a:sym typeface="Poppins"/>
              </a:rPr>
              <a:t>UX</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solidFill>
                  <a:srgbClr val="000000"/>
                </a:solidFill>
                <a:latin typeface="Poppins"/>
                <a:ea typeface="Poppins"/>
                <a:cs typeface="Poppins"/>
                <a:sym typeface="Poppins"/>
              </a:rPr>
              <a:t>Remaining ECLAIR guidelines questions</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Determine recommendation</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Submit final report and present presentation</a:t>
            </a:r>
            <a:endParaRPr sz="16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9"/>
          <p:cNvSpPr txBox="1"/>
          <p:nvPr>
            <p:ph idx="1" type="subTitle"/>
          </p:nvPr>
        </p:nvSpPr>
        <p:spPr>
          <a:xfrm>
            <a:off x="4769800" y="1655750"/>
            <a:ext cx="4159500" cy="1809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550"/>
              <a:t>Project Goal </a:t>
            </a:r>
            <a:endParaRPr sz="1550"/>
          </a:p>
          <a:p>
            <a:pPr indent="0" lvl="0" marL="0" rtl="0" algn="l">
              <a:spcBef>
                <a:spcPts val="0"/>
              </a:spcBef>
              <a:spcAft>
                <a:spcPts val="0"/>
              </a:spcAft>
              <a:buNone/>
            </a:pPr>
            <a:r>
              <a:rPr lang="en" sz="1550"/>
              <a:t>The project’s aim is to identify the best computer-aided detection (CAD) commercial products that will be able to diagnose TB that is on the market for our clients to use with high confidence and research to support the decision with a focus on performance and validation and usability and integration. </a:t>
            </a:r>
            <a:endParaRPr sz="1550"/>
          </a:p>
          <a:p>
            <a:pPr indent="0" lvl="0" marL="0" rtl="0" algn="l">
              <a:spcBef>
                <a:spcPts val="0"/>
              </a:spcBef>
              <a:spcAft>
                <a:spcPts val="0"/>
              </a:spcAft>
              <a:buNone/>
            </a:pPr>
            <a:r>
              <a:t/>
            </a:r>
            <a:endParaRPr sz="1550"/>
          </a:p>
        </p:txBody>
      </p:sp>
      <p:sp>
        <p:nvSpPr>
          <p:cNvPr id="655" name="Google Shape;655;p29"/>
          <p:cNvSpPr txBox="1"/>
          <p:nvPr>
            <p:ph type="title"/>
          </p:nvPr>
        </p:nvSpPr>
        <p:spPr>
          <a:xfrm>
            <a:off x="4769800" y="916000"/>
            <a:ext cx="3659100" cy="602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Introduction</a:t>
            </a:r>
            <a:endParaRPr/>
          </a:p>
        </p:txBody>
      </p:sp>
      <p:sp>
        <p:nvSpPr>
          <p:cNvPr id="656" name="Google Shape;656;p29"/>
          <p:cNvSpPr/>
          <p:nvPr/>
        </p:nvSpPr>
        <p:spPr>
          <a:xfrm>
            <a:off x="2555500" y="4471100"/>
            <a:ext cx="13464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29"/>
          <p:cNvGrpSpPr/>
          <p:nvPr/>
        </p:nvGrpSpPr>
        <p:grpSpPr>
          <a:xfrm>
            <a:off x="2695650" y="2706575"/>
            <a:ext cx="1066100" cy="1858900"/>
            <a:chOff x="2695650" y="2749600"/>
            <a:chExt cx="1066100" cy="1858900"/>
          </a:xfrm>
        </p:grpSpPr>
        <p:sp>
          <p:nvSpPr>
            <p:cNvPr id="658" name="Google Shape;658;p29"/>
            <p:cNvSpPr/>
            <p:nvPr/>
          </p:nvSpPr>
          <p:spPr>
            <a:xfrm>
              <a:off x="3337650" y="3487175"/>
              <a:ext cx="104225" cy="463750"/>
            </a:xfrm>
            <a:custGeom>
              <a:rect b="b" l="l" r="r" t="t"/>
              <a:pathLst>
                <a:path extrusionOk="0" h="18550" w="4169">
                  <a:moveTo>
                    <a:pt x="3777" y="1"/>
                  </a:moveTo>
                  <a:cubicBezTo>
                    <a:pt x="3509" y="4391"/>
                    <a:pt x="2908" y="8294"/>
                    <a:pt x="1949" y="11945"/>
                  </a:cubicBezTo>
                  <a:cubicBezTo>
                    <a:pt x="1572" y="13375"/>
                    <a:pt x="1126" y="14816"/>
                    <a:pt x="696" y="16209"/>
                  </a:cubicBezTo>
                  <a:cubicBezTo>
                    <a:pt x="462" y="16961"/>
                    <a:pt x="227" y="17722"/>
                    <a:pt x="1" y="18487"/>
                  </a:cubicBezTo>
                  <a:lnTo>
                    <a:pt x="394" y="18550"/>
                  </a:lnTo>
                  <a:cubicBezTo>
                    <a:pt x="616" y="17802"/>
                    <a:pt x="844" y="17060"/>
                    <a:pt x="1072" y="16326"/>
                  </a:cubicBezTo>
                  <a:cubicBezTo>
                    <a:pt x="1505" y="14929"/>
                    <a:pt x="1954" y="13483"/>
                    <a:pt x="2331" y="12044"/>
                  </a:cubicBezTo>
                  <a:cubicBezTo>
                    <a:pt x="3294" y="8379"/>
                    <a:pt x="3898" y="4463"/>
                    <a:pt x="4169" y="63"/>
                  </a:cubicBezTo>
                  <a:lnTo>
                    <a:pt x="3777"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2993125" y="2963975"/>
              <a:ext cx="141600" cy="482550"/>
            </a:xfrm>
            <a:custGeom>
              <a:rect b="b" l="l" r="r" t="t"/>
              <a:pathLst>
                <a:path extrusionOk="0" h="19302" w="5664">
                  <a:moveTo>
                    <a:pt x="282" y="1"/>
                  </a:moveTo>
                  <a:lnTo>
                    <a:pt x="282" y="1"/>
                  </a:lnTo>
                  <a:cubicBezTo>
                    <a:pt x="144" y="3382"/>
                    <a:pt x="0" y="6881"/>
                    <a:pt x="638" y="10282"/>
                  </a:cubicBezTo>
                  <a:cubicBezTo>
                    <a:pt x="1140" y="12964"/>
                    <a:pt x="2375" y="16705"/>
                    <a:pt x="5407" y="19302"/>
                  </a:cubicBezTo>
                  <a:lnTo>
                    <a:pt x="5664" y="19001"/>
                  </a:lnTo>
                  <a:cubicBezTo>
                    <a:pt x="2718" y="16480"/>
                    <a:pt x="1516" y="12829"/>
                    <a:pt x="1026" y="10211"/>
                  </a:cubicBezTo>
                  <a:cubicBezTo>
                    <a:pt x="398" y="6852"/>
                    <a:pt x="539" y="3376"/>
                    <a:pt x="677" y="16"/>
                  </a:cubicBezTo>
                  <a:lnTo>
                    <a:pt x="2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3463900" y="2994400"/>
              <a:ext cx="69750" cy="464875"/>
            </a:xfrm>
            <a:custGeom>
              <a:rect b="b" l="l" r="r" t="t"/>
              <a:pathLst>
                <a:path extrusionOk="0" h="18595" w="2790">
                  <a:moveTo>
                    <a:pt x="395" y="0"/>
                  </a:moveTo>
                  <a:lnTo>
                    <a:pt x="0" y="19"/>
                  </a:lnTo>
                  <a:cubicBezTo>
                    <a:pt x="274" y="6268"/>
                    <a:pt x="1077" y="12481"/>
                    <a:pt x="2405" y="18595"/>
                  </a:cubicBezTo>
                  <a:lnTo>
                    <a:pt x="2789" y="18511"/>
                  </a:lnTo>
                  <a:cubicBezTo>
                    <a:pt x="1469" y="12420"/>
                    <a:pt x="667" y="6228"/>
                    <a:pt x="3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2764775" y="3062050"/>
              <a:ext cx="927875" cy="1391775"/>
            </a:xfrm>
            <a:custGeom>
              <a:rect b="b" l="l" r="r" t="t"/>
              <a:pathLst>
                <a:path extrusionOk="0" h="55671" w="37115">
                  <a:moveTo>
                    <a:pt x="35931" y="1184"/>
                  </a:moveTo>
                  <a:lnTo>
                    <a:pt x="35931" y="54486"/>
                  </a:lnTo>
                  <a:lnTo>
                    <a:pt x="1186" y="54486"/>
                  </a:lnTo>
                  <a:lnTo>
                    <a:pt x="1184" y="1184"/>
                  </a:lnTo>
                  <a:close/>
                  <a:moveTo>
                    <a:pt x="0" y="0"/>
                  </a:moveTo>
                  <a:lnTo>
                    <a:pt x="0" y="55671"/>
                  </a:lnTo>
                  <a:lnTo>
                    <a:pt x="37115" y="55671"/>
                  </a:lnTo>
                  <a:lnTo>
                    <a:pt x="37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2883100" y="3797375"/>
              <a:ext cx="652750" cy="138250"/>
            </a:xfrm>
            <a:custGeom>
              <a:rect b="b" l="l" r="r" t="t"/>
              <a:pathLst>
                <a:path extrusionOk="0" h="5530" w="26110">
                  <a:moveTo>
                    <a:pt x="1" y="1"/>
                  </a:moveTo>
                  <a:lnTo>
                    <a:pt x="1" y="5529"/>
                  </a:lnTo>
                  <a:lnTo>
                    <a:pt x="26110" y="5529"/>
                  </a:lnTo>
                  <a:lnTo>
                    <a:pt x="2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2883100" y="3886225"/>
              <a:ext cx="652750" cy="49400"/>
            </a:xfrm>
            <a:custGeom>
              <a:rect b="b" l="l" r="r" t="t"/>
              <a:pathLst>
                <a:path extrusionOk="0" h="1976" w="26110">
                  <a:moveTo>
                    <a:pt x="1" y="1"/>
                  </a:moveTo>
                  <a:lnTo>
                    <a:pt x="1" y="1975"/>
                  </a:lnTo>
                  <a:lnTo>
                    <a:pt x="26110" y="1975"/>
                  </a:lnTo>
                  <a:lnTo>
                    <a:pt x="261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3046600" y="3827025"/>
              <a:ext cx="88850" cy="29600"/>
            </a:xfrm>
            <a:custGeom>
              <a:rect b="b" l="l" r="r" t="t"/>
              <a:pathLst>
                <a:path extrusionOk="0" h="1184" w="3554">
                  <a:moveTo>
                    <a:pt x="1" y="0"/>
                  </a:moveTo>
                  <a:lnTo>
                    <a:pt x="1" y="1184"/>
                  </a:lnTo>
                  <a:lnTo>
                    <a:pt x="3553" y="1184"/>
                  </a:lnTo>
                  <a:lnTo>
                    <a:pt x="35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316505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328350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3401925" y="3827025"/>
              <a:ext cx="88875" cy="29600"/>
            </a:xfrm>
            <a:custGeom>
              <a:rect b="b" l="l" r="r" t="t"/>
              <a:pathLst>
                <a:path extrusionOk="0" h="1184" w="3555">
                  <a:moveTo>
                    <a:pt x="1" y="0"/>
                  </a:moveTo>
                  <a:lnTo>
                    <a:pt x="1" y="1184"/>
                  </a:lnTo>
                  <a:lnTo>
                    <a:pt x="3555" y="1184"/>
                  </a:lnTo>
                  <a:lnTo>
                    <a:pt x="3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2907900" y="3817150"/>
              <a:ext cx="98700" cy="98750"/>
            </a:xfrm>
            <a:custGeom>
              <a:rect b="b" l="l" r="r" t="t"/>
              <a:pathLst>
                <a:path extrusionOk="0" h="3950" w="3948">
                  <a:moveTo>
                    <a:pt x="1975" y="1"/>
                  </a:moveTo>
                  <a:cubicBezTo>
                    <a:pt x="884" y="1"/>
                    <a:pt x="0" y="884"/>
                    <a:pt x="0" y="1975"/>
                  </a:cubicBezTo>
                  <a:cubicBezTo>
                    <a:pt x="0" y="3065"/>
                    <a:pt x="884" y="3949"/>
                    <a:pt x="1975" y="3949"/>
                  </a:cubicBezTo>
                  <a:cubicBezTo>
                    <a:pt x="3064" y="3949"/>
                    <a:pt x="3948" y="3065"/>
                    <a:pt x="3948" y="1975"/>
                  </a:cubicBezTo>
                  <a:cubicBezTo>
                    <a:pt x="3948" y="884"/>
                    <a:pt x="3064" y="1"/>
                    <a:pt x="1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2779550" y="3492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2779550" y="3935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2697850" y="4509400"/>
              <a:ext cx="90675" cy="99100"/>
            </a:xfrm>
            <a:custGeom>
              <a:rect b="b" l="l" r="r" t="t"/>
              <a:pathLst>
                <a:path extrusionOk="0" h="3964" w="3627">
                  <a:moveTo>
                    <a:pt x="1814" y="0"/>
                  </a:moveTo>
                  <a:cubicBezTo>
                    <a:pt x="813" y="0"/>
                    <a:pt x="1" y="888"/>
                    <a:pt x="1" y="1983"/>
                  </a:cubicBezTo>
                  <a:cubicBezTo>
                    <a:pt x="1" y="3077"/>
                    <a:pt x="813" y="3963"/>
                    <a:pt x="1814" y="3963"/>
                  </a:cubicBezTo>
                  <a:cubicBezTo>
                    <a:pt x="2816" y="3963"/>
                    <a:pt x="3626" y="3077"/>
                    <a:pt x="3626" y="1983"/>
                  </a:cubicBezTo>
                  <a:cubicBezTo>
                    <a:pt x="3626" y="888"/>
                    <a:pt x="2814" y="0"/>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2712275" y="4525175"/>
              <a:ext cx="61825" cy="67575"/>
            </a:xfrm>
            <a:custGeom>
              <a:rect b="b" l="l" r="r" t="t"/>
              <a:pathLst>
                <a:path extrusionOk="0" h="2703" w="2473">
                  <a:moveTo>
                    <a:pt x="1237" y="0"/>
                  </a:moveTo>
                  <a:cubicBezTo>
                    <a:pt x="554" y="0"/>
                    <a:pt x="1" y="606"/>
                    <a:pt x="1" y="1352"/>
                  </a:cubicBezTo>
                  <a:cubicBezTo>
                    <a:pt x="1" y="2097"/>
                    <a:pt x="554" y="2703"/>
                    <a:pt x="1237" y="2703"/>
                  </a:cubicBezTo>
                  <a:cubicBezTo>
                    <a:pt x="1920" y="2703"/>
                    <a:pt x="2472" y="2097"/>
                    <a:pt x="2472" y="1352"/>
                  </a:cubicBezTo>
                  <a:cubicBezTo>
                    <a:pt x="2472" y="606"/>
                    <a:pt x="1920" y="0"/>
                    <a:pt x="12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2711925" y="4482925"/>
              <a:ext cx="82675" cy="82875"/>
            </a:xfrm>
            <a:custGeom>
              <a:rect b="b" l="l" r="r" t="t"/>
              <a:pathLst>
                <a:path extrusionOk="0" h="3315" w="3307">
                  <a:moveTo>
                    <a:pt x="2092" y="1"/>
                  </a:moveTo>
                  <a:cubicBezTo>
                    <a:pt x="1898" y="1"/>
                    <a:pt x="1707" y="22"/>
                    <a:pt x="1532" y="91"/>
                  </a:cubicBezTo>
                  <a:cubicBezTo>
                    <a:pt x="1160" y="237"/>
                    <a:pt x="834" y="525"/>
                    <a:pt x="528" y="790"/>
                  </a:cubicBezTo>
                  <a:cubicBezTo>
                    <a:pt x="405" y="897"/>
                    <a:pt x="281" y="1004"/>
                    <a:pt x="174" y="1129"/>
                  </a:cubicBezTo>
                  <a:cubicBezTo>
                    <a:pt x="99" y="1218"/>
                    <a:pt x="29" y="1320"/>
                    <a:pt x="13" y="1437"/>
                  </a:cubicBezTo>
                  <a:cubicBezTo>
                    <a:pt x="12" y="1447"/>
                    <a:pt x="11" y="1458"/>
                    <a:pt x="11" y="1468"/>
                  </a:cubicBezTo>
                  <a:cubicBezTo>
                    <a:pt x="1" y="1670"/>
                    <a:pt x="263" y="1789"/>
                    <a:pt x="361" y="1945"/>
                  </a:cubicBezTo>
                  <a:cubicBezTo>
                    <a:pt x="512" y="2192"/>
                    <a:pt x="686" y="2424"/>
                    <a:pt x="879" y="2639"/>
                  </a:cubicBezTo>
                  <a:cubicBezTo>
                    <a:pt x="1019" y="2794"/>
                    <a:pt x="1381" y="3314"/>
                    <a:pt x="1598" y="3314"/>
                  </a:cubicBezTo>
                  <a:cubicBezTo>
                    <a:pt x="1604" y="3314"/>
                    <a:pt x="1611" y="3314"/>
                    <a:pt x="1617" y="3313"/>
                  </a:cubicBezTo>
                  <a:cubicBezTo>
                    <a:pt x="1704" y="3299"/>
                    <a:pt x="1774" y="3233"/>
                    <a:pt x="1840" y="3169"/>
                  </a:cubicBezTo>
                  <a:cubicBezTo>
                    <a:pt x="2453" y="2571"/>
                    <a:pt x="3102" y="1906"/>
                    <a:pt x="3255" y="1022"/>
                  </a:cubicBezTo>
                  <a:cubicBezTo>
                    <a:pt x="3307" y="722"/>
                    <a:pt x="3277" y="364"/>
                    <a:pt x="3053" y="181"/>
                  </a:cubicBezTo>
                  <a:cubicBezTo>
                    <a:pt x="2929" y="79"/>
                    <a:pt x="2768" y="51"/>
                    <a:pt x="2614" y="35"/>
                  </a:cubicBezTo>
                  <a:cubicBezTo>
                    <a:pt x="2447" y="19"/>
                    <a:pt x="2269" y="1"/>
                    <a:pt x="2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2742850" y="4448850"/>
              <a:ext cx="59225" cy="49400"/>
            </a:xfrm>
            <a:custGeom>
              <a:rect b="b" l="l" r="r" t="t"/>
              <a:pathLst>
                <a:path extrusionOk="0" h="1976" w="2369">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3615825" y="4509400"/>
              <a:ext cx="90675" cy="99100"/>
            </a:xfrm>
            <a:custGeom>
              <a:rect b="b" l="l" r="r" t="t"/>
              <a:pathLst>
                <a:path extrusionOk="0" h="3964" w="3627">
                  <a:moveTo>
                    <a:pt x="1813" y="0"/>
                  </a:moveTo>
                  <a:cubicBezTo>
                    <a:pt x="812" y="0"/>
                    <a:pt x="0" y="888"/>
                    <a:pt x="0" y="1983"/>
                  </a:cubicBezTo>
                  <a:cubicBezTo>
                    <a:pt x="0" y="3077"/>
                    <a:pt x="812" y="3963"/>
                    <a:pt x="1813" y="3963"/>
                  </a:cubicBezTo>
                  <a:cubicBezTo>
                    <a:pt x="2815" y="3963"/>
                    <a:pt x="3627" y="3077"/>
                    <a:pt x="3627" y="1983"/>
                  </a:cubicBezTo>
                  <a:cubicBezTo>
                    <a:pt x="3627" y="888"/>
                    <a:pt x="2815"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3630250" y="4525175"/>
              <a:ext cx="61825" cy="67575"/>
            </a:xfrm>
            <a:custGeom>
              <a:rect b="b" l="l" r="r" t="t"/>
              <a:pathLst>
                <a:path extrusionOk="0" h="2703" w="2473">
                  <a:moveTo>
                    <a:pt x="1236" y="0"/>
                  </a:moveTo>
                  <a:cubicBezTo>
                    <a:pt x="554" y="0"/>
                    <a:pt x="0" y="606"/>
                    <a:pt x="0" y="1352"/>
                  </a:cubicBezTo>
                  <a:cubicBezTo>
                    <a:pt x="0" y="2097"/>
                    <a:pt x="554" y="2703"/>
                    <a:pt x="1236" y="2703"/>
                  </a:cubicBezTo>
                  <a:cubicBezTo>
                    <a:pt x="1919" y="2703"/>
                    <a:pt x="2473" y="2097"/>
                    <a:pt x="2473" y="1352"/>
                  </a:cubicBezTo>
                  <a:cubicBezTo>
                    <a:pt x="2473" y="606"/>
                    <a:pt x="1919" y="0"/>
                    <a:pt x="12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3629925" y="4482925"/>
              <a:ext cx="82675" cy="82875"/>
            </a:xfrm>
            <a:custGeom>
              <a:rect b="b" l="l" r="r" t="t"/>
              <a:pathLst>
                <a:path extrusionOk="0" h="3315" w="3307">
                  <a:moveTo>
                    <a:pt x="2091" y="1"/>
                  </a:moveTo>
                  <a:cubicBezTo>
                    <a:pt x="1898" y="1"/>
                    <a:pt x="1706" y="22"/>
                    <a:pt x="1530" y="91"/>
                  </a:cubicBezTo>
                  <a:cubicBezTo>
                    <a:pt x="1158" y="237"/>
                    <a:pt x="834" y="525"/>
                    <a:pt x="527" y="790"/>
                  </a:cubicBezTo>
                  <a:cubicBezTo>
                    <a:pt x="403" y="897"/>
                    <a:pt x="281" y="1004"/>
                    <a:pt x="173" y="1129"/>
                  </a:cubicBezTo>
                  <a:cubicBezTo>
                    <a:pt x="98" y="1218"/>
                    <a:pt x="29" y="1320"/>
                    <a:pt x="13" y="1437"/>
                  </a:cubicBezTo>
                  <a:cubicBezTo>
                    <a:pt x="12" y="1447"/>
                    <a:pt x="10" y="1458"/>
                    <a:pt x="10" y="1468"/>
                  </a:cubicBezTo>
                  <a:cubicBezTo>
                    <a:pt x="0" y="1670"/>
                    <a:pt x="262" y="1789"/>
                    <a:pt x="359" y="1945"/>
                  </a:cubicBezTo>
                  <a:cubicBezTo>
                    <a:pt x="512" y="2192"/>
                    <a:pt x="685" y="2424"/>
                    <a:pt x="878" y="2639"/>
                  </a:cubicBezTo>
                  <a:cubicBezTo>
                    <a:pt x="1017" y="2794"/>
                    <a:pt x="1381" y="3314"/>
                    <a:pt x="1597" y="3314"/>
                  </a:cubicBezTo>
                  <a:cubicBezTo>
                    <a:pt x="1604" y="3314"/>
                    <a:pt x="1611" y="3314"/>
                    <a:pt x="1617" y="3313"/>
                  </a:cubicBezTo>
                  <a:cubicBezTo>
                    <a:pt x="1704" y="3299"/>
                    <a:pt x="1774" y="3233"/>
                    <a:pt x="1839" y="3169"/>
                  </a:cubicBezTo>
                  <a:cubicBezTo>
                    <a:pt x="2452" y="2571"/>
                    <a:pt x="3101" y="1906"/>
                    <a:pt x="3254" y="1022"/>
                  </a:cubicBezTo>
                  <a:cubicBezTo>
                    <a:pt x="3306" y="722"/>
                    <a:pt x="3276" y="364"/>
                    <a:pt x="3053" y="181"/>
                  </a:cubicBezTo>
                  <a:cubicBezTo>
                    <a:pt x="2927" y="79"/>
                    <a:pt x="2768" y="51"/>
                    <a:pt x="2614" y="35"/>
                  </a:cubicBezTo>
                  <a:cubicBezTo>
                    <a:pt x="2447" y="19"/>
                    <a:pt x="2268" y="1"/>
                    <a:pt x="2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3660800" y="4448850"/>
              <a:ext cx="59250" cy="49400"/>
            </a:xfrm>
            <a:custGeom>
              <a:rect b="b" l="l" r="r" t="t"/>
              <a:pathLst>
                <a:path extrusionOk="0" h="1976" w="2370">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2854400" y="2797875"/>
              <a:ext cx="331150" cy="210925"/>
            </a:xfrm>
            <a:custGeom>
              <a:rect b="b" l="l" r="r" t="t"/>
              <a:pathLst>
                <a:path extrusionOk="0" h="8437" w="13246">
                  <a:moveTo>
                    <a:pt x="1487" y="1"/>
                  </a:moveTo>
                  <a:cubicBezTo>
                    <a:pt x="666" y="1"/>
                    <a:pt x="1" y="559"/>
                    <a:pt x="1" y="1247"/>
                  </a:cubicBezTo>
                  <a:lnTo>
                    <a:pt x="1" y="7190"/>
                  </a:lnTo>
                  <a:cubicBezTo>
                    <a:pt x="1" y="7880"/>
                    <a:pt x="666" y="8437"/>
                    <a:pt x="1487" y="8437"/>
                  </a:cubicBezTo>
                  <a:lnTo>
                    <a:pt x="11761" y="8437"/>
                  </a:lnTo>
                  <a:cubicBezTo>
                    <a:pt x="12580" y="8437"/>
                    <a:pt x="13245" y="7878"/>
                    <a:pt x="13245" y="7190"/>
                  </a:cubicBezTo>
                  <a:lnTo>
                    <a:pt x="13245" y="1247"/>
                  </a:lnTo>
                  <a:cubicBezTo>
                    <a:pt x="13245" y="558"/>
                    <a:pt x="12580" y="1"/>
                    <a:pt x="11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2845975" y="2789450"/>
              <a:ext cx="348000" cy="227825"/>
            </a:xfrm>
            <a:custGeom>
              <a:rect b="b" l="l" r="r" t="t"/>
              <a:pathLst>
                <a:path extrusionOk="0" h="9113" w="13920">
                  <a:moveTo>
                    <a:pt x="12098" y="676"/>
                  </a:moveTo>
                  <a:cubicBezTo>
                    <a:pt x="12731" y="676"/>
                    <a:pt x="13245" y="1083"/>
                    <a:pt x="13245" y="1584"/>
                  </a:cubicBezTo>
                  <a:lnTo>
                    <a:pt x="13245" y="7527"/>
                  </a:lnTo>
                  <a:cubicBezTo>
                    <a:pt x="13245" y="8029"/>
                    <a:pt x="12731" y="8436"/>
                    <a:pt x="12098" y="8436"/>
                  </a:cubicBezTo>
                  <a:lnTo>
                    <a:pt x="1824" y="8436"/>
                  </a:lnTo>
                  <a:cubicBezTo>
                    <a:pt x="1191" y="8436"/>
                    <a:pt x="677" y="8029"/>
                    <a:pt x="677" y="7527"/>
                  </a:cubicBezTo>
                  <a:lnTo>
                    <a:pt x="677" y="1584"/>
                  </a:lnTo>
                  <a:cubicBezTo>
                    <a:pt x="677" y="1083"/>
                    <a:pt x="1191" y="676"/>
                    <a:pt x="1824" y="676"/>
                  </a:cubicBezTo>
                  <a:close/>
                  <a:moveTo>
                    <a:pt x="1824" y="0"/>
                  </a:moveTo>
                  <a:cubicBezTo>
                    <a:pt x="818" y="0"/>
                    <a:pt x="0" y="711"/>
                    <a:pt x="0" y="1584"/>
                  </a:cubicBezTo>
                  <a:lnTo>
                    <a:pt x="0" y="7527"/>
                  </a:lnTo>
                  <a:cubicBezTo>
                    <a:pt x="0" y="8402"/>
                    <a:pt x="818" y="9113"/>
                    <a:pt x="1824" y="9113"/>
                  </a:cubicBezTo>
                  <a:lnTo>
                    <a:pt x="12098" y="9113"/>
                  </a:lnTo>
                  <a:cubicBezTo>
                    <a:pt x="13102" y="9113"/>
                    <a:pt x="13920" y="8402"/>
                    <a:pt x="13920" y="7527"/>
                  </a:cubicBezTo>
                  <a:lnTo>
                    <a:pt x="13920" y="1584"/>
                  </a:lnTo>
                  <a:cubicBezTo>
                    <a:pt x="13920" y="711"/>
                    <a:pt x="13102" y="0"/>
                    <a:pt x="12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2979450" y="3008775"/>
              <a:ext cx="81100" cy="40050"/>
            </a:xfrm>
            <a:custGeom>
              <a:rect b="b" l="l" r="r" t="t"/>
              <a:pathLst>
                <a:path extrusionOk="0" h="1602" w="3244">
                  <a:moveTo>
                    <a:pt x="0" y="1"/>
                  </a:moveTo>
                  <a:lnTo>
                    <a:pt x="0" y="1602"/>
                  </a:lnTo>
                  <a:lnTo>
                    <a:pt x="3244" y="1602"/>
                  </a:lnTo>
                  <a:lnTo>
                    <a:pt x="32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2961675" y="3031500"/>
              <a:ext cx="116650" cy="17325"/>
            </a:xfrm>
            <a:custGeom>
              <a:rect b="b" l="l" r="r" t="t"/>
              <a:pathLst>
                <a:path extrusionOk="0" h="693" w="4666">
                  <a:moveTo>
                    <a:pt x="734" y="0"/>
                  </a:moveTo>
                  <a:lnTo>
                    <a:pt x="0" y="693"/>
                  </a:lnTo>
                  <a:lnTo>
                    <a:pt x="4665" y="693"/>
                  </a:lnTo>
                  <a:lnTo>
                    <a:pt x="3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2862875" y="2911600"/>
              <a:ext cx="230050" cy="62875"/>
            </a:xfrm>
            <a:custGeom>
              <a:rect b="b" l="l" r="r" t="t"/>
              <a:pathLst>
                <a:path extrusionOk="0" h="2515" w="9202">
                  <a:moveTo>
                    <a:pt x="8851" y="185"/>
                  </a:moveTo>
                  <a:lnTo>
                    <a:pt x="8851" y="883"/>
                  </a:lnTo>
                  <a:lnTo>
                    <a:pt x="8472" y="883"/>
                  </a:lnTo>
                  <a:lnTo>
                    <a:pt x="8472" y="185"/>
                  </a:lnTo>
                  <a:close/>
                  <a:moveTo>
                    <a:pt x="524" y="185"/>
                  </a:moveTo>
                  <a:lnTo>
                    <a:pt x="524" y="885"/>
                  </a:lnTo>
                  <a:lnTo>
                    <a:pt x="146" y="885"/>
                  </a:lnTo>
                  <a:lnTo>
                    <a:pt x="146" y="185"/>
                  </a:lnTo>
                  <a:close/>
                  <a:moveTo>
                    <a:pt x="1014" y="185"/>
                  </a:moveTo>
                  <a:lnTo>
                    <a:pt x="1014" y="885"/>
                  </a:lnTo>
                  <a:lnTo>
                    <a:pt x="635" y="885"/>
                  </a:lnTo>
                  <a:lnTo>
                    <a:pt x="635" y="185"/>
                  </a:lnTo>
                  <a:close/>
                  <a:moveTo>
                    <a:pt x="1504" y="185"/>
                  </a:moveTo>
                  <a:lnTo>
                    <a:pt x="1504" y="885"/>
                  </a:lnTo>
                  <a:lnTo>
                    <a:pt x="1126" y="885"/>
                  </a:lnTo>
                  <a:lnTo>
                    <a:pt x="1126" y="185"/>
                  </a:lnTo>
                  <a:close/>
                  <a:moveTo>
                    <a:pt x="1994" y="185"/>
                  </a:moveTo>
                  <a:lnTo>
                    <a:pt x="1994" y="885"/>
                  </a:lnTo>
                  <a:lnTo>
                    <a:pt x="1615" y="885"/>
                  </a:lnTo>
                  <a:lnTo>
                    <a:pt x="1615" y="185"/>
                  </a:lnTo>
                  <a:close/>
                  <a:moveTo>
                    <a:pt x="2484" y="185"/>
                  </a:moveTo>
                  <a:lnTo>
                    <a:pt x="2484" y="885"/>
                  </a:lnTo>
                  <a:lnTo>
                    <a:pt x="2105" y="885"/>
                  </a:lnTo>
                  <a:lnTo>
                    <a:pt x="2105" y="185"/>
                  </a:lnTo>
                  <a:close/>
                  <a:moveTo>
                    <a:pt x="2972" y="185"/>
                  </a:moveTo>
                  <a:lnTo>
                    <a:pt x="2972" y="885"/>
                  </a:lnTo>
                  <a:lnTo>
                    <a:pt x="2595" y="885"/>
                  </a:lnTo>
                  <a:lnTo>
                    <a:pt x="2595" y="185"/>
                  </a:lnTo>
                  <a:close/>
                  <a:moveTo>
                    <a:pt x="3462" y="185"/>
                  </a:moveTo>
                  <a:lnTo>
                    <a:pt x="3462" y="885"/>
                  </a:lnTo>
                  <a:lnTo>
                    <a:pt x="3085" y="885"/>
                  </a:lnTo>
                  <a:lnTo>
                    <a:pt x="3085" y="185"/>
                  </a:lnTo>
                  <a:close/>
                  <a:moveTo>
                    <a:pt x="3954" y="185"/>
                  </a:moveTo>
                  <a:lnTo>
                    <a:pt x="3952" y="885"/>
                  </a:lnTo>
                  <a:lnTo>
                    <a:pt x="3575" y="885"/>
                  </a:lnTo>
                  <a:lnTo>
                    <a:pt x="3575" y="185"/>
                  </a:lnTo>
                  <a:close/>
                  <a:moveTo>
                    <a:pt x="4442" y="185"/>
                  </a:moveTo>
                  <a:lnTo>
                    <a:pt x="4442" y="885"/>
                  </a:lnTo>
                  <a:lnTo>
                    <a:pt x="4065" y="885"/>
                  </a:lnTo>
                  <a:lnTo>
                    <a:pt x="4065" y="185"/>
                  </a:lnTo>
                  <a:close/>
                  <a:moveTo>
                    <a:pt x="4934" y="185"/>
                  </a:moveTo>
                  <a:lnTo>
                    <a:pt x="4932" y="885"/>
                  </a:lnTo>
                  <a:lnTo>
                    <a:pt x="4553" y="885"/>
                  </a:lnTo>
                  <a:lnTo>
                    <a:pt x="4553" y="185"/>
                  </a:lnTo>
                  <a:close/>
                  <a:moveTo>
                    <a:pt x="5421" y="185"/>
                  </a:moveTo>
                  <a:lnTo>
                    <a:pt x="5421" y="885"/>
                  </a:lnTo>
                  <a:lnTo>
                    <a:pt x="5043" y="885"/>
                  </a:lnTo>
                  <a:lnTo>
                    <a:pt x="5043" y="185"/>
                  </a:lnTo>
                  <a:close/>
                  <a:moveTo>
                    <a:pt x="5912" y="185"/>
                  </a:moveTo>
                  <a:lnTo>
                    <a:pt x="5912" y="885"/>
                  </a:lnTo>
                  <a:lnTo>
                    <a:pt x="5533" y="885"/>
                  </a:lnTo>
                  <a:lnTo>
                    <a:pt x="5533" y="185"/>
                  </a:lnTo>
                  <a:close/>
                  <a:moveTo>
                    <a:pt x="6401" y="185"/>
                  </a:moveTo>
                  <a:lnTo>
                    <a:pt x="6401" y="885"/>
                  </a:lnTo>
                  <a:lnTo>
                    <a:pt x="6023" y="885"/>
                  </a:lnTo>
                  <a:lnTo>
                    <a:pt x="6023" y="185"/>
                  </a:lnTo>
                  <a:close/>
                  <a:moveTo>
                    <a:pt x="6892" y="185"/>
                  </a:moveTo>
                  <a:lnTo>
                    <a:pt x="6891" y="885"/>
                  </a:lnTo>
                  <a:lnTo>
                    <a:pt x="6513" y="885"/>
                  </a:lnTo>
                  <a:lnTo>
                    <a:pt x="6513" y="185"/>
                  </a:lnTo>
                  <a:close/>
                  <a:moveTo>
                    <a:pt x="7381" y="185"/>
                  </a:moveTo>
                  <a:lnTo>
                    <a:pt x="7381" y="885"/>
                  </a:lnTo>
                  <a:lnTo>
                    <a:pt x="7003" y="885"/>
                  </a:lnTo>
                  <a:lnTo>
                    <a:pt x="7003" y="185"/>
                  </a:lnTo>
                  <a:close/>
                  <a:moveTo>
                    <a:pt x="7871" y="185"/>
                  </a:moveTo>
                  <a:lnTo>
                    <a:pt x="7871" y="885"/>
                  </a:lnTo>
                  <a:lnTo>
                    <a:pt x="7493" y="885"/>
                  </a:lnTo>
                  <a:lnTo>
                    <a:pt x="7493" y="185"/>
                  </a:lnTo>
                  <a:close/>
                  <a:moveTo>
                    <a:pt x="8361" y="185"/>
                  </a:moveTo>
                  <a:lnTo>
                    <a:pt x="8361" y="885"/>
                  </a:lnTo>
                  <a:lnTo>
                    <a:pt x="7982" y="885"/>
                  </a:lnTo>
                  <a:lnTo>
                    <a:pt x="7982" y="185"/>
                  </a:lnTo>
                  <a:close/>
                  <a:moveTo>
                    <a:pt x="1504" y="977"/>
                  </a:moveTo>
                  <a:lnTo>
                    <a:pt x="1504" y="1630"/>
                  </a:lnTo>
                  <a:lnTo>
                    <a:pt x="1126" y="1630"/>
                  </a:lnTo>
                  <a:lnTo>
                    <a:pt x="1126" y="977"/>
                  </a:lnTo>
                  <a:close/>
                  <a:moveTo>
                    <a:pt x="8851" y="977"/>
                  </a:moveTo>
                  <a:lnTo>
                    <a:pt x="8851" y="1630"/>
                  </a:lnTo>
                  <a:lnTo>
                    <a:pt x="8472" y="1630"/>
                  </a:lnTo>
                  <a:lnTo>
                    <a:pt x="8472" y="977"/>
                  </a:lnTo>
                  <a:close/>
                  <a:moveTo>
                    <a:pt x="524" y="977"/>
                  </a:moveTo>
                  <a:lnTo>
                    <a:pt x="524" y="1631"/>
                  </a:lnTo>
                  <a:lnTo>
                    <a:pt x="146" y="1631"/>
                  </a:lnTo>
                  <a:lnTo>
                    <a:pt x="146" y="977"/>
                  </a:lnTo>
                  <a:close/>
                  <a:moveTo>
                    <a:pt x="1014" y="977"/>
                  </a:moveTo>
                  <a:lnTo>
                    <a:pt x="1014" y="1631"/>
                  </a:lnTo>
                  <a:lnTo>
                    <a:pt x="635" y="1631"/>
                  </a:lnTo>
                  <a:lnTo>
                    <a:pt x="635" y="977"/>
                  </a:lnTo>
                  <a:close/>
                  <a:moveTo>
                    <a:pt x="1994" y="977"/>
                  </a:moveTo>
                  <a:lnTo>
                    <a:pt x="1994" y="1631"/>
                  </a:lnTo>
                  <a:lnTo>
                    <a:pt x="1615" y="1631"/>
                  </a:lnTo>
                  <a:lnTo>
                    <a:pt x="1615" y="977"/>
                  </a:lnTo>
                  <a:close/>
                  <a:moveTo>
                    <a:pt x="2484" y="977"/>
                  </a:moveTo>
                  <a:lnTo>
                    <a:pt x="2484" y="1631"/>
                  </a:lnTo>
                  <a:lnTo>
                    <a:pt x="2105" y="1631"/>
                  </a:lnTo>
                  <a:lnTo>
                    <a:pt x="2105" y="977"/>
                  </a:lnTo>
                  <a:close/>
                  <a:moveTo>
                    <a:pt x="2972" y="977"/>
                  </a:moveTo>
                  <a:lnTo>
                    <a:pt x="2972" y="1631"/>
                  </a:lnTo>
                  <a:lnTo>
                    <a:pt x="2595" y="1631"/>
                  </a:lnTo>
                  <a:lnTo>
                    <a:pt x="2595" y="977"/>
                  </a:lnTo>
                  <a:close/>
                  <a:moveTo>
                    <a:pt x="3462" y="977"/>
                  </a:moveTo>
                  <a:lnTo>
                    <a:pt x="3462" y="1631"/>
                  </a:lnTo>
                  <a:lnTo>
                    <a:pt x="3085" y="1631"/>
                  </a:lnTo>
                  <a:lnTo>
                    <a:pt x="3085" y="977"/>
                  </a:lnTo>
                  <a:close/>
                  <a:moveTo>
                    <a:pt x="3954" y="977"/>
                  </a:moveTo>
                  <a:lnTo>
                    <a:pt x="3954" y="1631"/>
                  </a:lnTo>
                  <a:lnTo>
                    <a:pt x="3575" y="1631"/>
                  </a:lnTo>
                  <a:lnTo>
                    <a:pt x="3575" y="977"/>
                  </a:lnTo>
                  <a:close/>
                  <a:moveTo>
                    <a:pt x="4442" y="977"/>
                  </a:moveTo>
                  <a:lnTo>
                    <a:pt x="4442" y="1631"/>
                  </a:lnTo>
                  <a:lnTo>
                    <a:pt x="4065" y="1631"/>
                  </a:lnTo>
                  <a:lnTo>
                    <a:pt x="4065" y="977"/>
                  </a:lnTo>
                  <a:close/>
                  <a:moveTo>
                    <a:pt x="4934" y="977"/>
                  </a:moveTo>
                  <a:lnTo>
                    <a:pt x="4934" y="1631"/>
                  </a:lnTo>
                  <a:lnTo>
                    <a:pt x="4555" y="1631"/>
                  </a:lnTo>
                  <a:lnTo>
                    <a:pt x="4553" y="977"/>
                  </a:lnTo>
                  <a:close/>
                  <a:moveTo>
                    <a:pt x="5421" y="977"/>
                  </a:moveTo>
                  <a:lnTo>
                    <a:pt x="5421" y="1631"/>
                  </a:lnTo>
                  <a:lnTo>
                    <a:pt x="5043" y="1631"/>
                  </a:lnTo>
                  <a:lnTo>
                    <a:pt x="5043" y="977"/>
                  </a:lnTo>
                  <a:close/>
                  <a:moveTo>
                    <a:pt x="5912" y="977"/>
                  </a:moveTo>
                  <a:lnTo>
                    <a:pt x="5912" y="1631"/>
                  </a:lnTo>
                  <a:lnTo>
                    <a:pt x="5533" y="1631"/>
                  </a:lnTo>
                  <a:lnTo>
                    <a:pt x="5533" y="977"/>
                  </a:lnTo>
                  <a:close/>
                  <a:moveTo>
                    <a:pt x="6401" y="977"/>
                  </a:moveTo>
                  <a:lnTo>
                    <a:pt x="6401" y="1631"/>
                  </a:lnTo>
                  <a:lnTo>
                    <a:pt x="6023" y="1631"/>
                  </a:lnTo>
                  <a:lnTo>
                    <a:pt x="6023" y="977"/>
                  </a:lnTo>
                  <a:close/>
                  <a:moveTo>
                    <a:pt x="6892" y="977"/>
                  </a:moveTo>
                  <a:lnTo>
                    <a:pt x="6892" y="1631"/>
                  </a:lnTo>
                  <a:lnTo>
                    <a:pt x="6513" y="1631"/>
                  </a:lnTo>
                  <a:lnTo>
                    <a:pt x="6513" y="977"/>
                  </a:lnTo>
                  <a:close/>
                  <a:moveTo>
                    <a:pt x="7381" y="977"/>
                  </a:moveTo>
                  <a:lnTo>
                    <a:pt x="7381" y="1631"/>
                  </a:lnTo>
                  <a:lnTo>
                    <a:pt x="7003" y="1631"/>
                  </a:lnTo>
                  <a:lnTo>
                    <a:pt x="7003" y="977"/>
                  </a:lnTo>
                  <a:close/>
                  <a:moveTo>
                    <a:pt x="7871" y="977"/>
                  </a:moveTo>
                  <a:lnTo>
                    <a:pt x="7871" y="1631"/>
                  </a:lnTo>
                  <a:lnTo>
                    <a:pt x="7493" y="1631"/>
                  </a:lnTo>
                  <a:lnTo>
                    <a:pt x="7493" y="977"/>
                  </a:lnTo>
                  <a:close/>
                  <a:moveTo>
                    <a:pt x="8361" y="977"/>
                  </a:moveTo>
                  <a:lnTo>
                    <a:pt x="8361" y="1631"/>
                  </a:lnTo>
                  <a:lnTo>
                    <a:pt x="7982" y="1630"/>
                  </a:lnTo>
                  <a:lnTo>
                    <a:pt x="7982" y="977"/>
                  </a:lnTo>
                  <a:close/>
                  <a:moveTo>
                    <a:pt x="524" y="1722"/>
                  </a:moveTo>
                  <a:lnTo>
                    <a:pt x="524" y="2328"/>
                  </a:lnTo>
                  <a:lnTo>
                    <a:pt x="146" y="2328"/>
                  </a:lnTo>
                  <a:lnTo>
                    <a:pt x="146" y="1722"/>
                  </a:lnTo>
                  <a:close/>
                  <a:moveTo>
                    <a:pt x="1014" y="1722"/>
                  </a:moveTo>
                  <a:lnTo>
                    <a:pt x="1014" y="2328"/>
                  </a:lnTo>
                  <a:lnTo>
                    <a:pt x="635" y="2328"/>
                  </a:lnTo>
                  <a:lnTo>
                    <a:pt x="635" y="1722"/>
                  </a:lnTo>
                  <a:close/>
                  <a:moveTo>
                    <a:pt x="1504" y="1722"/>
                  </a:moveTo>
                  <a:lnTo>
                    <a:pt x="1504" y="2328"/>
                  </a:lnTo>
                  <a:lnTo>
                    <a:pt x="1126" y="2328"/>
                  </a:lnTo>
                  <a:lnTo>
                    <a:pt x="1126" y="1722"/>
                  </a:lnTo>
                  <a:close/>
                  <a:moveTo>
                    <a:pt x="1994" y="1722"/>
                  </a:moveTo>
                  <a:lnTo>
                    <a:pt x="1994" y="2328"/>
                  </a:lnTo>
                  <a:lnTo>
                    <a:pt x="1615" y="2328"/>
                  </a:lnTo>
                  <a:lnTo>
                    <a:pt x="1615" y="1722"/>
                  </a:lnTo>
                  <a:close/>
                  <a:moveTo>
                    <a:pt x="2484" y="1722"/>
                  </a:moveTo>
                  <a:lnTo>
                    <a:pt x="2484" y="2328"/>
                  </a:lnTo>
                  <a:lnTo>
                    <a:pt x="2105" y="2328"/>
                  </a:lnTo>
                  <a:lnTo>
                    <a:pt x="2105" y="1722"/>
                  </a:lnTo>
                  <a:close/>
                  <a:moveTo>
                    <a:pt x="2972" y="1722"/>
                  </a:moveTo>
                  <a:lnTo>
                    <a:pt x="2972" y="2328"/>
                  </a:lnTo>
                  <a:lnTo>
                    <a:pt x="2595" y="2328"/>
                  </a:lnTo>
                  <a:lnTo>
                    <a:pt x="2595" y="1722"/>
                  </a:lnTo>
                  <a:close/>
                  <a:moveTo>
                    <a:pt x="3462" y="1722"/>
                  </a:moveTo>
                  <a:lnTo>
                    <a:pt x="3462" y="2328"/>
                  </a:lnTo>
                  <a:lnTo>
                    <a:pt x="3085" y="2328"/>
                  </a:lnTo>
                  <a:lnTo>
                    <a:pt x="3085" y="1722"/>
                  </a:lnTo>
                  <a:close/>
                  <a:moveTo>
                    <a:pt x="3954" y="1722"/>
                  </a:moveTo>
                  <a:lnTo>
                    <a:pt x="3954" y="2328"/>
                  </a:lnTo>
                  <a:lnTo>
                    <a:pt x="3575" y="2328"/>
                  </a:lnTo>
                  <a:lnTo>
                    <a:pt x="3575" y="1722"/>
                  </a:lnTo>
                  <a:close/>
                  <a:moveTo>
                    <a:pt x="4442" y="1722"/>
                  </a:moveTo>
                  <a:lnTo>
                    <a:pt x="4442" y="2328"/>
                  </a:lnTo>
                  <a:lnTo>
                    <a:pt x="4065" y="2328"/>
                  </a:lnTo>
                  <a:lnTo>
                    <a:pt x="4065" y="1722"/>
                  </a:lnTo>
                  <a:close/>
                  <a:moveTo>
                    <a:pt x="4934" y="1722"/>
                  </a:moveTo>
                  <a:lnTo>
                    <a:pt x="4934" y="2328"/>
                  </a:lnTo>
                  <a:lnTo>
                    <a:pt x="4555" y="2328"/>
                  </a:lnTo>
                  <a:lnTo>
                    <a:pt x="4553" y="1722"/>
                  </a:lnTo>
                  <a:close/>
                  <a:moveTo>
                    <a:pt x="5421" y="1722"/>
                  </a:moveTo>
                  <a:lnTo>
                    <a:pt x="5421" y="2328"/>
                  </a:lnTo>
                  <a:lnTo>
                    <a:pt x="5043" y="2328"/>
                  </a:lnTo>
                  <a:lnTo>
                    <a:pt x="5043" y="1722"/>
                  </a:lnTo>
                  <a:close/>
                  <a:moveTo>
                    <a:pt x="5912" y="1722"/>
                  </a:moveTo>
                  <a:lnTo>
                    <a:pt x="5912" y="2328"/>
                  </a:lnTo>
                  <a:lnTo>
                    <a:pt x="5533" y="2328"/>
                  </a:lnTo>
                  <a:lnTo>
                    <a:pt x="5533" y="1722"/>
                  </a:lnTo>
                  <a:close/>
                  <a:moveTo>
                    <a:pt x="6401" y="1722"/>
                  </a:moveTo>
                  <a:lnTo>
                    <a:pt x="6401" y="2328"/>
                  </a:lnTo>
                  <a:lnTo>
                    <a:pt x="6023" y="2328"/>
                  </a:lnTo>
                  <a:lnTo>
                    <a:pt x="6023" y="1722"/>
                  </a:lnTo>
                  <a:close/>
                  <a:moveTo>
                    <a:pt x="6892" y="1722"/>
                  </a:moveTo>
                  <a:lnTo>
                    <a:pt x="6892" y="2328"/>
                  </a:lnTo>
                  <a:lnTo>
                    <a:pt x="6513" y="2328"/>
                  </a:lnTo>
                  <a:lnTo>
                    <a:pt x="6513" y="1722"/>
                  </a:lnTo>
                  <a:close/>
                  <a:moveTo>
                    <a:pt x="7381" y="1722"/>
                  </a:moveTo>
                  <a:lnTo>
                    <a:pt x="7381" y="2328"/>
                  </a:lnTo>
                  <a:lnTo>
                    <a:pt x="7003" y="2328"/>
                  </a:lnTo>
                  <a:lnTo>
                    <a:pt x="7003" y="1722"/>
                  </a:lnTo>
                  <a:close/>
                  <a:moveTo>
                    <a:pt x="7871" y="1722"/>
                  </a:moveTo>
                  <a:lnTo>
                    <a:pt x="7871" y="2328"/>
                  </a:lnTo>
                  <a:lnTo>
                    <a:pt x="7493" y="2328"/>
                  </a:lnTo>
                  <a:lnTo>
                    <a:pt x="7493" y="1722"/>
                  </a:lnTo>
                  <a:close/>
                  <a:moveTo>
                    <a:pt x="8361" y="1722"/>
                  </a:moveTo>
                  <a:lnTo>
                    <a:pt x="8361" y="2328"/>
                  </a:lnTo>
                  <a:lnTo>
                    <a:pt x="7982" y="2328"/>
                  </a:lnTo>
                  <a:lnTo>
                    <a:pt x="7982" y="1722"/>
                  </a:lnTo>
                  <a:close/>
                  <a:moveTo>
                    <a:pt x="8851" y="1722"/>
                  </a:moveTo>
                  <a:lnTo>
                    <a:pt x="8851" y="2328"/>
                  </a:lnTo>
                  <a:lnTo>
                    <a:pt x="8472" y="2328"/>
                  </a:lnTo>
                  <a:lnTo>
                    <a:pt x="8472" y="1722"/>
                  </a:lnTo>
                  <a:close/>
                  <a:moveTo>
                    <a:pt x="1" y="0"/>
                  </a:moveTo>
                  <a:lnTo>
                    <a:pt x="1" y="185"/>
                  </a:lnTo>
                  <a:lnTo>
                    <a:pt x="35" y="185"/>
                  </a:lnTo>
                  <a:lnTo>
                    <a:pt x="35" y="885"/>
                  </a:lnTo>
                  <a:lnTo>
                    <a:pt x="1" y="885"/>
                  </a:lnTo>
                  <a:lnTo>
                    <a:pt x="1" y="977"/>
                  </a:lnTo>
                  <a:lnTo>
                    <a:pt x="35" y="977"/>
                  </a:lnTo>
                  <a:lnTo>
                    <a:pt x="35" y="1631"/>
                  </a:lnTo>
                  <a:lnTo>
                    <a:pt x="1" y="1631"/>
                  </a:lnTo>
                  <a:lnTo>
                    <a:pt x="1" y="1724"/>
                  </a:lnTo>
                  <a:lnTo>
                    <a:pt x="35" y="1724"/>
                  </a:lnTo>
                  <a:lnTo>
                    <a:pt x="35" y="2329"/>
                  </a:lnTo>
                  <a:lnTo>
                    <a:pt x="1" y="2329"/>
                  </a:lnTo>
                  <a:lnTo>
                    <a:pt x="1" y="2514"/>
                  </a:lnTo>
                  <a:lnTo>
                    <a:pt x="9201" y="2514"/>
                  </a:lnTo>
                  <a:lnTo>
                    <a:pt x="9201" y="2329"/>
                  </a:lnTo>
                  <a:lnTo>
                    <a:pt x="8964" y="2329"/>
                  </a:lnTo>
                  <a:lnTo>
                    <a:pt x="8964" y="1724"/>
                  </a:lnTo>
                  <a:lnTo>
                    <a:pt x="9201" y="1724"/>
                  </a:lnTo>
                  <a:lnTo>
                    <a:pt x="9201" y="1631"/>
                  </a:lnTo>
                  <a:lnTo>
                    <a:pt x="8964" y="1631"/>
                  </a:lnTo>
                  <a:lnTo>
                    <a:pt x="8964" y="977"/>
                  </a:lnTo>
                  <a:lnTo>
                    <a:pt x="9201" y="977"/>
                  </a:lnTo>
                  <a:lnTo>
                    <a:pt x="9201" y="885"/>
                  </a:lnTo>
                  <a:lnTo>
                    <a:pt x="8964" y="885"/>
                  </a:lnTo>
                  <a:lnTo>
                    <a:pt x="8964" y="185"/>
                  </a:lnTo>
                  <a:lnTo>
                    <a:pt x="9200" y="185"/>
                  </a:lnTo>
                  <a:lnTo>
                    <a:pt x="92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2862875" y="2851625"/>
              <a:ext cx="230475" cy="33450"/>
            </a:xfrm>
            <a:custGeom>
              <a:rect b="b" l="l" r="r" t="t"/>
              <a:pathLst>
                <a:path extrusionOk="0" h="1338" w="9219">
                  <a:moveTo>
                    <a:pt x="7623" y="0"/>
                  </a:moveTo>
                  <a:lnTo>
                    <a:pt x="7501" y="708"/>
                  </a:lnTo>
                  <a:lnTo>
                    <a:pt x="7129" y="241"/>
                  </a:lnTo>
                  <a:lnTo>
                    <a:pt x="6971" y="385"/>
                  </a:lnTo>
                  <a:lnTo>
                    <a:pt x="6692" y="43"/>
                  </a:lnTo>
                  <a:lnTo>
                    <a:pt x="6525" y="656"/>
                  </a:lnTo>
                  <a:lnTo>
                    <a:pt x="6190" y="409"/>
                  </a:lnTo>
                  <a:lnTo>
                    <a:pt x="6053" y="472"/>
                  </a:lnTo>
                  <a:lnTo>
                    <a:pt x="5751" y="10"/>
                  </a:lnTo>
                  <a:lnTo>
                    <a:pt x="5551" y="938"/>
                  </a:lnTo>
                  <a:lnTo>
                    <a:pt x="5247" y="603"/>
                  </a:lnTo>
                  <a:lnTo>
                    <a:pt x="5093" y="744"/>
                  </a:lnTo>
                  <a:lnTo>
                    <a:pt x="4816" y="402"/>
                  </a:lnTo>
                  <a:lnTo>
                    <a:pt x="4649" y="1016"/>
                  </a:lnTo>
                  <a:lnTo>
                    <a:pt x="4313" y="770"/>
                  </a:lnTo>
                  <a:lnTo>
                    <a:pt x="4177" y="831"/>
                  </a:lnTo>
                  <a:lnTo>
                    <a:pt x="3887" y="388"/>
                  </a:lnTo>
                  <a:lnTo>
                    <a:pt x="3704" y="972"/>
                  </a:lnTo>
                  <a:lnTo>
                    <a:pt x="3371" y="603"/>
                  </a:lnTo>
                  <a:lnTo>
                    <a:pt x="3217" y="744"/>
                  </a:lnTo>
                  <a:lnTo>
                    <a:pt x="2938" y="402"/>
                  </a:lnTo>
                  <a:lnTo>
                    <a:pt x="2771" y="1016"/>
                  </a:lnTo>
                  <a:lnTo>
                    <a:pt x="2437" y="770"/>
                  </a:lnTo>
                  <a:lnTo>
                    <a:pt x="2300" y="831"/>
                  </a:lnTo>
                  <a:lnTo>
                    <a:pt x="2011" y="388"/>
                  </a:lnTo>
                  <a:lnTo>
                    <a:pt x="1828" y="972"/>
                  </a:lnTo>
                  <a:lnTo>
                    <a:pt x="1494" y="603"/>
                  </a:lnTo>
                  <a:lnTo>
                    <a:pt x="1340" y="744"/>
                  </a:lnTo>
                  <a:lnTo>
                    <a:pt x="1062" y="402"/>
                  </a:lnTo>
                  <a:lnTo>
                    <a:pt x="895" y="1016"/>
                  </a:lnTo>
                  <a:lnTo>
                    <a:pt x="561" y="770"/>
                  </a:lnTo>
                  <a:lnTo>
                    <a:pt x="424" y="831"/>
                  </a:lnTo>
                  <a:lnTo>
                    <a:pt x="133" y="388"/>
                  </a:lnTo>
                  <a:lnTo>
                    <a:pt x="1" y="815"/>
                  </a:lnTo>
                  <a:lnTo>
                    <a:pt x="1" y="1338"/>
                  </a:lnTo>
                  <a:lnTo>
                    <a:pt x="185" y="745"/>
                  </a:lnTo>
                  <a:lnTo>
                    <a:pt x="364" y="1020"/>
                  </a:lnTo>
                  <a:lnTo>
                    <a:pt x="541" y="939"/>
                  </a:lnTo>
                  <a:lnTo>
                    <a:pt x="988" y="1267"/>
                  </a:lnTo>
                  <a:lnTo>
                    <a:pt x="1133" y="730"/>
                  </a:lnTo>
                  <a:lnTo>
                    <a:pt x="1324" y="963"/>
                  </a:lnTo>
                  <a:lnTo>
                    <a:pt x="1484" y="817"/>
                  </a:lnTo>
                  <a:lnTo>
                    <a:pt x="1818" y="1187"/>
                  </a:lnTo>
                  <a:lnTo>
                    <a:pt x="1940" y="1096"/>
                  </a:lnTo>
                  <a:lnTo>
                    <a:pt x="1928" y="1082"/>
                  </a:lnTo>
                  <a:lnTo>
                    <a:pt x="1955" y="1089"/>
                  </a:lnTo>
                  <a:lnTo>
                    <a:pt x="2061" y="745"/>
                  </a:lnTo>
                  <a:lnTo>
                    <a:pt x="2242" y="1020"/>
                  </a:lnTo>
                  <a:lnTo>
                    <a:pt x="2417" y="939"/>
                  </a:lnTo>
                  <a:lnTo>
                    <a:pt x="2864" y="1267"/>
                  </a:lnTo>
                  <a:lnTo>
                    <a:pt x="3011" y="730"/>
                  </a:lnTo>
                  <a:lnTo>
                    <a:pt x="3200" y="963"/>
                  </a:lnTo>
                  <a:lnTo>
                    <a:pt x="3360" y="817"/>
                  </a:lnTo>
                  <a:lnTo>
                    <a:pt x="3696" y="1187"/>
                  </a:lnTo>
                  <a:lnTo>
                    <a:pt x="3816" y="1096"/>
                  </a:lnTo>
                  <a:lnTo>
                    <a:pt x="3804" y="1082"/>
                  </a:lnTo>
                  <a:lnTo>
                    <a:pt x="3831" y="1089"/>
                  </a:lnTo>
                  <a:lnTo>
                    <a:pt x="3938" y="745"/>
                  </a:lnTo>
                  <a:lnTo>
                    <a:pt x="4118" y="1020"/>
                  </a:lnTo>
                  <a:lnTo>
                    <a:pt x="4294" y="939"/>
                  </a:lnTo>
                  <a:lnTo>
                    <a:pt x="4741" y="1267"/>
                  </a:lnTo>
                  <a:lnTo>
                    <a:pt x="4887" y="730"/>
                  </a:lnTo>
                  <a:lnTo>
                    <a:pt x="5078" y="963"/>
                  </a:lnTo>
                  <a:lnTo>
                    <a:pt x="5237" y="817"/>
                  </a:lnTo>
                  <a:lnTo>
                    <a:pt x="5573" y="1187"/>
                  </a:lnTo>
                  <a:lnTo>
                    <a:pt x="5663" y="1119"/>
                  </a:lnTo>
                  <a:lnTo>
                    <a:pt x="5672" y="1111"/>
                  </a:lnTo>
                  <a:lnTo>
                    <a:pt x="5672" y="1106"/>
                  </a:lnTo>
                  <a:lnTo>
                    <a:pt x="5679" y="1080"/>
                  </a:lnTo>
                  <a:lnTo>
                    <a:pt x="5825" y="404"/>
                  </a:lnTo>
                  <a:lnTo>
                    <a:pt x="5995" y="660"/>
                  </a:lnTo>
                  <a:lnTo>
                    <a:pt x="6170" y="579"/>
                  </a:lnTo>
                  <a:lnTo>
                    <a:pt x="6617" y="908"/>
                  </a:lnTo>
                  <a:lnTo>
                    <a:pt x="6764" y="371"/>
                  </a:lnTo>
                  <a:lnTo>
                    <a:pt x="6954" y="603"/>
                  </a:lnTo>
                  <a:lnTo>
                    <a:pt x="7109" y="461"/>
                  </a:lnTo>
                  <a:lnTo>
                    <a:pt x="7485" y="932"/>
                  </a:lnTo>
                  <a:lnTo>
                    <a:pt x="7549" y="962"/>
                  </a:lnTo>
                  <a:lnTo>
                    <a:pt x="7626" y="901"/>
                  </a:lnTo>
                  <a:lnTo>
                    <a:pt x="7710" y="413"/>
                  </a:lnTo>
                  <a:lnTo>
                    <a:pt x="7871" y="660"/>
                  </a:lnTo>
                  <a:lnTo>
                    <a:pt x="8048" y="579"/>
                  </a:lnTo>
                  <a:lnTo>
                    <a:pt x="8495" y="908"/>
                  </a:lnTo>
                  <a:lnTo>
                    <a:pt x="8640" y="371"/>
                  </a:lnTo>
                  <a:lnTo>
                    <a:pt x="8831" y="603"/>
                  </a:lnTo>
                  <a:lnTo>
                    <a:pt x="8991" y="458"/>
                  </a:lnTo>
                  <a:lnTo>
                    <a:pt x="9218" y="710"/>
                  </a:lnTo>
                  <a:lnTo>
                    <a:pt x="9218" y="485"/>
                  </a:lnTo>
                  <a:lnTo>
                    <a:pt x="9001" y="244"/>
                  </a:lnTo>
                  <a:lnTo>
                    <a:pt x="8848" y="385"/>
                  </a:lnTo>
                  <a:lnTo>
                    <a:pt x="8569" y="43"/>
                  </a:lnTo>
                  <a:lnTo>
                    <a:pt x="8402" y="656"/>
                  </a:lnTo>
                  <a:lnTo>
                    <a:pt x="8066" y="409"/>
                  </a:lnTo>
                  <a:lnTo>
                    <a:pt x="7931" y="472"/>
                  </a:lnTo>
                  <a:lnTo>
                    <a:pt x="76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3092725" y="2806300"/>
              <a:ext cx="5425" cy="194050"/>
            </a:xfrm>
            <a:custGeom>
              <a:rect b="b" l="l" r="r" t="t"/>
              <a:pathLst>
                <a:path extrusionOk="0" h="7762" w="217">
                  <a:moveTo>
                    <a:pt x="0" y="0"/>
                  </a:moveTo>
                  <a:lnTo>
                    <a:pt x="0" y="7762"/>
                  </a:lnTo>
                  <a:lnTo>
                    <a:pt x="217" y="7762"/>
                  </a:lnTo>
                  <a:lnTo>
                    <a:pt x="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2862850" y="2829825"/>
              <a:ext cx="233100" cy="3625"/>
            </a:xfrm>
            <a:custGeom>
              <a:rect b="b" l="l" r="r" t="t"/>
              <a:pathLst>
                <a:path extrusionOk="0" h="145" w="9324">
                  <a:moveTo>
                    <a:pt x="0" y="1"/>
                  </a:moveTo>
                  <a:lnTo>
                    <a:pt x="0" y="145"/>
                  </a:lnTo>
                  <a:lnTo>
                    <a:pt x="9323" y="145"/>
                  </a:lnTo>
                  <a:lnTo>
                    <a:pt x="9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2864525" y="2985225"/>
              <a:ext cx="231425" cy="5450"/>
            </a:xfrm>
            <a:custGeom>
              <a:rect b="b" l="l" r="r" t="t"/>
              <a:pathLst>
                <a:path extrusionOk="0" h="218" w="9257">
                  <a:moveTo>
                    <a:pt x="0" y="1"/>
                  </a:moveTo>
                  <a:cubicBezTo>
                    <a:pt x="36" y="79"/>
                    <a:pt x="83" y="152"/>
                    <a:pt x="140" y="217"/>
                  </a:cubicBezTo>
                  <a:lnTo>
                    <a:pt x="9256" y="217"/>
                  </a:lnTo>
                  <a:lnTo>
                    <a:pt x="92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2864800" y="2817250"/>
              <a:ext cx="231150" cy="3625"/>
            </a:xfrm>
            <a:custGeom>
              <a:rect b="b" l="l" r="r" t="t"/>
              <a:pathLst>
                <a:path extrusionOk="0" h="145" w="9246">
                  <a:moveTo>
                    <a:pt x="91" y="1"/>
                  </a:moveTo>
                  <a:cubicBezTo>
                    <a:pt x="55" y="45"/>
                    <a:pt x="25" y="93"/>
                    <a:pt x="1" y="145"/>
                  </a:cubicBezTo>
                  <a:lnTo>
                    <a:pt x="9245" y="145"/>
                  </a:lnTo>
                  <a:lnTo>
                    <a:pt x="92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3104400" y="2819975"/>
              <a:ext cx="25200" cy="14375"/>
            </a:xfrm>
            <a:custGeom>
              <a:rect b="b" l="l" r="r" t="t"/>
              <a:pathLst>
                <a:path extrusionOk="0" h="575" w="1008">
                  <a:moveTo>
                    <a:pt x="1" y="0"/>
                  </a:moveTo>
                  <a:lnTo>
                    <a:pt x="1" y="574"/>
                  </a:lnTo>
                  <a:lnTo>
                    <a:pt x="1008" y="574"/>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3104400" y="28451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3104400" y="2870250"/>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3104400" y="2895425"/>
              <a:ext cx="25200" cy="14375"/>
            </a:xfrm>
            <a:custGeom>
              <a:rect b="b" l="l" r="r" t="t"/>
              <a:pathLst>
                <a:path extrusionOk="0" h="575" w="1008">
                  <a:moveTo>
                    <a:pt x="1" y="0"/>
                  </a:moveTo>
                  <a:lnTo>
                    <a:pt x="1" y="575"/>
                  </a:lnTo>
                  <a:lnTo>
                    <a:pt x="1008" y="575"/>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3104400" y="2920575"/>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3104400" y="29457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3104400" y="2970875"/>
              <a:ext cx="25200" cy="14375"/>
            </a:xfrm>
            <a:custGeom>
              <a:rect b="b" l="l" r="r" t="t"/>
              <a:pathLst>
                <a:path extrusionOk="0" h="575" w="1008">
                  <a:moveTo>
                    <a:pt x="1" y="1"/>
                  </a:moveTo>
                  <a:lnTo>
                    <a:pt x="1" y="575"/>
                  </a:lnTo>
                  <a:lnTo>
                    <a:pt x="1008" y="575"/>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3145750" y="2870250"/>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3145750" y="2895425"/>
              <a:ext cx="10775" cy="14375"/>
            </a:xfrm>
            <a:custGeom>
              <a:rect b="b" l="l" r="r" t="t"/>
              <a:pathLst>
                <a:path extrusionOk="0" h="575" w="431">
                  <a:moveTo>
                    <a:pt x="0" y="0"/>
                  </a:moveTo>
                  <a:lnTo>
                    <a:pt x="0" y="575"/>
                  </a:lnTo>
                  <a:lnTo>
                    <a:pt x="430" y="575"/>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3145750" y="2920575"/>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3145750" y="2945700"/>
              <a:ext cx="10775" cy="14425"/>
            </a:xfrm>
            <a:custGeom>
              <a:rect b="b" l="l" r="r" t="t"/>
              <a:pathLst>
                <a:path extrusionOk="0" h="577" w="431">
                  <a:moveTo>
                    <a:pt x="0" y="1"/>
                  </a:moveTo>
                  <a:lnTo>
                    <a:pt x="0" y="576"/>
                  </a:lnTo>
                  <a:lnTo>
                    <a:pt x="430" y="576"/>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3145750" y="2970875"/>
              <a:ext cx="10775" cy="14375"/>
            </a:xfrm>
            <a:custGeom>
              <a:rect b="b" l="l" r="r" t="t"/>
              <a:pathLst>
                <a:path extrusionOk="0" h="575" w="431">
                  <a:moveTo>
                    <a:pt x="0" y="1"/>
                  </a:moveTo>
                  <a:lnTo>
                    <a:pt x="0" y="575"/>
                  </a:lnTo>
                  <a:lnTo>
                    <a:pt x="430" y="575"/>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3134950" y="2821750"/>
              <a:ext cx="32375" cy="32350"/>
            </a:xfrm>
            <a:custGeom>
              <a:rect b="b" l="l" r="r" t="t"/>
              <a:pathLst>
                <a:path extrusionOk="0" h="1294" w="1295">
                  <a:moveTo>
                    <a:pt x="1" y="0"/>
                  </a:moveTo>
                  <a:lnTo>
                    <a:pt x="1" y="1294"/>
                  </a:lnTo>
                  <a:lnTo>
                    <a:pt x="1294" y="1294"/>
                  </a:lnTo>
                  <a:lnTo>
                    <a:pt x="1294"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2887800" y="4003225"/>
              <a:ext cx="673725" cy="423400"/>
            </a:xfrm>
            <a:custGeom>
              <a:rect b="b" l="l" r="r" t="t"/>
              <a:pathLst>
                <a:path extrusionOk="0" h="16936" w="26949">
                  <a:moveTo>
                    <a:pt x="1" y="0"/>
                  </a:moveTo>
                  <a:lnTo>
                    <a:pt x="1" y="16936"/>
                  </a:lnTo>
                  <a:lnTo>
                    <a:pt x="26949" y="16936"/>
                  </a:lnTo>
                  <a:lnTo>
                    <a:pt x="269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2887800" y="4221100"/>
              <a:ext cx="48550" cy="205525"/>
            </a:xfrm>
            <a:custGeom>
              <a:rect b="b" l="l" r="r" t="t"/>
              <a:pathLst>
                <a:path extrusionOk="0" h="8221" w="1942">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3513000" y="4221100"/>
              <a:ext cx="48525" cy="205525"/>
            </a:xfrm>
            <a:custGeom>
              <a:rect b="b" l="l" r="r" t="t"/>
              <a:pathLst>
                <a:path extrusionOk="0" h="8221" w="1941">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2936325" y="4043250"/>
              <a:ext cx="576700" cy="383375"/>
            </a:xfrm>
            <a:custGeom>
              <a:rect b="b" l="l" r="r" t="t"/>
              <a:pathLst>
                <a:path extrusionOk="0" h="15335" w="23068">
                  <a:moveTo>
                    <a:pt x="0" y="0"/>
                  </a:moveTo>
                  <a:lnTo>
                    <a:pt x="0" y="15335"/>
                  </a:lnTo>
                  <a:lnTo>
                    <a:pt x="358" y="15335"/>
                  </a:lnTo>
                  <a:lnTo>
                    <a:pt x="358" y="359"/>
                  </a:lnTo>
                  <a:lnTo>
                    <a:pt x="22710" y="359"/>
                  </a:lnTo>
                  <a:lnTo>
                    <a:pt x="22710" y="15335"/>
                  </a:lnTo>
                  <a:lnTo>
                    <a:pt x="23068" y="15335"/>
                  </a:lnTo>
                  <a:lnTo>
                    <a:pt x="230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2941725" y="4125900"/>
              <a:ext cx="569525" cy="33600"/>
            </a:xfrm>
            <a:custGeom>
              <a:rect b="b" l="l" r="r" t="t"/>
              <a:pathLst>
                <a:path extrusionOk="0" h="1344" w="22781">
                  <a:moveTo>
                    <a:pt x="1" y="0"/>
                  </a:moveTo>
                  <a:lnTo>
                    <a:pt x="1" y="355"/>
                  </a:lnTo>
                  <a:lnTo>
                    <a:pt x="9449" y="1254"/>
                  </a:lnTo>
                  <a:cubicBezTo>
                    <a:pt x="10076" y="1314"/>
                    <a:pt x="10706" y="1344"/>
                    <a:pt x="11336" y="1344"/>
                  </a:cubicBezTo>
                  <a:cubicBezTo>
                    <a:pt x="11954" y="1344"/>
                    <a:pt x="12572" y="1315"/>
                    <a:pt x="13188" y="1257"/>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2941725" y="4298375"/>
              <a:ext cx="569525" cy="33600"/>
            </a:xfrm>
            <a:custGeom>
              <a:rect b="b" l="l" r="r" t="t"/>
              <a:pathLst>
                <a:path extrusionOk="0" h="1344" w="22781">
                  <a:moveTo>
                    <a:pt x="1" y="0"/>
                  </a:moveTo>
                  <a:lnTo>
                    <a:pt x="1" y="355"/>
                  </a:lnTo>
                  <a:lnTo>
                    <a:pt x="9449" y="1255"/>
                  </a:lnTo>
                  <a:cubicBezTo>
                    <a:pt x="10073" y="1314"/>
                    <a:pt x="10698" y="1344"/>
                    <a:pt x="11324" y="1344"/>
                  </a:cubicBezTo>
                  <a:cubicBezTo>
                    <a:pt x="11946" y="1344"/>
                    <a:pt x="12568" y="1315"/>
                    <a:pt x="13188" y="1256"/>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3273025" y="2759400"/>
              <a:ext cx="382300" cy="243525"/>
            </a:xfrm>
            <a:custGeom>
              <a:rect b="b" l="l" r="r" t="t"/>
              <a:pathLst>
                <a:path extrusionOk="0" h="9741" w="15292">
                  <a:moveTo>
                    <a:pt x="1714" y="0"/>
                  </a:moveTo>
                  <a:cubicBezTo>
                    <a:pt x="765" y="0"/>
                    <a:pt x="0" y="644"/>
                    <a:pt x="0" y="1437"/>
                  </a:cubicBezTo>
                  <a:lnTo>
                    <a:pt x="0" y="8300"/>
                  </a:lnTo>
                  <a:cubicBezTo>
                    <a:pt x="0" y="9098"/>
                    <a:pt x="765" y="9740"/>
                    <a:pt x="1714" y="9740"/>
                  </a:cubicBezTo>
                  <a:lnTo>
                    <a:pt x="13578" y="9740"/>
                  </a:lnTo>
                  <a:cubicBezTo>
                    <a:pt x="14525" y="9740"/>
                    <a:pt x="15292" y="9098"/>
                    <a:pt x="15292" y="8300"/>
                  </a:cubicBezTo>
                  <a:lnTo>
                    <a:pt x="15292" y="1437"/>
                  </a:lnTo>
                  <a:cubicBezTo>
                    <a:pt x="15292" y="644"/>
                    <a:pt x="14525" y="0"/>
                    <a:pt x="13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3417350" y="3002925"/>
              <a:ext cx="93650" cy="46225"/>
            </a:xfrm>
            <a:custGeom>
              <a:rect b="b" l="l" r="r" t="t"/>
              <a:pathLst>
                <a:path extrusionOk="0" h="1849" w="3746">
                  <a:moveTo>
                    <a:pt x="1" y="1"/>
                  </a:moveTo>
                  <a:lnTo>
                    <a:pt x="1" y="1848"/>
                  </a:lnTo>
                  <a:lnTo>
                    <a:pt x="3746" y="1848"/>
                  </a:ln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3396850" y="3029150"/>
              <a:ext cx="134650" cy="20000"/>
            </a:xfrm>
            <a:custGeom>
              <a:rect b="b" l="l" r="r" t="t"/>
              <a:pathLst>
                <a:path extrusionOk="0" h="800" w="5386">
                  <a:moveTo>
                    <a:pt x="848" y="0"/>
                  </a:moveTo>
                  <a:lnTo>
                    <a:pt x="0" y="799"/>
                  </a:lnTo>
                  <a:lnTo>
                    <a:pt x="5386" y="799"/>
                  </a:lnTo>
                  <a:lnTo>
                    <a:pt x="4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3286350" y="2909075"/>
              <a:ext cx="363400" cy="54225"/>
            </a:xfrm>
            <a:custGeom>
              <a:rect b="b" l="l" r="r" t="t"/>
              <a:pathLst>
                <a:path extrusionOk="0" h="2169" w="14536">
                  <a:moveTo>
                    <a:pt x="828" y="160"/>
                  </a:moveTo>
                  <a:lnTo>
                    <a:pt x="828" y="762"/>
                  </a:lnTo>
                  <a:lnTo>
                    <a:pt x="231" y="762"/>
                  </a:lnTo>
                  <a:lnTo>
                    <a:pt x="231" y="160"/>
                  </a:lnTo>
                  <a:close/>
                  <a:moveTo>
                    <a:pt x="1603" y="160"/>
                  </a:moveTo>
                  <a:lnTo>
                    <a:pt x="1603" y="762"/>
                  </a:lnTo>
                  <a:lnTo>
                    <a:pt x="1004" y="762"/>
                  </a:lnTo>
                  <a:lnTo>
                    <a:pt x="1004" y="160"/>
                  </a:lnTo>
                  <a:close/>
                  <a:moveTo>
                    <a:pt x="2376" y="160"/>
                  </a:moveTo>
                  <a:lnTo>
                    <a:pt x="2376" y="762"/>
                  </a:lnTo>
                  <a:lnTo>
                    <a:pt x="1779" y="762"/>
                  </a:lnTo>
                  <a:lnTo>
                    <a:pt x="1779" y="160"/>
                  </a:lnTo>
                  <a:close/>
                  <a:moveTo>
                    <a:pt x="3150" y="160"/>
                  </a:moveTo>
                  <a:lnTo>
                    <a:pt x="3150" y="762"/>
                  </a:lnTo>
                  <a:lnTo>
                    <a:pt x="2553" y="762"/>
                  </a:lnTo>
                  <a:lnTo>
                    <a:pt x="2553" y="160"/>
                  </a:lnTo>
                  <a:close/>
                  <a:moveTo>
                    <a:pt x="3924" y="160"/>
                  </a:moveTo>
                  <a:lnTo>
                    <a:pt x="3924" y="762"/>
                  </a:lnTo>
                  <a:lnTo>
                    <a:pt x="3326" y="762"/>
                  </a:lnTo>
                  <a:lnTo>
                    <a:pt x="3326" y="160"/>
                  </a:lnTo>
                  <a:close/>
                  <a:moveTo>
                    <a:pt x="4698" y="160"/>
                  </a:moveTo>
                  <a:lnTo>
                    <a:pt x="4698" y="762"/>
                  </a:lnTo>
                  <a:lnTo>
                    <a:pt x="4101" y="762"/>
                  </a:lnTo>
                  <a:lnTo>
                    <a:pt x="4101" y="160"/>
                  </a:lnTo>
                  <a:close/>
                  <a:moveTo>
                    <a:pt x="5471" y="160"/>
                  </a:moveTo>
                  <a:lnTo>
                    <a:pt x="5471" y="762"/>
                  </a:lnTo>
                  <a:lnTo>
                    <a:pt x="4875" y="762"/>
                  </a:lnTo>
                  <a:lnTo>
                    <a:pt x="4875" y="160"/>
                  </a:lnTo>
                  <a:close/>
                  <a:moveTo>
                    <a:pt x="6245" y="160"/>
                  </a:moveTo>
                  <a:lnTo>
                    <a:pt x="6246" y="762"/>
                  </a:lnTo>
                  <a:lnTo>
                    <a:pt x="5648" y="762"/>
                  </a:lnTo>
                  <a:lnTo>
                    <a:pt x="5648" y="160"/>
                  </a:lnTo>
                  <a:close/>
                  <a:moveTo>
                    <a:pt x="7020" y="160"/>
                  </a:moveTo>
                  <a:lnTo>
                    <a:pt x="7020" y="762"/>
                  </a:lnTo>
                  <a:lnTo>
                    <a:pt x="6423" y="762"/>
                  </a:lnTo>
                  <a:lnTo>
                    <a:pt x="6423" y="160"/>
                  </a:lnTo>
                  <a:close/>
                  <a:moveTo>
                    <a:pt x="7793" y="160"/>
                  </a:moveTo>
                  <a:lnTo>
                    <a:pt x="7793" y="762"/>
                  </a:lnTo>
                  <a:lnTo>
                    <a:pt x="7196" y="762"/>
                  </a:lnTo>
                  <a:lnTo>
                    <a:pt x="7196" y="160"/>
                  </a:lnTo>
                  <a:close/>
                  <a:moveTo>
                    <a:pt x="8567" y="160"/>
                  </a:moveTo>
                  <a:lnTo>
                    <a:pt x="8567" y="762"/>
                  </a:lnTo>
                  <a:lnTo>
                    <a:pt x="7970" y="762"/>
                  </a:lnTo>
                  <a:lnTo>
                    <a:pt x="7970" y="160"/>
                  </a:lnTo>
                  <a:close/>
                  <a:moveTo>
                    <a:pt x="9342" y="160"/>
                  </a:moveTo>
                  <a:lnTo>
                    <a:pt x="9342" y="762"/>
                  </a:lnTo>
                  <a:lnTo>
                    <a:pt x="8743" y="762"/>
                  </a:lnTo>
                  <a:lnTo>
                    <a:pt x="8743" y="160"/>
                  </a:lnTo>
                  <a:close/>
                  <a:moveTo>
                    <a:pt x="10115" y="160"/>
                  </a:moveTo>
                  <a:lnTo>
                    <a:pt x="10115" y="762"/>
                  </a:lnTo>
                  <a:lnTo>
                    <a:pt x="9518" y="762"/>
                  </a:lnTo>
                  <a:lnTo>
                    <a:pt x="9518" y="160"/>
                  </a:lnTo>
                  <a:close/>
                  <a:moveTo>
                    <a:pt x="10889" y="160"/>
                  </a:moveTo>
                  <a:lnTo>
                    <a:pt x="10889" y="762"/>
                  </a:lnTo>
                  <a:lnTo>
                    <a:pt x="10292" y="762"/>
                  </a:lnTo>
                  <a:lnTo>
                    <a:pt x="10292" y="160"/>
                  </a:lnTo>
                  <a:close/>
                  <a:moveTo>
                    <a:pt x="11663" y="160"/>
                  </a:moveTo>
                  <a:lnTo>
                    <a:pt x="11663" y="762"/>
                  </a:lnTo>
                  <a:lnTo>
                    <a:pt x="11065" y="762"/>
                  </a:lnTo>
                  <a:lnTo>
                    <a:pt x="11065" y="160"/>
                  </a:lnTo>
                  <a:close/>
                  <a:moveTo>
                    <a:pt x="12437" y="160"/>
                  </a:moveTo>
                  <a:lnTo>
                    <a:pt x="12437" y="762"/>
                  </a:lnTo>
                  <a:lnTo>
                    <a:pt x="11840" y="762"/>
                  </a:lnTo>
                  <a:lnTo>
                    <a:pt x="11840" y="160"/>
                  </a:lnTo>
                  <a:close/>
                  <a:moveTo>
                    <a:pt x="13210" y="160"/>
                  </a:moveTo>
                  <a:lnTo>
                    <a:pt x="13210" y="762"/>
                  </a:lnTo>
                  <a:lnTo>
                    <a:pt x="12614" y="762"/>
                  </a:lnTo>
                  <a:lnTo>
                    <a:pt x="12614" y="160"/>
                  </a:lnTo>
                  <a:close/>
                  <a:moveTo>
                    <a:pt x="13984" y="160"/>
                  </a:moveTo>
                  <a:lnTo>
                    <a:pt x="13984" y="762"/>
                  </a:lnTo>
                  <a:lnTo>
                    <a:pt x="13387" y="762"/>
                  </a:lnTo>
                  <a:lnTo>
                    <a:pt x="13387" y="160"/>
                  </a:lnTo>
                  <a:close/>
                  <a:moveTo>
                    <a:pt x="828" y="843"/>
                  </a:moveTo>
                  <a:lnTo>
                    <a:pt x="828" y="1406"/>
                  </a:lnTo>
                  <a:lnTo>
                    <a:pt x="231" y="1406"/>
                  </a:lnTo>
                  <a:lnTo>
                    <a:pt x="231" y="843"/>
                  </a:lnTo>
                  <a:close/>
                  <a:moveTo>
                    <a:pt x="1603" y="843"/>
                  </a:moveTo>
                  <a:lnTo>
                    <a:pt x="1603" y="1406"/>
                  </a:lnTo>
                  <a:lnTo>
                    <a:pt x="1004" y="1406"/>
                  </a:lnTo>
                  <a:lnTo>
                    <a:pt x="1004" y="843"/>
                  </a:lnTo>
                  <a:close/>
                  <a:moveTo>
                    <a:pt x="2376" y="843"/>
                  </a:moveTo>
                  <a:lnTo>
                    <a:pt x="2376" y="1406"/>
                  </a:lnTo>
                  <a:lnTo>
                    <a:pt x="1779" y="1406"/>
                  </a:lnTo>
                  <a:lnTo>
                    <a:pt x="1779" y="843"/>
                  </a:lnTo>
                  <a:close/>
                  <a:moveTo>
                    <a:pt x="3150" y="843"/>
                  </a:moveTo>
                  <a:lnTo>
                    <a:pt x="3150" y="1406"/>
                  </a:lnTo>
                  <a:lnTo>
                    <a:pt x="2553" y="1406"/>
                  </a:lnTo>
                  <a:lnTo>
                    <a:pt x="2553" y="843"/>
                  </a:lnTo>
                  <a:close/>
                  <a:moveTo>
                    <a:pt x="3924" y="843"/>
                  </a:moveTo>
                  <a:lnTo>
                    <a:pt x="3924" y="1406"/>
                  </a:lnTo>
                  <a:lnTo>
                    <a:pt x="3326" y="1406"/>
                  </a:lnTo>
                  <a:lnTo>
                    <a:pt x="3326" y="843"/>
                  </a:lnTo>
                  <a:close/>
                  <a:moveTo>
                    <a:pt x="4698" y="843"/>
                  </a:moveTo>
                  <a:lnTo>
                    <a:pt x="4698" y="1406"/>
                  </a:lnTo>
                  <a:lnTo>
                    <a:pt x="4101" y="1406"/>
                  </a:lnTo>
                  <a:lnTo>
                    <a:pt x="4101" y="843"/>
                  </a:lnTo>
                  <a:close/>
                  <a:moveTo>
                    <a:pt x="5471" y="843"/>
                  </a:moveTo>
                  <a:lnTo>
                    <a:pt x="5471" y="1406"/>
                  </a:lnTo>
                  <a:lnTo>
                    <a:pt x="4875" y="1406"/>
                  </a:lnTo>
                  <a:lnTo>
                    <a:pt x="4875" y="843"/>
                  </a:lnTo>
                  <a:close/>
                  <a:moveTo>
                    <a:pt x="6245" y="843"/>
                  </a:moveTo>
                  <a:lnTo>
                    <a:pt x="6245" y="1406"/>
                  </a:lnTo>
                  <a:lnTo>
                    <a:pt x="5647" y="1406"/>
                  </a:lnTo>
                  <a:lnTo>
                    <a:pt x="5648" y="843"/>
                  </a:lnTo>
                  <a:close/>
                  <a:moveTo>
                    <a:pt x="7020" y="843"/>
                  </a:moveTo>
                  <a:lnTo>
                    <a:pt x="7020" y="1406"/>
                  </a:lnTo>
                  <a:lnTo>
                    <a:pt x="6423" y="1406"/>
                  </a:lnTo>
                  <a:lnTo>
                    <a:pt x="6423" y="843"/>
                  </a:lnTo>
                  <a:close/>
                  <a:moveTo>
                    <a:pt x="7793" y="843"/>
                  </a:moveTo>
                  <a:lnTo>
                    <a:pt x="7793" y="1406"/>
                  </a:lnTo>
                  <a:lnTo>
                    <a:pt x="7196" y="1406"/>
                  </a:lnTo>
                  <a:lnTo>
                    <a:pt x="7196" y="843"/>
                  </a:lnTo>
                  <a:close/>
                  <a:moveTo>
                    <a:pt x="8567" y="843"/>
                  </a:moveTo>
                  <a:lnTo>
                    <a:pt x="8567" y="1406"/>
                  </a:lnTo>
                  <a:lnTo>
                    <a:pt x="7970" y="1406"/>
                  </a:lnTo>
                  <a:lnTo>
                    <a:pt x="7970" y="843"/>
                  </a:lnTo>
                  <a:close/>
                  <a:moveTo>
                    <a:pt x="9342" y="843"/>
                  </a:moveTo>
                  <a:lnTo>
                    <a:pt x="9342" y="1406"/>
                  </a:lnTo>
                  <a:lnTo>
                    <a:pt x="8743" y="1406"/>
                  </a:lnTo>
                  <a:lnTo>
                    <a:pt x="8743" y="843"/>
                  </a:lnTo>
                  <a:close/>
                  <a:moveTo>
                    <a:pt x="10115" y="843"/>
                  </a:moveTo>
                  <a:lnTo>
                    <a:pt x="10115" y="1406"/>
                  </a:lnTo>
                  <a:lnTo>
                    <a:pt x="9518" y="1406"/>
                  </a:lnTo>
                  <a:lnTo>
                    <a:pt x="9518" y="843"/>
                  </a:lnTo>
                  <a:close/>
                  <a:moveTo>
                    <a:pt x="10889" y="843"/>
                  </a:moveTo>
                  <a:lnTo>
                    <a:pt x="10889" y="1406"/>
                  </a:lnTo>
                  <a:lnTo>
                    <a:pt x="10292" y="1406"/>
                  </a:lnTo>
                  <a:lnTo>
                    <a:pt x="10292" y="843"/>
                  </a:lnTo>
                  <a:close/>
                  <a:moveTo>
                    <a:pt x="11663" y="843"/>
                  </a:moveTo>
                  <a:lnTo>
                    <a:pt x="11663" y="1406"/>
                  </a:lnTo>
                  <a:lnTo>
                    <a:pt x="11065" y="1406"/>
                  </a:lnTo>
                  <a:lnTo>
                    <a:pt x="11065" y="843"/>
                  </a:lnTo>
                  <a:close/>
                  <a:moveTo>
                    <a:pt x="12437" y="843"/>
                  </a:moveTo>
                  <a:lnTo>
                    <a:pt x="12437" y="1406"/>
                  </a:lnTo>
                  <a:lnTo>
                    <a:pt x="11840" y="1406"/>
                  </a:lnTo>
                  <a:lnTo>
                    <a:pt x="11840" y="843"/>
                  </a:lnTo>
                  <a:close/>
                  <a:moveTo>
                    <a:pt x="13210" y="843"/>
                  </a:moveTo>
                  <a:lnTo>
                    <a:pt x="13210" y="1406"/>
                  </a:lnTo>
                  <a:lnTo>
                    <a:pt x="12614" y="1406"/>
                  </a:lnTo>
                  <a:lnTo>
                    <a:pt x="12614" y="843"/>
                  </a:lnTo>
                  <a:close/>
                  <a:moveTo>
                    <a:pt x="13984" y="843"/>
                  </a:moveTo>
                  <a:lnTo>
                    <a:pt x="13984" y="1406"/>
                  </a:lnTo>
                  <a:lnTo>
                    <a:pt x="13387" y="1406"/>
                  </a:lnTo>
                  <a:lnTo>
                    <a:pt x="13387" y="843"/>
                  </a:lnTo>
                  <a:close/>
                  <a:moveTo>
                    <a:pt x="828" y="1486"/>
                  </a:moveTo>
                  <a:lnTo>
                    <a:pt x="828" y="2009"/>
                  </a:lnTo>
                  <a:lnTo>
                    <a:pt x="231" y="2009"/>
                  </a:lnTo>
                  <a:lnTo>
                    <a:pt x="231" y="1486"/>
                  </a:lnTo>
                  <a:close/>
                  <a:moveTo>
                    <a:pt x="1603" y="1486"/>
                  </a:moveTo>
                  <a:lnTo>
                    <a:pt x="1603" y="2009"/>
                  </a:lnTo>
                  <a:lnTo>
                    <a:pt x="1004" y="2009"/>
                  </a:lnTo>
                  <a:lnTo>
                    <a:pt x="1004" y="1486"/>
                  </a:lnTo>
                  <a:close/>
                  <a:moveTo>
                    <a:pt x="2376" y="1486"/>
                  </a:moveTo>
                  <a:lnTo>
                    <a:pt x="2376" y="2009"/>
                  </a:lnTo>
                  <a:lnTo>
                    <a:pt x="1779" y="2009"/>
                  </a:lnTo>
                  <a:lnTo>
                    <a:pt x="1779" y="1486"/>
                  </a:lnTo>
                  <a:close/>
                  <a:moveTo>
                    <a:pt x="3150" y="1486"/>
                  </a:moveTo>
                  <a:lnTo>
                    <a:pt x="3150" y="2009"/>
                  </a:lnTo>
                  <a:lnTo>
                    <a:pt x="2553" y="2009"/>
                  </a:lnTo>
                  <a:lnTo>
                    <a:pt x="2553" y="1486"/>
                  </a:lnTo>
                  <a:close/>
                  <a:moveTo>
                    <a:pt x="3924" y="1486"/>
                  </a:moveTo>
                  <a:lnTo>
                    <a:pt x="3924" y="2009"/>
                  </a:lnTo>
                  <a:lnTo>
                    <a:pt x="3326" y="2009"/>
                  </a:lnTo>
                  <a:lnTo>
                    <a:pt x="3326" y="1486"/>
                  </a:lnTo>
                  <a:close/>
                  <a:moveTo>
                    <a:pt x="4698" y="1486"/>
                  </a:moveTo>
                  <a:lnTo>
                    <a:pt x="4698" y="2009"/>
                  </a:lnTo>
                  <a:lnTo>
                    <a:pt x="4101" y="2009"/>
                  </a:lnTo>
                  <a:lnTo>
                    <a:pt x="4101" y="1486"/>
                  </a:lnTo>
                  <a:close/>
                  <a:moveTo>
                    <a:pt x="5471" y="1486"/>
                  </a:moveTo>
                  <a:lnTo>
                    <a:pt x="5471" y="2009"/>
                  </a:lnTo>
                  <a:lnTo>
                    <a:pt x="4875" y="2009"/>
                  </a:lnTo>
                  <a:lnTo>
                    <a:pt x="4875" y="1486"/>
                  </a:lnTo>
                  <a:close/>
                  <a:moveTo>
                    <a:pt x="6245" y="1486"/>
                  </a:moveTo>
                  <a:lnTo>
                    <a:pt x="6245" y="2009"/>
                  </a:lnTo>
                  <a:lnTo>
                    <a:pt x="5647" y="2009"/>
                  </a:lnTo>
                  <a:lnTo>
                    <a:pt x="5648" y="1486"/>
                  </a:lnTo>
                  <a:close/>
                  <a:moveTo>
                    <a:pt x="7020" y="1486"/>
                  </a:moveTo>
                  <a:lnTo>
                    <a:pt x="7020" y="2009"/>
                  </a:lnTo>
                  <a:lnTo>
                    <a:pt x="6423" y="2009"/>
                  </a:lnTo>
                  <a:lnTo>
                    <a:pt x="6423" y="1486"/>
                  </a:lnTo>
                  <a:close/>
                  <a:moveTo>
                    <a:pt x="7793" y="1486"/>
                  </a:moveTo>
                  <a:lnTo>
                    <a:pt x="7793" y="2009"/>
                  </a:lnTo>
                  <a:lnTo>
                    <a:pt x="7196" y="2009"/>
                  </a:lnTo>
                  <a:lnTo>
                    <a:pt x="7196" y="1486"/>
                  </a:lnTo>
                  <a:close/>
                  <a:moveTo>
                    <a:pt x="8567" y="1486"/>
                  </a:moveTo>
                  <a:lnTo>
                    <a:pt x="8567" y="2009"/>
                  </a:lnTo>
                  <a:lnTo>
                    <a:pt x="7970" y="2009"/>
                  </a:lnTo>
                  <a:lnTo>
                    <a:pt x="7970" y="1486"/>
                  </a:lnTo>
                  <a:close/>
                  <a:moveTo>
                    <a:pt x="9342" y="1486"/>
                  </a:moveTo>
                  <a:lnTo>
                    <a:pt x="9342" y="2009"/>
                  </a:lnTo>
                  <a:lnTo>
                    <a:pt x="8743" y="2009"/>
                  </a:lnTo>
                  <a:lnTo>
                    <a:pt x="8743" y="1486"/>
                  </a:lnTo>
                  <a:close/>
                  <a:moveTo>
                    <a:pt x="10115" y="1486"/>
                  </a:moveTo>
                  <a:lnTo>
                    <a:pt x="10115" y="2009"/>
                  </a:lnTo>
                  <a:lnTo>
                    <a:pt x="9518" y="2009"/>
                  </a:lnTo>
                  <a:lnTo>
                    <a:pt x="9518" y="1486"/>
                  </a:lnTo>
                  <a:close/>
                  <a:moveTo>
                    <a:pt x="10889" y="1486"/>
                  </a:moveTo>
                  <a:lnTo>
                    <a:pt x="10889" y="2009"/>
                  </a:lnTo>
                  <a:lnTo>
                    <a:pt x="10292" y="2009"/>
                  </a:lnTo>
                  <a:lnTo>
                    <a:pt x="10292" y="1486"/>
                  </a:lnTo>
                  <a:close/>
                  <a:moveTo>
                    <a:pt x="11663" y="1486"/>
                  </a:moveTo>
                  <a:lnTo>
                    <a:pt x="11663" y="2009"/>
                  </a:lnTo>
                  <a:lnTo>
                    <a:pt x="11065" y="2009"/>
                  </a:lnTo>
                  <a:lnTo>
                    <a:pt x="11065" y="1486"/>
                  </a:lnTo>
                  <a:close/>
                  <a:moveTo>
                    <a:pt x="12437" y="1486"/>
                  </a:moveTo>
                  <a:lnTo>
                    <a:pt x="12437" y="2009"/>
                  </a:lnTo>
                  <a:lnTo>
                    <a:pt x="11840" y="2009"/>
                  </a:lnTo>
                  <a:lnTo>
                    <a:pt x="11840" y="1486"/>
                  </a:lnTo>
                  <a:close/>
                  <a:moveTo>
                    <a:pt x="13210" y="1486"/>
                  </a:moveTo>
                  <a:lnTo>
                    <a:pt x="13210" y="2009"/>
                  </a:lnTo>
                  <a:lnTo>
                    <a:pt x="12614" y="2009"/>
                  </a:lnTo>
                  <a:lnTo>
                    <a:pt x="12614" y="1486"/>
                  </a:lnTo>
                  <a:close/>
                  <a:moveTo>
                    <a:pt x="13984" y="1486"/>
                  </a:moveTo>
                  <a:lnTo>
                    <a:pt x="13984" y="2009"/>
                  </a:lnTo>
                  <a:lnTo>
                    <a:pt x="13387" y="2009"/>
                  </a:lnTo>
                  <a:lnTo>
                    <a:pt x="13387" y="1486"/>
                  </a:lnTo>
                  <a:close/>
                  <a:moveTo>
                    <a:pt x="0" y="0"/>
                  </a:moveTo>
                  <a:lnTo>
                    <a:pt x="0" y="160"/>
                  </a:lnTo>
                  <a:lnTo>
                    <a:pt x="53" y="160"/>
                  </a:lnTo>
                  <a:lnTo>
                    <a:pt x="53" y="762"/>
                  </a:lnTo>
                  <a:lnTo>
                    <a:pt x="0" y="762"/>
                  </a:lnTo>
                  <a:lnTo>
                    <a:pt x="0" y="843"/>
                  </a:lnTo>
                  <a:lnTo>
                    <a:pt x="53" y="843"/>
                  </a:lnTo>
                  <a:lnTo>
                    <a:pt x="53" y="1406"/>
                  </a:lnTo>
                  <a:lnTo>
                    <a:pt x="0" y="1406"/>
                  </a:lnTo>
                  <a:lnTo>
                    <a:pt x="0" y="1486"/>
                  </a:lnTo>
                  <a:lnTo>
                    <a:pt x="53" y="1486"/>
                  </a:lnTo>
                  <a:lnTo>
                    <a:pt x="53" y="2009"/>
                  </a:lnTo>
                  <a:lnTo>
                    <a:pt x="0" y="2009"/>
                  </a:lnTo>
                  <a:lnTo>
                    <a:pt x="0" y="2168"/>
                  </a:lnTo>
                  <a:lnTo>
                    <a:pt x="14535" y="2168"/>
                  </a:lnTo>
                  <a:lnTo>
                    <a:pt x="14535" y="2009"/>
                  </a:lnTo>
                  <a:lnTo>
                    <a:pt x="14161" y="2009"/>
                  </a:lnTo>
                  <a:lnTo>
                    <a:pt x="14161" y="1486"/>
                  </a:lnTo>
                  <a:lnTo>
                    <a:pt x="14535" y="1486"/>
                  </a:lnTo>
                  <a:lnTo>
                    <a:pt x="14535" y="1406"/>
                  </a:lnTo>
                  <a:lnTo>
                    <a:pt x="14161" y="1406"/>
                  </a:lnTo>
                  <a:lnTo>
                    <a:pt x="14161" y="843"/>
                  </a:lnTo>
                  <a:lnTo>
                    <a:pt x="14535" y="843"/>
                  </a:lnTo>
                  <a:lnTo>
                    <a:pt x="14535" y="762"/>
                  </a:lnTo>
                  <a:lnTo>
                    <a:pt x="14161" y="762"/>
                  </a:lnTo>
                  <a:lnTo>
                    <a:pt x="14161" y="160"/>
                  </a:lnTo>
                  <a:lnTo>
                    <a:pt x="14535" y="160"/>
                  </a:lnTo>
                  <a:lnTo>
                    <a:pt x="145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3273025" y="2810425"/>
              <a:ext cx="385050" cy="18600"/>
            </a:xfrm>
            <a:custGeom>
              <a:rect b="b" l="l" r="r" t="t"/>
              <a:pathLst>
                <a:path extrusionOk="0" h="744" w="15402">
                  <a:moveTo>
                    <a:pt x="11037" y="0"/>
                  </a:moveTo>
                  <a:lnTo>
                    <a:pt x="10518" y="550"/>
                  </a:lnTo>
                  <a:lnTo>
                    <a:pt x="9735" y="352"/>
                  </a:lnTo>
                  <a:lnTo>
                    <a:pt x="9335" y="435"/>
                  </a:lnTo>
                  <a:lnTo>
                    <a:pt x="8617" y="234"/>
                  </a:lnTo>
                  <a:lnTo>
                    <a:pt x="8184" y="597"/>
                  </a:lnTo>
                  <a:lnTo>
                    <a:pt x="7321" y="450"/>
                  </a:lnTo>
                  <a:lnTo>
                    <a:pt x="6969" y="486"/>
                  </a:lnTo>
                  <a:lnTo>
                    <a:pt x="6218" y="225"/>
                  </a:lnTo>
                  <a:lnTo>
                    <a:pt x="5748" y="570"/>
                  </a:lnTo>
                  <a:lnTo>
                    <a:pt x="4883" y="352"/>
                  </a:lnTo>
                  <a:lnTo>
                    <a:pt x="4489" y="435"/>
                  </a:lnTo>
                  <a:lnTo>
                    <a:pt x="3765" y="234"/>
                  </a:lnTo>
                  <a:lnTo>
                    <a:pt x="3338" y="597"/>
                  </a:lnTo>
                  <a:lnTo>
                    <a:pt x="2469" y="450"/>
                  </a:lnTo>
                  <a:lnTo>
                    <a:pt x="2117" y="486"/>
                  </a:lnTo>
                  <a:lnTo>
                    <a:pt x="1372" y="225"/>
                  </a:lnTo>
                  <a:lnTo>
                    <a:pt x="902" y="570"/>
                  </a:lnTo>
                  <a:lnTo>
                    <a:pt x="32" y="352"/>
                  </a:lnTo>
                  <a:lnTo>
                    <a:pt x="0" y="361"/>
                  </a:lnTo>
                  <a:lnTo>
                    <a:pt x="0" y="483"/>
                  </a:lnTo>
                  <a:lnTo>
                    <a:pt x="10" y="479"/>
                  </a:lnTo>
                  <a:lnTo>
                    <a:pt x="875" y="695"/>
                  </a:lnTo>
                  <a:lnTo>
                    <a:pt x="1188" y="644"/>
                  </a:lnTo>
                  <a:lnTo>
                    <a:pt x="1156" y="637"/>
                  </a:lnTo>
                  <a:lnTo>
                    <a:pt x="1225" y="641"/>
                  </a:lnTo>
                  <a:lnTo>
                    <a:pt x="1502" y="435"/>
                  </a:lnTo>
                  <a:lnTo>
                    <a:pt x="1966" y="597"/>
                  </a:lnTo>
                  <a:lnTo>
                    <a:pt x="2420" y="550"/>
                  </a:lnTo>
                  <a:lnTo>
                    <a:pt x="3576" y="744"/>
                  </a:lnTo>
                  <a:lnTo>
                    <a:pt x="3955" y="428"/>
                  </a:lnTo>
                  <a:lnTo>
                    <a:pt x="4446" y="566"/>
                  </a:lnTo>
                  <a:lnTo>
                    <a:pt x="4856" y="479"/>
                  </a:lnTo>
                  <a:lnTo>
                    <a:pt x="5727" y="695"/>
                  </a:lnTo>
                  <a:lnTo>
                    <a:pt x="6034" y="644"/>
                  </a:lnTo>
                  <a:lnTo>
                    <a:pt x="6007" y="637"/>
                  </a:lnTo>
                  <a:lnTo>
                    <a:pt x="6007" y="637"/>
                  </a:lnTo>
                  <a:lnTo>
                    <a:pt x="6071" y="641"/>
                  </a:lnTo>
                  <a:lnTo>
                    <a:pt x="6353" y="435"/>
                  </a:lnTo>
                  <a:lnTo>
                    <a:pt x="6812" y="597"/>
                  </a:lnTo>
                  <a:lnTo>
                    <a:pt x="7271" y="550"/>
                  </a:lnTo>
                  <a:lnTo>
                    <a:pt x="8427" y="744"/>
                  </a:lnTo>
                  <a:lnTo>
                    <a:pt x="8801" y="428"/>
                  </a:lnTo>
                  <a:lnTo>
                    <a:pt x="9292" y="566"/>
                  </a:lnTo>
                  <a:lnTo>
                    <a:pt x="9708" y="479"/>
                  </a:lnTo>
                  <a:lnTo>
                    <a:pt x="10578" y="695"/>
                  </a:lnTo>
                  <a:lnTo>
                    <a:pt x="10810" y="657"/>
                  </a:lnTo>
                  <a:lnTo>
                    <a:pt x="10832" y="653"/>
                  </a:lnTo>
                  <a:lnTo>
                    <a:pt x="10832" y="648"/>
                  </a:lnTo>
                  <a:lnTo>
                    <a:pt x="10848" y="633"/>
                  </a:lnTo>
                  <a:lnTo>
                    <a:pt x="11231" y="234"/>
                  </a:lnTo>
                  <a:lnTo>
                    <a:pt x="11664" y="388"/>
                  </a:lnTo>
                  <a:lnTo>
                    <a:pt x="12117" y="341"/>
                  </a:lnTo>
                  <a:lnTo>
                    <a:pt x="13273" y="534"/>
                  </a:lnTo>
                  <a:lnTo>
                    <a:pt x="13651" y="214"/>
                  </a:lnTo>
                  <a:lnTo>
                    <a:pt x="14144" y="352"/>
                  </a:lnTo>
                  <a:lnTo>
                    <a:pt x="14543" y="270"/>
                  </a:lnTo>
                  <a:lnTo>
                    <a:pt x="15061" y="416"/>
                  </a:lnTo>
                  <a:lnTo>
                    <a:pt x="15402" y="515"/>
                  </a:lnTo>
                  <a:lnTo>
                    <a:pt x="15402" y="372"/>
                  </a:lnTo>
                  <a:lnTo>
                    <a:pt x="15061" y="274"/>
                  </a:lnTo>
                  <a:lnTo>
                    <a:pt x="14591" y="138"/>
                  </a:lnTo>
                  <a:lnTo>
                    <a:pt x="14186" y="225"/>
                  </a:lnTo>
                  <a:lnTo>
                    <a:pt x="13469" y="20"/>
                  </a:lnTo>
                  <a:lnTo>
                    <a:pt x="13035" y="383"/>
                  </a:lnTo>
                  <a:lnTo>
                    <a:pt x="12171" y="238"/>
                  </a:lnTo>
                  <a:lnTo>
                    <a:pt x="11815" y="274"/>
                  </a:lnTo>
                  <a:lnTo>
                    <a:pt x="11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3272925" y="2839975"/>
              <a:ext cx="379550" cy="39600"/>
            </a:xfrm>
            <a:custGeom>
              <a:rect b="b" l="l" r="r" t="t"/>
              <a:pathLst>
                <a:path extrusionOk="0" h="1584" w="15182">
                  <a:moveTo>
                    <a:pt x="7749" y="1"/>
                  </a:moveTo>
                  <a:lnTo>
                    <a:pt x="7387" y="1169"/>
                  </a:lnTo>
                  <a:lnTo>
                    <a:pt x="6835" y="750"/>
                  </a:lnTo>
                  <a:lnTo>
                    <a:pt x="6554" y="927"/>
                  </a:lnTo>
                  <a:lnTo>
                    <a:pt x="6047" y="496"/>
                  </a:lnTo>
                  <a:lnTo>
                    <a:pt x="5743" y="1270"/>
                  </a:lnTo>
                  <a:lnTo>
                    <a:pt x="5138" y="958"/>
                  </a:lnTo>
                  <a:lnTo>
                    <a:pt x="4889" y="1033"/>
                  </a:lnTo>
                  <a:lnTo>
                    <a:pt x="4365" y="482"/>
                  </a:lnTo>
                  <a:lnTo>
                    <a:pt x="4036" y="1211"/>
                  </a:lnTo>
                  <a:lnTo>
                    <a:pt x="3424" y="750"/>
                  </a:lnTo>
                  <a:lnTo>
                    <a:pt x="3150" y="927"/>
                  </a:lnTo>
                  <a:lnTo>
                    <a:pt x="2641" y="498"/>
                  </a:lnTo>
                  <a:lnTo>
                    <a:pt x="2345" y="1271"/>
                  </a:lnTo>
                  <a:lnTo>
                    <a:pt x="1734" y="958"/>
                  </a:lnTo>
                  <a:lnTo>
                    <a:pt x="1486" y="1035"/>
                  </a:lnTo>
                  <a:lnTo>
                    <a:pt x="962" y="482"/>
                  </a:lnTo>
                  <a:lnTo>
                    <a:pt x="632" y="1213"/>
                  </a:lnTo>
                  <a:lnTo>
                    <a:pt x="21" y="751"/>
                  </a:lnTo>
                  <a:lnTo>
                    <a:pt x="0" y="767"/>
                  </a:lnTo>
                  <a:cubicBezTo>
                    <a:pt x="0" y="767"/>
                    <a:pt x="0" y="1019"/>
                    <a:pt x="6" y="1019"/>
                  </a:cubicBezTo>
                  <a:cubicBezTo>
                    <a:pt x="6" y="1019"/>
                    <a:pt x="6" y="1019"/>
                    <a:pt x="6" y="1019"/>
                  </a:cubicBezTo>
                  <a:lnTo>
                    <a:pt x="615" y="1481"/>
                  </a:lnTo>
                  <a:lnTo>
                    <a:pt x="832" y="1374"/>
                  </a:lnTo>
                  <a:lnTo>
                    <a:pt x="811" y="1355"/>
                  </a:lnTo>
                  <a:lnTo>
                    <a:pt x="859" y="1364"/>
                  </a:lnTo>
                  <a:lnTo>
                    <a:pt x="1053" y="928"/>
                  </a:lnTo>
                  <a:lnTo>
                    <a:pt x="1377" y="1273"/>
                  </a:lnTo>
                  <a:lnTo>
                    <a:pt x="1697" y="1172"/>
                  </a:lnTo>
                  <a:lnTo>
                    <a:pt x="2511" y="1582"/>
                  </a:lnTo>
                  <a:lnTo>
                    <a:pt x="2776" y="909"/>
                  </a:lnTo>
                  <a:lnTo>
                    <a:pt x="3122" y="1203"/>
                  </a:lnTo>
                  <a:lnTo>
                    <a:pt x="3409" y="1021"/>
                  </a:lnTo>
                  <a:lnTo>
                    <a:pt x="4020" y="1481"/>
                  </a:lnTo>
                  <a:lnTo>
                    <a:pt x="4235" y="1374"/>
                  </a:lnTo>
                  <a:lnTo>
                    <a:pt x="4214" y="1355"/>
                  </a:lnTo>
                  <a:lnTo>
                    <a:pt x="4262" y="1365"/>
                  </a:lnTo>
                  <a:lnTo>
                    <a:pt x="4457" y="929"/>
                  </a:lnTo>
                  <a:lnTo>
                    <a:pt x="4781" y="1274"/>
                  </a:lnTo>
                  <a:lnTo>
                    <a:pt x="5105" y="1173"/>
                  </a:lnTo>
                  <a:lnTo>
                    <a:pt x="5916" y="1583"/>
                  </a:lnTo>
                  <a:lnTo>
                    <a:pt x="6175" y="911"/>
                  </a:lnTo>
                  <a:lnTo>
                    <a:pt x="6521" y="1204"/>
                  </a:lnTo>
                  <a:lnTo>
                    <a:pt x="6812" y="1021"/>
                  </a:lnTo>
                  <a:lnTo>
                    <a:pt x="7423" y="1482"/>
                  </a:lnTo>
                  <a:lnTo>
                    <a:pt x="7585" y="1397"/>
                  </a:lnTo>
                  <a:lnTo>
                    <a:pt x="7601" y="1391"/>
                  </a:lnTo>
                  <a:lnTo>
                    <a:pt x="7601" y="1381"/>
                  </a:lnTo>
                  <a:lnTo>
                    <a:pt x="7612" y="1350"/>
                  </a:lnTo>
                  <a:lnTo>
                    <a:pt x="7882" y="499"/>
                  </a:lnTo>
                  <a:lnTo>
                    <a:pt x="8185" y="828"/>
                  </a:lnTo>
                  <a:lnTo>
                    <a:pt x="8504" y="727"/>
                  </a:lnTo>
                  <a:lnTo>
                    <a:pt x="9313" y="1137"/>
                  </a:lnTo>
                  <a:lnTo>
                    <a:pt x="9584" y="458"/>
                  </a:lnTo>
                  <a:lnTo>
                    <a:pt x="9924" y="753"/>
                  </a:lnTo>
                  <a:lnTo>
                    <a:pt x="10205" y="575"/>
                  </a:lnTo>
                  <a:lnTo>
                    <a:pt x="10437" y="771"/>
                  </a:lnTo>
                  <a:lnTo>
                    <a:pt x="10524" y="844"/>
                  </a:lnTo>
                  <a:lnTo>
                    <a:pt x="10572" y="885"/>
                  </a:lnTo>
                  <a:lnTo>
                    <a:pt x="10735" y="1028"/>
                  </a:lnTo>
                  <a:cubicBezTo>
                    <a:pt x="10770" y="1060"/>
                    <a:pt x="10799" y="1097"/>
                    <a:pt x="10839" y="1127"/>
                  </a:cubicBezTo>
                  <a:cubicBezTo>
                    <a:pt x="10914" y="1181"/>
                    <a:pt x="10984" y="1238"/>
                    <a:pt x="11050" y="1297"/>
                  </a:cubicBezTo>
                  <a:cubicBezTo>
                    <a:pt x="11128" y="1267"/>
                    <a:pt x="11210" y="1241"/>
                    <a:pt x="11292" y="1214"/>
                  </a:cubicBezTo>
                  <a:lnTo>
                    <a:pt x="11421" y="1173"/>
                  </a:lnTo>
                  <a:lnTo>
                    <a:pt x="12236" y="1583"/>
                  </a:lnTo>
                  <a:lnTo>
                    <a:pt x="12501" y="911"/>
                  </a:lnTo>
                  <a:lnTo>
                    <a:pt x="12847" y="1204"/>
                  </a:lnTo>
                  <a:lnTo>
                    <a:pt x="13134" y="1021"/>
                  </a:lnTo>
                  <a:lnTo>
                    <a:pt x="13743" y="1482"/>
                  </a:lnTo>
                  <a:lnTo>
                    <a:pt x="13960" y="1375"/>
                  </a:lnTo>
                  <a:lnTo>
                    <a:pt x="13938" y="1357"/>
                  </a:lnTo>
                  <a:lnTo>
                    <a:pt x="13987" y="1365"/>
                  </a:lnTo>
                  <a:lnTo>
                    <a:pt x="14182" y="929"/>
                  </a:lnTo>
                  <a:lnTo>
                    <a:pt x="14505" y="1274"/>
                  </a:lnTo>
                  <a:lnTo>
                    <a:pt x="14830" y="1173"/>
                  </a:lnTo>
                  <a:lnTo>
                    <a:pt x="15178" y="1350"/>
                  </a:lnTo>
                  <a:lnTo>
                    <a:pt x="15182" y="1120"/>
                  </a:lnTo>
                  <a:lnTo>
                    <a:pt x="14866" y="956"/>
                  </a:lnTo>
                  <a:lnTo>
                    <a:pt x="14616" y="1032"/>
                  </a:lnTo>
                  <a:lnTo>
                    <a:pt x="14092" y="481"/>
                  </a:lnTo>
                  <a:lnTo>
                    <a:pt x="13763" y="1210"/>
                  </a:lnTo>
                  <a:lnTo>
                    <a:pt x="13152" y="750"/>
                  </a:lnTo>
                  <a:lnTo>
                    <a:pt x="12877" y="927"/>
                  </a:lnTo>
                  <a:lnTo>
                    <a:pt x="12369" y="496"/>
                  </a:lnTo>
                  <a:lnTo>
                    <a:pt x="12072" y="1270"/>
                  </a:lnTo>
                  <a:lnTo>
                    <a:pt x="11461" y="958"/>
                  </a:lnTo>
                  <a:lnTo>
                    <a:pt x="11138" y="1075"/>
                  </a:lnTo>
                  <a:lnTo>
                    <a:pt x="10624" y="623"/>
                  </a:lnTo>
                  <a:lnTo>
                    <a:pt x="10591" y="595"/>
                  </a:lnTo>
                  <a:lnTo>
                    <a:pt x="10575" y="582"/>
                  </a:lnTo>
                  <a:lnTo>
                    <a:pt x="10246" y="294"/>
                  </a:lnTo>
                  <a:lnTo>
                    <a:pt x="9960" y="481"/>
                  </a:lnTo>
                  <a:lnTo>
                    <a:pt x="9457" y="42"/>
                  </a:lnTo>
                  <a:lnTo>
                    <a:pt x="9155" y="815"/>
                  </a:lnTo>
                  <a:lnTo>
                    <a:pt x="8544" y="506"/>
                  </a:lnTo>
                  <a:lnTo>
                    <a:pt x="8295" y="582"/>
                  </a:lnTo>
                  <a:lnTo>
                    <a:pt x="77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3286350" y="2796275"/>
              <a:ext cx="368225" cy="4175"/>
            </a:xfrm>
            <a:custGeom>
              <a:rect b="b" l="l" r="r" t="t"/>
              <a:pathLst>
                <a:path extrusionOk="0" h="167" w="14729">
                  <a:moveTo>
                    <a:pt x="0" y="1"/>
                  </a:moveTo>
                  <a:lnTo>
                    <a:pt x="0" y="166"/>
                  </a:lnTo>
                  <a:lnTo>
                    <a:pt x="14729" y="166"/>
                  </a:lnTo>
                  <a:lnTo>
                    <a:pt x="14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3288975" y="2975725"/>
              <a:ext cx="365600" cy="6250"/>
            </a:xfrm>
            <a:custGeom>
              <a:rect b="b" l="l" r="r" t="t"/>
              <a:pathLst>
                <a:path extrusionOk="0" h="250" w="14624">
                  <a:moveTo>
                    <a:pt x="0" y="1"/>
                  </a:moveTo>
                  <a:cubicBezTo>
                    <a:pt x="60" y="96"/>
                    <a:pt x="134" y="180"/>
                    <a:pt x="221" y="250"/>
                  </a:cubicBezTo>
                  <a:lnTo>
                    <a:pt x="14624" y="250"/>
                  </a:lnTo>
                  <a:lnTo>
                    <a:pt x="14624" y="1"/>
                  </a:lnTo>
                  <a:close/>
                </a:path>
              </a:pathLst>
            </a:custGeom>
            <a:solidFill>
              <a:srgbClr val="7893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3289400" y="2781750"/>
              <a:ext cx="365175" cy="4200"/>
            </a:xfrm>
            <a:custGeom>
              <a:rect b="b" l="l" r="r" t="t"/>
              <a:pathLst>
                <a:path extrusionOk="0" h="168" w="14607">
                  <a:moveTo>
                    <a:pt x="140" y="1"/>
                  </a:moveTo>
                  <a:cubicBezTo>
                    <a:pt x="87" y="50"/>
                    <a:pt x="40" y="106"/>
                    <a:pt x="1" y="167"/>
                  </a:cubicBezTo>
                  <a:lnTo>
                    <a:pt x="14607" y="167"/>
                  </a:lnTo>
                  <a:lnTo>
                    <a:pt x="146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3263225" y="2749600"/>
              <a:ext cx="401900" cy="263125"/>
            </a:xfrm>
            <a:custGeom>
              <a:rect b="b" l="l" r="r" t="t"/>
              <a:pathLst>
                <a:path extrusionOk="0" h="10525" w="16076">
                  <a:moveTo>
                    <a:pt x="13970" y="781"/>
                  </a:moveTo>
                  <a:cubicBezTo>
                    <a:pt x="14700" y="781"/>
                    <a:pt x="15295" y="1252"/>
                    <a:pt x="15295" y="1831"/>
                  </a:cubicBezTo>
                  <a:lnTo>
                    <a:pt x="15295" y="8694"/>
                  </a:lnTo>
                  <a:cubicBezTo>
                    <a:pt x="15295" y="9274"/>
                    <a:pt x="14700" y="9745"/>
                    <a:pt x="13970" y="9745"/>
                  </a:cubicBezTo>
                  <a:lnTo>
                    <a:pt x="2106" y="9745"/>
                  </a:lnTo>
                  <a:cubicBezTo>
                    <a:pt x="1375" y="9745"/>
                    <a:pt x="781" y="9274"/>
                    <a:pt x="781" y="8694"/>
                  </a:cubicBezTo>
                  <a:lnTo>
                    <a:pt x="781" y="1832"/>
                  </a:lnTo>
                  <a:cubicBezTo>
                    <a:pt x="781" y="1252"/>
                    <a:pt x="1377" y="781"/>
                    <a:pt x="2106" y="781"/>
                  </a:cubicBezTo>
                  <a:close/>
                  <a:moveTo>
                    <a:pt x="2106" y="0"/>
                  </a:moveTo>
                  <a:cubicBezTo>
                    <a:pt x="945" y="0"/>
                    <a:pt x="1" y="822"/>
                    <a:pt x="1" y="1831"/>
                  </a:cubicBezTo>
                  <a:lnTo>
                    <a:pt x="1" y="8694"/>
                  </a:lnTo>
                  <a:cubicBezTo>
                    <a:pt x="1" y="9702"/>
                    <a:pt x="945" y="10524"/>
                    <a:pt x="2106" y="10524"/>
                  </a:cubicBezTo>
                  <a:lnTo>
                    <a:pt x="13970" y="10524"/>
                  </a:lnTo>
                  <a:cubicBezTo>
                    <a:pt x="15131" y="10524"/>
                    <a:pt x="16076" y="9702"/>
                    <a:pt x="16076" y="8694"/>
                  </a:cubicBezTo>
                  <a:lnTo>
                    <a:pt x="16076" y="1831"/>
                  </a:lnTo>
                  <a:cubicBezTo>
                    <a:pt x="16076" y="822"/>
                    <a:pt x="15131" y="0"/>
                    <a:pt x="139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2695650" y="3047225"/>
              <a:ext cx="1066100" cy="34575"/>
            </a:xfrm>
            <a:custGeom>
              <a:rect b="b" l="l" r="r" t="t"/>
              <a:pathLst>
                <a:path extrusionOk="0" h="1383" w="42644">
                  <a:moveTo>
                    <a:pt x="1" y="1"/>
                  </a:moveTo>
                  <a:lnTo>
                    <a:pt x="1" y="1383"/>
                  </a:lnTo>
                  <a:lnTo>
                    <a:pt x="42643" y="1383"/>
                  </a:lnTo>
                  <a:lnTo>
                    <a:pt x="42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2848675" y="3353250"/>
              <a:ext cx="730450" cy="138200"/>
            </a:xfrm>
            <a:custGeom>
              <a:rect b="b" l="l" r="r" t="t"/>
              <a:pathLst>
                <a:path extrusionOk="0" h="5528" w="29218">
                  <a:moveTo>
                    <a:pt x="1184" y="0"/>
                  </a:moveTo>
                  <a:lnTo>
                    <a:pt x="0" y="5527"/>
                  </a:lnTo>
                  <a:lnTo>
                    <a:pt x="29218" y="5527"/>
                  </a:lnTo>
                  <a:lnTo>
                    <a:pt x="280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2919300"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2919300"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2979550" y="3372975"/>
              <a:ext cx="40150" cy="23625"/>
            </a:xfrm>
            <a:custGeom>
              <a:rect b="b" l="l" r="r" t="t"/>
              <a:pathLst>
                <a:path extrusionOk="0" h="945" w="1606">
                  <a:moveTo>
                    <a:pt x="0" y="0"/>
                  </a:moveTo>
                  <a:lnTo>
                    <a:pt x="0" y="945"/>
                  </a:lnTo>
                  <a:lnTo>
                    <a:pt x="1606" y="945"/>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2979550" y="3412350"/>
              <a:ext cx="40150" cy="23650"/>
            </a:xfrm>
            <a:custGeom>
              <a:rect b="b" l="l" r="r" t="t"/>
              <a:pathLst>
                <a:path extrusionOk="0" h="946" w="1606">
                  <a:moveTo>
                    <a:pt x="0" y="1"/>
                  </a:moveTo>
                  <a:lnTo>
                    <a:pt x="0" y="945"/>
                  </a:lnTo>
                  <a:lnTo>
                    <a:pt x="1606" y="945"/>
                  </a:lnTo>
                  <a:lnTo>
                    <a:pt x="1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039775"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3039775"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310002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310002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316027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316027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3220525" y="3372975"/>
              <a:ext cx="40200" cy="23625"/>
            </a:xfrm>
            <a:custGeom>
              <a:rect b="b" l="l" r="r" t="t"/>
              <a:pathLst>
                <a:path extrusionOk="0" h="945" w="1608">
                  <a:moveTo>
                    <a:pt x="1" y="0"/>
                  </a:moveTo>
                  <a:lnTo>
                    <a:pt x="1"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3220525" y="3412350"/>
              <a:ext cx="40200" cy="23650"/>
            </a:xfrm>
            <a:custGeom>
              <a:rect b="b" l="l" r="r" t="t"/>
              <a:pathLst>
                <a:path extrusionOk="0" h="946" w="1608">
                  <a:moveTo>
                    <a:pt x="1" y="1"/>
                  </a:moveTo>
                  <a:lnTo>
                    <a:pt x="1"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3280750"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3280750"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2919300"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2979550" y="3448050"/>
              <a:ext cx="40150" cy="23650"/>
            </a:xfrm>
            <a:custGeom>
              <a:rect b="b" l="l" r="r" t="t"/>
              <a:pathLst>
                <a:path extrusionOk="0" h="946" w="1606">
                  <a:moveTo>
                    <a:pt x="0" y="0"/>
                  </a:moveTo>
                  <a:lnTo>
                    <a:pt x="0" y="946"/>
                  </a:lnTo>
                  <a:lnTo>
                    <a:pt x="1606" y="946"/>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3039775"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310002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316027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3220525" y="3448050"/>
              <a:ext cx="40200" cy="23650"/>
            </a:xfrm>
            <a:custGeom>
              <a:rect b="b" l="l" r="r" t="t"/>
              <a:pathLst>
                <a:path extrusionOk="0" h="946" w="1608">
                  <a:moveTo>
                    <a:pt x="1" y="0"/>
                  </a:moveTo>
                  <a:lnTo>
                    <a:pt x="1"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3280750" y="3448050"/>
              <a:ext cx="40200" cy="23650"/>
            </a:xfrm>
            <a:custGeom>
              <a:rect b="b" l="l" r="r" t="t"/>
              <a:pathLst>
                <a:path extrusionOk="0" h="946" w="1608">
                  <a:moveTo>
                    <a:pt x="0" y="0"/>
                  </a:moveTo>
                  <a:lnTo>
                    <a:pt x="0" y="946"/>
                  </a:lnTo>
                  <a:lnTo>
                    <a:pt x="1607" y="946"/>
                  </a:lnTo>
                  <a:lnTo>
                    <a:pt x="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3361950" y="3382825"/>
              <a:ext cx="148100" cy="78975"/>
            </a:xfrm>
            <a:custGeom>
              <a:rect b="b" l="l" r="r" t="t"/>
              <a:pathLst>
                <a:path extrusionOk="0" h="3159" w="5924">
                  <a:moveTo>
                    <a:pt x="0" y="1"/>
                  </a:moveTo>
                  <a:lnTo>
                    <a:pt x="0" y="3159"/>
                  </a:lnTo>
                  <a:lnTo>
                    <a:pt x="5923" y="3159"/>
                  </a:lnTo>
                  <a:lnTo>
                    <a:pt x="59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29"/>
          <p:cNvGrpSpPr/>
          <p:nvPr/>
        </p:nvGrpSpPr>
        <p:grpSpPr>
          <a:xfrm>
            <a:off x="2715188" y="1528050"/>
            <a:ext cx="1027025" cy="729125"/>
            <a:chOff x="2715188" y="1846600"/>
            <a:chExt cx="1027025" cy="729125"/>
          </a:xfrm>
        </p:grpSpPr>
        <p:sp>
          <p:nvSpPr>
            <p:cNvPr id="743" name="Google Shape;743;p29"/>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29"/>
          <p:cNvSpPr/>
          <p:nvPr/>
        </p:nvSpPr>
        <p:spPr>
          <a:xfrm>
            <a:off x="922950" y="4471100"/>
            <a:ext cx="10662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29"/>
          <p:cNvGrpSpPr/>
          <p:nvPr/>
        </p:nvGrpSpPr>
        <p:grpSpPr>
          <a:xfrm>
            <a:off x="1072100" y="2935800"/>
            <a:ext cx="767900" cy="1629675"/>
            <a:chOff x="1072100" y="2943100"/>
            <a:chExt cx="767900" cy="1629675"/>
          </a:xfrm>
        </p:grpSpPr>
        <p:sp>
          <p:nvSpPr>
            <p:cNvPr id="780" name="Google Shape;780;p29"/>
            <p:cNvSpPr/>
            <p:nvPr/>
          </p:nvSpPr>
          <p:spPr>
            <a:xfrm>
              <a:off x="1422725" y="3052575"/>
              <a:ext cx="207525" cy="208875"/>
            </a:xfrm>
            <a:custGeom>
              <a:rect b="b" l="l" r="r" t="t"/>
              <a:pathLst>
                <a:path extrusionOk="0" h="8355" w="8301">
                  <a:moveTo>
                    <a:pt x="1378" y="0"/>
                  </a:moveTo>
                  <a:lnTo>
                    <a:pt x="1240" y="178"/>
                  </a:lnTo>
                  <a:cubicBezTo>
                    <a:pt x="1742" y="567"/>
                    <a:pt x="2177" y="1059"/>
                    <a:pt x="2533" y="1638"/>
                  </a:cubicBezTo>
                  <a:cubicBezTo>
                    <a:pt x="2715" y="1935"/>
                    <a:pt x="2878" y="2258"/>
                    <a:pt x="3034" y="2570"/>
                  </a:cubicBezTo>
                  <a:cubicBezTo>
                    <a:pt x="3262" y="3024"/>
                    <a:pt x="3497" y="3493"/>
                    <a:pt x="3798" y="3896"/>
                  </a:cubicBezTo>
                  <a:cubicBezTo>
                    <a:pt x="4352" y="4638"/>
                    <a:pt x="5138" y="5181"/>
                    <a:pt x="6133" y="5509"/>
                  </a:cubicBezTo>
                  <a:cubicBezTo>
                    <a:pt x="6192" y="5527"/>
                    <a:pt x="6252" y="5546"/>
                    <a:pt x="6312" y="5566"/>
                  </a:cubicBezTo>
                  <a:cubicBezTo>
                    <a:pt x="6557" y="5641"/>
                    <a:pt x="6789" y="5714"/>
                    <a:pt x="7003" y="5846"/>
                  </a:cubicBezTo>
                  <a:cubicBezTo>
                    <a:pt x="7288" y="6023"/>
                    <a:pt x="7558" y="6322"/>
                    <a:pt x="7803" y="6737"/>
                  </a:cubicBezTo>
                  <a:cubicBezTo>
                    <a:pt x="7986" y="7041"/>
                    <a:pt x="8048" y="7281"/>
                    <a:pt x="8001" y="7490"/>
                  </a:cubicBezTo>
                  <a:cubicBezTo>
                    <a:pt x="7950" y="7721"/>
                    <a:pt x="7766" y="7862"/>
                    <a:pt x="7660" y="7926"/>
                  </a:cubicBezTo>
                  <a:cubicBezTo>
                    <a:pt x="7369" y="8100"/>
                    <a:pt x="7028" y="8130"/>
                    <a:pt x="6714" y="8130"/>
                  </a:cubicBezTo>
                  <a:cubicBezTo>
                    <a:pt x="6668" y="8130"/>
                    <a:pt x="6623" y="8129"/>
                    <a:pt x="6578" y="8128"/>
                  </a:cubicBezTo>
                  <a:cubicBezTo>
                    <a:pt x="6031" y="8118"/>
                    <a:pt x="5403" y="8063"/>
                    <a:pt x="4885" y="7719"/>
                  </a:cubicBezTo>
                  <a:cubicBezTo>
                    <a:pt x="4439" y="7425"/>
                    <a:pt x="4043" y="6900"/>
                    <a:pt x="3675" y="6120"/>
                  </a:cubicBezTo>
                  <a:cubicBezTo>
                    <a:pt x="3550" y="5852"/>
                    <a:pt x="3433" y="5571"/>
                    <a:pt x="3321" y="5301"/>
                  </a:cubicBezTo>
                  <a:cubicBezTo>
                    <a:pt x="3157" y="4906"/>
                    <a:pt x="2989" y="4499"/>
                    <a:pt x="2787" y="4120"/>
                  </a:cubicBezTo>
                  <a:cubicBezTo>
                    <a:pt x="2110" y="2848"/>
                    <a:pt x="1080" y="2003"/>
                    <a:pt x="30" y="1861"/>
                  </a:cubicBezTo>
                  <a:lnTo>
                    <a:pt x="0" y="2083"/>
                  </a:lnTo>
                  <a:cubicBezTo>
                    <a:pt x="977" y="2217"/>
                    <a:pt x="1945" y="3017"/>
                    <a:pt x="2587" y="4227"/>
                  </a:cubicBezTo>
                  <a:cubicBezTo>
                    <a:pt x="2784" y="4596"/>
                    <a:pt x="2952" y="4997"/>
                    <a:pt x="3113" y="5388"/>
                  </a:cubicBezTo>
                  <a:cubicBezTo>
                    <a:pt x="3227" y="5661"/>
                    <a:pt x="3345" y="5943"/>
                    <a:pt x="3472" y="6215"/>
                  </a:cubicBezTo>
                  <a:cubicBezTo>
                    <a:pt x="3863" y="7047"/>
                    <a:pt x="4272" y="7584"/>
                    <a:pt x="4759" y="7907"/>
                  </a:cubicBezTo>
                  <a:cubicBezTo>
                    <a:pt x="5328" y="8282"/>
                    <a:pt x="5996" y="8343"/>
                    <a:pt x="6576" y="8355"/>
                  </a:cubicBezTo>
                  <a:lnTo>
                    <a:pt x="6709" y="8355"/>
                  </a:lnTo>
                  <a:cubicBezTo>
                    <a:pt x="7056" y="8355"/>
                    <a:pt x="7436" y="8323"/>
                    <a:pt x="7775" y="8120"/>
                  </a:cubicBezTo>
                  <a:cubicBezTo>
                    <a:pt x="8013" y="7977"/>
                    <a:pt x="8171" y="7771"/>
                    <a:pt x="8222" y="7538"/>
                  </a:cubicBezTo>
                  <a:cubicBezTo>
                    <a:pt x="8301" y="7187"/>
                    <a:pt x="8133" y="6846"/>
                    <a:pt x="7999" y="6621"/>
                  </a:cubicBezTo>
                  <a:cubicBezTo>
                    <a:pt x="7734" y="6175"/>
                    <a:pt x="7439" y="5851"/>
                    <a:pt x="7121" y="5654"/>
                  </a:cubicBezTo>
                  <a:cubicBezTo>
                    <a:pt x="6883" y="5509"/>
                    <a:pt x="6627" y="5427"/>
                    <a:pt x="6379" y="5351"/>
                  </a:cubicBezTo>
                  <a:cubicBezTo>
                    <a:pt x="6321" y="5332"/>
                    <a:pt x="6262" y="5313"/>
                    <a:pt x="6204" y="5295"/>
                  </a:cubicBezTo>
                  <a:cubicBezTo>
                    <a:pt x="5254" y="4982"/>
                    <a:pt x="4506" y="4466"/>
                    <a:pt x="3979" y="3762"/>
                  </a:cubicBezTo>
                  <a:cubicBezTo>
                    <a:pt x="3690" y="3375"/>
                    <a:pt x="3459" y="2915"/>
                    <a:pt x="3235" y="2470"/>
                  </a:cubicBezTo>
                  <a:cubicBezTo>
                    <a:pt x="3076" y="2153"/>
                    <a:pt x="2912" y="1825"/>
                    <a:pt x="2725" y="1522"/>
                  </a:cubicBezTo>
                  <a:cubicBezTo>
                    <a:pt x="2355" y="918"/>
                    <a:pt x="1902" y="406"/>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1179175" y="3030200"/>
              <a:ext cx="139575" cy="285275"/>
            </a:xfrm>
            <a:custGeom>
              <a:rect b="b" l="l" r="r" t="t"/>
              <a:pathLst>
                <a:path extrusionOk="0" h="11411" w="5583">
                  <a:moveTo>
                    <a:pt x="3220" y="1"/>
                  </a:moveTo>
                  <a:lnTo>
                    <a:pt x="3006" y="71"/>
                  </a:lnTo>
                  <a:cubicBezTo>
                    <a:pt x="3374" y="1220"/>
                    <a:pt x="3124" y="2630"/>
                    <a:pt x="2338" y="3841"/>
                  </a:cubicBezTo>
                  <a:cubicBezTo>
                    <a:pt x="2099" y="4210"/>
                    <a:pt x="1815" y="4560"/>
                    <a:pt x="1540" y="4898"/>
                  </a:cubicBezTo>
                  <a:cubicBezTo>
                    <a:pt x="1347" y="5137"/>
                    <a:pt x="1147" y="5384"/>
                    <a:pt x="963" y="5636"/>
                  </a:cubicBezTo>
                  <a:cubicBezTo>
                    <a:pt x="406" y="6399"/>
                    <a:pt x="112" y="7090"/>
                    <a:pt x="60" y="7753"/>
                  </a:cubicBezTo>
                  <a:cubicBezTo>
                    <a:pt x="0" y="8526"/>
                    <a:pt x="275" y="9288"/>
                    <a:pt x="550" y="9929"/>
                  </a:cubicBezTo>
                  <a:cubicBezTo>
                    <a:pt x="731" y="10348"/>
                    <a:pt x="956" y="10821"/>
                    <a:pt x="1349" y="11147"/>
                  </a:cubicBezTo>
                  <a:cubicBezTo>
                    <a:pt x="1557" y="11319"/>
                    <a:pt x="1781" y="11411"/>
                    <a:pt x="1990" y="11411"/>
                  </a:cubicBezTo>
                  <a:cubicBezTo>
                    <a:pt x="2026" y="11411"/>
                    <a:pt x="2063" y="11409"/>
                    <a:pt x="2099" y="11403"/>
                  </a:cubicBezTo>
                  <a:cubicBezTo>
                    <a:pt x="2466" y="11345"/>
                    <a:pt x="2696" y="11015"/>
                    <a:pt x="2835" y="10772"/>
                  </a:cubicBezTo>
                  <a:cubicBezTo>
                    <a:pt x="3110" y="10298"/>
                    <a:pt x="3260" y="9839"/>
                    <a:pt x="3281" y="9409"/>
                  </a:cubicBezTo>
                  <a:cubicBezTo>
                    <a:pt x="3297" y="9090"/>
                    <a:pt x="3243" y="8775"/>
                    <a:pt x="3190" y="8471"/>
                  </a:cubicBezTo>
                  <a:cubicBezTo>
                    <a:pt x="3177" y="8398"/>
                    <a:pt x="3164" y="8325"/>
                    <a:pt x="3153" y="8251"/>
                  </a:cubicBezTo>
                  <a:cubicBezTo>
                    <a:pt x="2966" y="7063"/>
                    <a:pt x="3064" y="6016"/>
                    <a:pt x="3446" y="5142"/>
                  </a:cubicBezTo>
                  <a:cubicBezTo>
                    <a:pt x="3656" y="4662"/>
                    <a:pt x="3960" y="4217"/>
                    <a:pt x="4255" y="3788"/>
                  </a:cubicBezTo>
                  <a:cubicBezTo>
                    <a:pt x="4466" y="3482"/>
                    <a:pt x="4683" y="3164"/>
                    <a:pt x="4868" y="2834"/>
                  </a:cubicBezTo>
                  <a:cubicBezTo>
                    <a:pt x="5234" y="2179"/>
                    <a:pt x="5476" y="1461"/>
                    <a:pt x="5583" y="719"/>
                  </a:cubicBezTo>
                  <a:lnTo>
                    <a:pt x="5359" y="686"/>
                  </a:lnTo>
                  <a:cubicBezTo>
                    <a:pt x="5255" y="1401"/>
                    <a:pt x="5022" y="2092"/>
                    <a:pt x="4670" y="2723"/>
                  </a:cubicBezTo>
                  <a:cubicBezTo>
                    <a:pt x="4490" y="3045"/>
                    <a:pt x="4275" y="3357"/>
                    <a:pt x="4069" y="3659"/>
                  </a:cubicBezTo>
                  <a:cubicBezTo>
                    <a:pt x="3768" y="4097"/>
                    <a:pt x="3456" y="4552"/>
                    <a:pt x="3238" y="5050"/>
                  </a:cubicBezTo>
                  <a:cubicBezTo>
                    <a:pt x="2838" y="5965"/>
                    <a:pt x="2734" y="7055"/>
                    <a:pt x="2929" y="8285"/>
                  </a:cubicBezTo>
                  <a:cubicBezTo>
                    <a:pt x="2941" y="8359"/>
                    <a:pt x="2953" y="8433"/>
                    <a:pt x="2966" y="8508"/>
                  </a:cubicBezTo>
                  <a:cubicBezTo>
                    <a:pt x="3016" y="8801"/>
                    <a:pt x="3069" y="9103"/>
                    <a:pt x="3054" y="9398"/>
                  </a:cubicBezTo>
                  <a:cubicBezTo>
                    <a:pt x="3036" y="9791"/>
                    <a:pt x="2896" y="10215"/>
                    <a:pt x="2640" y="10658"/>
                  </a:cubicBezTo>
                  <a:cubicBezTo>
                    <a:pt x="2453" y="10982"/>
                    <a:pt x="2270" y="11147"/>
                    <a:pt x="2062" y="11180"/>
                  </a:cubicBezTo>
                  <a:cubicBezTo>
                    <a:pt x="2037" y="11184"/>
                    <a:pt x="2012" y="11186"/>
                    <a:pt x="1987" y="11186"/>
                  </a:cubicBezTo>
                  <a:cubicBezTo>
                    <a:pt x="1782" y="11186"/>
                    <a:pt x="1592" y="11057"/>
                    <a:pt x="1492" y="10973"/>
                  </a:cubicBezTo>
                  <a:cubicBezTo>
                    <a:pt x="1137" y="10680"/>
                    <a:pt x="926" y="10234"/>
                    <a:pt x="757" y="9839"/>
                  </a:cubicBezTo>
                  <a:cubicBezTo>
                    <a:pt x="492" y="9223"/>
                    <a:pt x="228" y="8495"/>
                    <a:pt x="284" y="7770"/>
                  </a:cubicBezTo>
                  <a:cubicBezTo>
                    <a:pt x="332" y="7143"/>
                    <a:pt x="606" y="6506"/>
                    <a:pt x="1144" y="5768"/>
                  </a:cubicBezTo>
                  <a:cubicBezTo>
                    <a:pt x="1325" y="5520"/>
                    <a:pt x="1523" y="5277"/>
                    <a:pt x="1714" y="5040"/>
                  </a:cubicBezTo>
                  <a:cubicBezTo>
                    <a:pt x="1992" y="4697"/>
                    <a:pt x="2281" y="4342"/>
                    <a:pt x="2526" y="3964"/>
                  </a:cubicBezTo>
                  <a:cubicBezTo>
                    <a:pt x="3349" y="2697"/>
                    <a:pt x="3609" y="1216"/>
                    <a:pt x="3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1182600" y="2951925"/>
              <a:ext cx="346050" cy="220425"/>
            </a:xfrm>
            <a:custGeom>
              <a:rect b="b" l="l" r="r" t="t"/>
              <a:pathLst>
                <a:path extrusionOk="0" h="8817" w="13842">
                  <a:moveTo>
                    <a:pt x="1553" y="1"/>
                  </a:moveTo>
                  <a:cubicBezTo>
                    <a:pt x="695" y="1"/>
                    <a:pt x="0" y="583"/>
                    <a:pt x="0" y="1303"/>
                  </a:cubicBezTo>
                  <a:lnTo>
                    <a:pt x="0" y="7515"/>
                  </a:lnTo>
                  <a:cubicBezTo>
                    <a:pt x="0" y="8234"/>
                    <a:pt x="694" y="8817"/>
                    <a:pt x="1553" y="8817"/>
                  </a:cubicBezTo>
                  <a:lnTo>
                    <a:pt x="12289" y="8817"/>
                  </a:lnTo>
                  <a:cubicBezTo>
                    <a:pt x="13146" y="8817"/>
                    <a:pt x="13842" y="8234"/>
                    <a:pt x="13842" y="7515"/>
                  </a:cubicBezTo>
                  <a:lnTo>
                    <a:pt x="13842" y="1304"/>
                  </a:lnTo>
                  <a:cubicBezTo>
                    <a:pt x="13840" y="585"/>
                    <a:pt x="13145" y="1"/>
                    <a:pt x="12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1173750" y="2943100"/>
              <a:ext cx="363725" cy="238125"/>
            </a:xfrm>
            <a:custGeom>
              <a:rect b="b" l="l" r="r" t="t"/>
              <a:pathLst>
                <a:path extrusionOk="0" h="9525" w="14549">
                  <a:moveTo>
                    <a:pt x="12643" y="707"/>
                  </a:moveTo>
                  <a:cubicBezTo>
                    <a:pt x="13304" y="707"/>
                    <a:pt x="13842" y="1133"/>
                    <a:pt x="13842" y="1657"/>
                  </a:cubicBezTo>
                  <a:lnTo>
                    <a:pt x="13842" y="7868"/>
                  </a:lnTo>
                  <a:cubicBezTo>
                    <a:pt x="13842" y="8391"/>
                    <a:pt x="13304" y="8816"/>
                    <a:pt x="12643" y="8816"/>
                  </a:cubicBezTo>
                  <a:lnTo>
                    <a:pt x="1907" y="8816"/>
                  </a:lnTo>
                  <a:cubicBezTo>
                    <a:pt x="1244" y="8816"/>
                    <a:pt x="707" y="8391"/>
                    <a:pt x="707" y="7868"/>
                  </a:cubicBezTo>
                  <a:lnTo>
                    <a:pt x="707" y="1657"/>
                  </a:lnTo>
                  <a:cubicBezTo>
                    <a:pt x="707" y="1133"/>
                    <a:pt x="1244" y="707"/>
                    <a:pt x="1907" y="707"/>
                  </a:cubicBezTo>
                  <a:close/>
                  <a:moveTo>
                    <a:pt x="1907" y="1"/>
                  </a:moveTo>
                  <a:cubicBezTo>
                    <a:pt x="856" y="1"/>
                    <a:pt x="1" y="744"/>
                    <a:pt x="1" y="1657"/>
                  </a:cubicBezTo>
                  <a:lnTo>
                    <a:pt x="1" y="7868"/>
                  </a:lnTo>
                  <a:cubicBezTo>
                    <a:pt x="1" y="8781"/>
                    <a:pt x="856" y="9524"/>
                    <a:pt x="1907" y="9524"/>
                  </a:cubicBezTo>
                  <a:lnTo>
                    <a:pt x="12643" y="9524"/>
                  </a:lnTo>
                  <a:cubicBezTo>
                    <a:pt x="13694" y="9524"/>
                    <a:pt x="14549" y="8781"/>
                    <a:pt x="14549" y="7868"/>
                  </a:cubicBezTo>
                  <a:lnTo>
                    <a:pt x="14549" y="1657"/>
                  </a:lnTo>
                  <a:cubicBezTo>
                    <a:pt x="14549" y="744"/>
                    <a:pt x="13694" y="1"/>
                    <a:pt x="12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1313225" y="3172375"/>
              <a:ext cx="84775" cy="41825"/>
            </a:xfrm>
            <a:custGeom>
              <a:rect b="b" l="l" r="r" t="t"/>
              <a:pathLst>
                <a:path extrusionOk="0" h="1673" w="3391">
                  <a:moveTo>
                    <a:pt x="0" y="0"/>
                  </a:moveTo>
                  <a:lnTo>
                    <a:pt x="0" y="1672"/>
                  </a:lnTo>
                  <a:lnTo>
                    <a:pt x="3390" y="1672"/>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1294650" y="3196075"/>
              <a:ext cx="121900" cy="18125"/>
            </a:xfrm>
            <a:custGeom>
              <a:rect b="b" l="l" r="r" t="t"/>
              <a:pathLst>
                <a:path extrusionOk="0" h="725" w="4876">
                  <a:moveTo>
                    <a:pt x="767" y="1"/>
                  </a:moveTo>
                  <a:lnTo>
                    <a:pt x="1" y="724"/>
                  </a:lnTo>
                  <a:lnTo>
                    <a:pt x="4875" y="724"/>
                  </a:lnTo>
                  <a:lnTo>
                    <a:pt x="4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1191400" y="3070775"/>
              <a:ext cx="240400" cy="65725"/>
            </a:xfrm>
            <a:custGeom>
              <a:rect b="b" l="l" r="r" t="t"/>
              <a:pathLst>
                <a:path extrusionOk="0" h="2629" w="9616">
                  <a:moveTo>
                    <a:pt x="548" y="195"/>
                  </a:moveTo>
                  <a:lnTo>
                    <a:pt x="548" y="925"/>
                  </a:lnTo>
                  <a:lnTo>
                    <a:pt x="154" y="925"/>
                  </a:lnTo>
                  <a:lnTo>
                    <a:pt x="152" y="195"/>
                  </a:lnTo>
                  <a:close/>
                  <a:moveTo>
                    <a:pt x="1060" y="195"/>
                  </a:moveTo>
                  <a:lnTo>
                    <a:pt x="1060" y="925"/>
                  </a:lnTo>
                  <a:lnTo>
                    <a:pt x="665" y="925"/>
                  </a:lnTo>
                  <a:lnTo>
                    <a:pt x="665" y="195"/>
                  </a:lnTo>
                  <a:close/>
                  <a:moveTo>
                    <a:pt x="1571" y="195"/>
                  </a:moveTo>
                  <a:lnTo>
                    <a:pt x="1571" y="925"/>
                  </a:lnTo>
                  <a:lnTo>
                    <a:pt x="1177" y="925"/>
                  </a:lnTo>
                  <a:lnTo>
                    <a:pt x="1177" y="195"/>
                  </a:lnTo>
                  <a:close/>
                  <a:moveTo>
                    <a:pt x="2084" y="195"/>
                  </a:moveTo>
                  <a:lnTo>
                    <a:pt x="2084" y="925"/>
                  </a:lnTo>
                  <a:lnTo>
                    <a:pt x="1688" y="925"/>
                  </a:lnTo>
                  <a:lnTo>
                    <a:pt x="1688" y="195"/>
                  </a:lnTo>
                  <a:close/>
                  <a:moveTo>
                    <a:pt x="2595" y="195"/>
                  </a:moveTo>
                  <a:lnTo>
                    <a:pt x="2595" y="925"/>
                  </a:lnTo>
                  <a:lnTo>
                    <a:pt x="2201" y="925"/>
                  </a:lnTo>
                  <a:lnTo>
                    <a:pt x="2201" y="195"/>
                  </a:lnTo>
                  <a:close/>
                  <a:moveTo>
                    <a:pt x="3108" y="195"/>
                  </a:moveTo>
                  <a:lnTo>
                    <a:pt x="3108" y="925"/>
                  </a:lnTo>
                  <a:lnTo>
                    <a:pt x="2712" y="925"/>
                  </a:lnTo>
                  <a:lnTo>
                    <a:pt x="2712" y="195"/>
                  </a:lnTo>
                  <a:close/>
                  <a:moveTo>
                    <a:pt x="3620" y="195"/>
                  </a:moveTo>
                  <a:lnTo>
                    <a:pt x="3620" y="925"/>
                  </a:lnTo>
                  <a:lnTo>
                    <a:pt x="3225" y="925"/>
                  </a:lnTo>
                  <a:lnTo>
                    <a:pt x="3225" y="195"/>
                  </a:lnTo>
                  <a:close/>
                  <a:moveTo>
                    <a:pt x="4131" y="195"/>
                  </a:moveTo>
                  <a:lnTo>
                    <a:pt x="4131" y="925"/>
                  </a:lnTo>
                  <a:lnTo>
                    <a:pt x="3736" y="925"/>
                  </a:lnTo>
                  <a:lnTo>
                    <a:pt x="3736" y="195"/>
                  </a:lnTo>
                  <a:close/>
                  <a:moveTo>
                    <a:pt x="4644" y="195"/>
                  </a:moveTo>
                  <a:lnTo>
                    <a:pt x="4644" y="925"/>
                  </a:lnTo>
                  <a:lnTo>
                    <a:pt x="4248" y="925"/>
                  </a:lnTo>
                  <a:lnTo>
                    <a:pt x="4248" y="195"/>
                  </a:lnTo>
                  <a:close/>
                  <a:moveTo>
                    <a:pt x="5155" y="195"/>
                  </a:moveTo>
                  <a:lnTo>
                    <a:pt x="5155" y="925"/>
                  </a:lnTo>
                  <a:lnTo>
                    <a:pt x="4761" y="925"/>
                  </a:lnTo>
                  <a:lnTo>
                    <a:pt x="4761" y="195"/>
                  </a:lnTo>
                  <a:close/>
                  <a:moveTo>
                    <a:pt x="5667" y="195"/>
                  </a:moveTo>
                  <a:lnTo>
                    <a:pt x="5667" y="925"/>
                  </a:lnTo>
                  <a:lnTo>
                    <a:pt x="5272" y="925"/>
                  </a:lnTo>
                  <a:lnTo>
                    <a:pt x="5272" y="195"/>
                  </a:lnTo>
                  <a:close/>
                  <a:moveTo>
                    <a:pt x="6179" y="195"/>
                  </a:moveTo>
                  <a:lnTo>
                    <a:pt x="6179" y="925"/>
                  </a:lnTo>
                  <a:lnTo>
                    <a:pt x="5783" y="925"/>
                  </a:lnTo>
                  <a:lnTo>
                    <a:pt x="5783" y="195"/>
                  </a:lnTo>
                  <a:close/>
                  <a:moveTo>
                    <a:pt x="6691" y="195"/>
                  </a:moveTo>
                  <a:lnTo>
                    <a:pt x="6691" y="925"/>
                  </a:lnTo>
                  <a:lnTo>
                    <a:pt x="6296" y="925"/>
                  </a:lnTo>
                  <a:lnTo>
                    <a:pt x="6296" y="195"/>
                  </a:lnTo>
                  <a:close/>
                  <a:moveTo>
                    <a:pt x="7202" y="195"/>
                  </a:moveTo>
                  <a:lnTo>
                    <a:pt x="7202" y="925"/>
                  </a:lnTo>
                  <a:lnTo>
                    <a:pt x="6808" y="925"/>
                  </a:lnTo>
                  <a:lnTo>
                    <a:pt x="6808" y="195"/>
                  </a:lnTo>
                  <a:close/>
                  <a:moveTo>
                    <a:pt x="7715" y="195"/>
                  </a:moveTo>
                  <a:lnTo>
                    <a:pt x="7715" y="925"/>
                  </a:lnTo>
                  <a:lnTo>
                    <a:pt x="7319" y="925"/>
                  </a:lnTo>
                  <a:lnTo>
                    <a:pt x="7319" y="195"/>
                  </a:lnTo>
                  <a:close/>
                  <a:moveTo>
                    <a:pt x="8226" y="195"/>
                  </a:moveTo>
                  <a:lnTo>
                    <a:pt x="8226" y="925"/>
                  </a:lnTo>
                  <a:lnTo>
                    <a:pt x="7832" y="925"/>
                  </a:lnTo>
                  <a:lnTo>
                    <a:pt x="7832" y="195"/>
                  </a:lnTo>
                  <a:close/>
                  <a:moveTo>
                    <a:pt x="8738" y="195"/>
                  </a:moveTo>
                  <a:lnTo>
                    <a:pt x="8738" y="925"/>
                  </a:lnTo>
                  <a:lnTo>
                    <a:pt x="8343" y="925"/>
                  </a:lnTo>
                  <a:lnTo>
                    <a:pt x="8343" y="195"/>
                  </a:lnTo>
                  <a:close/>
                  <a:moveTo>
                    <a:pt x="9250" y="195"/>
                  </a:moveTo>
                  <a:lnTo>
                    <a:pt x="9250" y="925"/>
                  </a:lnTo>
                  <a:lnTo>
                    <a:pt x="8854" y="925"/>
                  </a:lnTo>
                  <a:lnTo>
                    <a:pt x="8854" y="195"/>
                  </a:lnTo>
                  <a:close/>
                  <a:moveTo>
                    <a:pt x="548" y="1022"/>
                  </a:moveTo>
                  <a:lnTo>
                    <a:pt x="548" y="1704"/>
                  </a:lnTo>
                  <a:lnTo>
                    <a:pt x="154" y="1704"/>
                  </a:lnTo>
                  <a:lnTo>
                    <a:pt x="152" y="1022"/>
                  </a:lnTo>
                  <a:close/>
                  <a:moveTo>
                    <a:pt x="1060" y="1022"/>
                  </a:moveTo>
                  <a:lnTo>
                    <a:pt x="1060" y="1704"/>
                  </a:lnTo>
                  <a:lnTo>
                    <a:pt x="665" y="1704"/>
                  </a:lnTo>
                  <a:lnTo>
                    <a:pt x="665" y="1022"/>
                  </a:lnTo>
                  <a:close/>
                  <a:moveTo>
                    <a:pt x="1571" y="1022"/>
                  </a:moveTo>
                  <a:lnTo>
                    <a:pt x="1573" y="1704"/>
                  </a:lnTo>
                  <a:lnTo>
                    <a:pt x="1177" y="1704"/>
                  </a:lnTo>
                  <a:lnTo>
                    <a:pt x="1177" y="1022"/>
                  </a:lnTo>
                  <a:close/>
                  <a:moveTo>
                    <a:pt x="2084" y="1022"/>
                  </a:moveTo>
                  <a:lnTo>
                    <a:pt x="2084" y="1704"/>
                  </a:lnTo>
                  <a:lnTo>
                    <a:pt x="1689" y="1704"/>
                  </a:lnTo>
                  <a:lnTo>
                    <a:pt x="1689" y="1022"/>
                  </a:lnTo>
                  <a:close/>
                  <a:moveTo>
                    <a:pt x="2595" y="1022"/>
                  </a:moveTo>
                  <a:lnTo>
                    <a:pt x="2595" y="1704"/>
                  </a:lnTo>
                  <a:lnTo>
                    <a:pt x="2201" y="1704"/>
                  </a:lnTo>
                  <a:lnTo>
                    <a:pt x="2201" y="1022"/>
                  </a:lnTo>
                  <a:close/>
                  <a:moveTo>
                    <a:pt x="3108" y="1022"/>
                  </a:moveTo>
                  <a:lnTo>
                    <a:pt x="3108" y="1704"/>
                  </a:lnTo>
                  <a:lnTo>
                    <a:pt x="2712" y="1704"/>
                  </a:lnTo>
                  <a:lnTo>
                    <a:pt x="2712" y="1022"/>
                  </a:lnTo>
                  <a:close/>
                  <a:moveTo>
                    <a:pt x="3620" y="1022"/>
                  </a:moveTo>
                  <a:lnTo>
                    <a:pt x="3620" y="1704"/>
                  </a:lnTo>
                  <a:lnTo>
                    <a:pt x="3225" y="1704"/>
                  </a:lnTo>
                  <a:lnTo>
                    <a:pt x="3225" y="1022"/>
                  </a:lnTo>
                  <a:close/>
                  <a:moveTo>
                    <a:pt x="4131" y="1022"/>
                  </a:moveTo>
                  <a:lnTo>
                    <a:pt x="4131" y="1704"/>
                  </a:lnTo>
                  <a:lnTo>
                    <a:pt x="3736" y="1704"/>
                  </a:lnTo>
                  <a:lnTo>
                    <a:pt x="3736" y="1022"/>
                  </a:lnTo>
                  <a:close/>
                  <a:moveTo>
                    <a:pt x="4644" y="1022"/>
                  </a:moveTo>
                  <a:lnTo>
                    <a:pt x="4644" y="1704"/>
                  </a:lnTo>
                  <a:lnTo>
                    <a:pt x="4248" y="1704"/>
                  </a:lnTo>
                  <a:lnTo>
                    <a:pt x="4248" y="1022"/>
                  </a:lnTo>
                  <a:close/>
                  <a:moveTo>
                    <a:pt x="5155" y="1022"/>
                  </a:moveTo>
                  <a:lnTo>
                    <a:pt x="5155" y="1704"/>
                  </a:lnTo>
                  <a:lnTo>
                    <a:pt x="4761" y="1704"/>
                  </a:lnTo>
                  <a:lnTo>
                    <a:pt x="4761" y="1022"/>
                  </a:lnTo>
                  <a:close/>
                  <a:moveTo>
                    <a:pt x="5667" y="1022"/>
                  </a:moveTo>
                  <a:lnTo>
                    <a:pt x="5667" y="1704"/>
                  </a:lnTo>
                  <a:lnTo>
                    <a:pt x="5272" y="1704"/>
                  </a:lnTo>
                  <a:lnTo>
                    <a:pt x="5272" y="1022"/>
                  </a:lnTo>
                  <a:close/>
                  <a:moveTo>
                    <a:pt x="6179" y="1022"/>
                  </a:moveTo>
                  <a:lnTo>
                    <a:pt x="6179" y="1704"/>
                  </a:lnTo>
                  <a:lnTo>
                    <a:pt x="5783" y="1704"/>
                  </a:lnTo>
                  <a:lnTo>
                    <a:pt x="5783" y="1022"/>
                  </a:lnTo>
                  <a:close/>
                  <a:moveTo>
                    <a:pt x="6691" y="1022"/>
                  </a:moveTo>
                  <a:lnTo>
                    <a:pt x="6691" y="1704"/>
                  </a:lnTo>
                  <a:lnTo>
                    <a:pt x="6296" y="1704"/>
                  </a:lnTo>
                  <a:lnTo>
                    <a:pt x="6296" y="1022"/>
                  </a:lnTo>
                  <a:close/>
                  <a:moveTo>
                    <a:pt x="7202" y="1022"/>
                  </a:moveTo>
                  <a:lnTo>
                    <a:pt x="7202" y="1704"/>
                  </a:lnTo>
                  <a:lnTo>
                    <a:pt x="6808" y="1704"/>
                  </a:lnTo>
                  <a:lnTo>
                    <a:pt x="6808" y="1022"/>
                  </a:lnTo>
                  <a:close/>
                  <a:moveTo>
                    <a:pt x="7715" y="1022"/>
                  </a:moveTo>
                  <a:lnTo>
                    <a:pt x="7715" y="1704"/>
                  </a:lnTo>
                  <a:lnTo>
                    <a:pt x="7319" y="1704"/>
                  </a:lnTo>
                  <a:lnTo>
                    <a:pt x="7319" y="1022"/>
                  </a:lnTo>
                  <a:close/>
                  <a:moveTo>
                    <a:pt x="8226" y="1022"/>
                  </a:moveTo>
                  <a:lnTo>
                    <a:pt x="8226" y="1704"/>
                  </a:lnTo>
                  <a:lnTo>
                    <a:pt x="7832" y="1704"/>
                  </a:lnTo>
                  <a:lnTo>
                    <a:pt x="7832" y="1022"/>
                  </a:lnTo>
                  <a:close/>
                  <a:moveTo>
                    <a:pt x="8738" y="1022"/>
                  </a:moveTo>
                  <a:lnTo>
                    <a:pt x="8738" y="1704"/>
                  </a:lnTo>
                  <a:lnTo>
                    <a:pt x="8343" y="1704"/>
                  </a:lnTo>
                  <a:lnTo>
                    <a:pt x="8343" y="1022"/>
                  </a:lnTo>
                  <a:close/>
                  <a:moveTo>
                    <a:pt x="9250" y="1022"/>
                  </a:moveTo>
                  <a:lnTo>
                    <a:pt x="9250" y="1704"/>
                  </a:lnTo>
                  <a:lnTo>
                    <a:pt x="8854" y="1704"/>
                  </a:lnTo>
                  <a:lnTo>
                    <a:pt x="8854" y="1022"/>
                  </a:lnTo>
                  <a:close/>
                  <a:moveTo>
                    <a:pt x="548" y="1801"/>
                  </a:moveTo>
                  <a:lnTo>
                    <a:pt x="548" y="2435"/>
                  </a:lnTo>
                  <a:lnTo>
                    <a:pt x="154" y="2435"/>
                  </a:lnTo>
                  <a:lnTo>
                    <a:pt x="152" y="1801"/>
                  </a:lnTo>
                  <a:close/>
                  <a:moveTo>
                    <a:pt x="1060" y="1801"/>
                  </a:moveTo>
                  <a:lnTo>
                    <a:pt x="1060" y="2435"/>
                  </a:lnTo>
                  <a:lnTo>
                    <a:pt x="665" y="2435"/>
                  </a:lnTo>
                  <a:lnTo>
                    <a:pt x="665" y="1801"/>
                  </a:lnTo>
                  <a:close/>
                  <a:moveTo>
                    <a:pt x="1571" y="1801"/>
                  </a:moveTo>
                  <a:lnTo>
                    <a:pt x="1571" y="2435"/>
                  </a:lnTo>
                  <a:lnTo>
                    <a:pt x="1177" y="2435"/>
                  </a:lnTo>
                  <a:lnTo>
                    <a:pt x="1177" y="1801"/>
                  </a:lnTo>
                  <a:close/>
                  <a:moveTo>
                    <a:pt x="2084" y="1801"/>
                  </a:moveTo>
                  <a:lnTo>
                    <a:pt x="2084" y="2435"/>
                  </a:lnTo>
                  <a:lnTo>
                    <a:pt x="1688" y="2435"/>
                  </a:lnTo>
                  <a:lnTo>
                    <a:pt x="1688" y="1801"/>
                  </a:lnTo>
                  <a:close/>
                  <a:moveTo>
                    <a:pt x="2595" y="1801"/>
                  </a:moveTo>
                  <a:lnTo>
                    <a:pt x="2595" y="2435"/>
                  </a:lnTo>
                  <a:lnTo>
                    <a:pt x="2201" y="2435"/>
                  </a:lnTo>
                  <a:lnTo>
                    <a:pt x="2201" y="1801"/>
                  </a:lnTo>
                  <a:close/>
                  <a:moveTo>
                    <a:pt x="3107" y="1801"/>
                  </a:moveTo>
                  <a:lnTo>
                    <a:pt x="3107" y="2435"/>
                  </a:lnTo>
                  <a:lnTo>
                    <a:pt x="2712" y="2435"/>
                  </a:lnTo>
                  <a:lnTo>
                    <a:pt x="2712" y="1801"/>
                  </a:lnTo>
                  <a:close/>
                  <a:moveTo>
                    <a:pt x="3620" y="1801"/>
                  </a:moveTo>
                  <a:lnTo>
                    <a:pt x="3620" y="2435"/>
                  </a:lnTo>
                  <a:lnTo>
                    <a:pt x="3224" y="2435"/>
                  </a:lnTo>
                  <a:lnTo>
                    <a:pt x="3224" y="1801"/>
                  </a:lnTo>
                  <a:close/>
                  <a:moveTo>
                    <a:pt x="4131" y="1801"/>
                  </a:moveTo>
                  <a:lnTo>
                    <a:pt x="4131" y="2435"/>
                  </a:lnTo>
                  <a:lnTo>
                    <a:pt x="3736" y="2435"/>
                  </a:lnTo>
                  <a:lnTo>
                    <a:pt x="3736" y="1801"/>
                  </a:lnTo>
                  <a:close/>
                  <a:moveTo>
                    <a:pt x="4644" y="1801"/>
                  </a:moveTo>
                  <a:lnTo>
                    <a:pt x="4644" y="2435"/>
                  </a:lnTo>
                  <a:lnTo>
                    <a:pt x="4248" y="2435"/>
                  </a:lnTo>
                  <a:lnTo>
                    <a:pt x="4248" y="1801"/>
                  </a:lnTo>
                  <a:close/>
                  <a:moveTo>
                    <a:pt x="5155" y="1801"/>
                  </a:moveTo>
                  <a:lnTo>
                    <a:pt x="5155" y="2435"/>
                  </a:lnTo>
                  <a:lnTo>
                    <a:pt x="4761" y="2435"/>
                  </a:lnTo>
                  <a:lnTo>
                    <a:pt x="4761" y="1801"/>
                  </a:lnTo>
                  <a:close/>
                  <a:moveTo>
                    <a:pt x="5667" y="1801"/>
                  </a:moveTo>
                  <a:lnTo>
                    <a:pt x="5667" y="2435"/>
                  </a:lnTo>
                  <a:lnTo>
                    <a:pt x="5272" y="2435"/>
                  </a:lnTo>
                  <a:lnTo>
                    <a:pt x="5272" y="1801"/>
                  </a:lnTo>
                  <a:close/>
                  <a:moveTo>
                    <a:pt x="6179" y="1801"/>
                  </a:moveTo>
                  <a:lnTo>
                    <a:pt x="6179" y="2435"/>
                  </a:lnTo>
                  <a:lnTo>
                    <a:pt x="5783" y="2435"/>
                  </a:lnTo>
                  <a:lnTo>
                    <a:pt x="5783" y="1801"/>
                  </a:lnTo>
                  <a:close/>
                  <a:moveTo>
                    <a:pt x="6691" y="1801"/>
                  </a:moveTo>
                  <a:lnTo>
                    <a:pt x="6691" y="2435"/>
                  </a:lnTo>
                  <a:lnTo>
                    <a:pt x="6296" y="2435"/>
                  </a:lnTo>
                  <a:lnTo>
                    <a:pt x="6296" y="1801"/>
                  </a:lnTo>
                  <a:close/>
                  <a:moveTo>
                    <a:pt x="7202" y="1801"/>
                  </a:moveTo>
                  <a:lnTo>
                    <a:pt x="7202" y="2435"/>
                  </a:lnTo>
                  <a:lnTo>
                    <a:pt x="6808" y="2435"/>
                  </a:lnTo>
                  <a:lnTo>
                    <a:pt x="6808" y="1801"/>
                  </a:lnTo>
                  <a:close/>
                  <a:moveTo>
                    <a:pt x="7715" y="1801"/>
                  </a:moveTo>
                  <a:lnTo>
                    <a:pt x="7715" y="2435"/>
                  </a:lnTo>
                  <a:lnTo>
                    <a:pt x="7319" y="2435"/>
                  </a:lnTo>
                  <a:lnTo>
                    <a:pt x="7319" y="1801"/>
                  </a:lnTo>
                  <a:close/>
                  <a:moveTo>
                    <a:pt x="8226" y="1801"/>
                  </a:moveTo>
                  <a:lnTo>
                    <a:pt x="8226" y="2435"/>
                  </a:lnTo>
                  <a:lnTo>
                    <a:pt x="7832" y="2435"/>
                  </a:lnTo>
                  <a:lnTo>
                    <a:pt x="7832" y="1801"/>
                  </a:lnTo>
                  <a:close/>
                  <a:moveTo>
                    <a:pt x="8738" y="1801"/>
                  </a:moveTo>
                  <a:lnTo>
                    <a:pt x="8738" y="2435"/>
                  </a:lnTo>
                  <a:lnTo>
                    <a:pt x="8343" y="2435"/>
                  </a:lnTo>
                  <a:lnTo>
                    <a:pt x="8343" y="1801"/>
                  </a:lnTo>
                  <a:close/>
                  <a:moveTo>
                    <a:pt x="9250" y="1801"/>
                  </a:moveTo>
                  <a:lnTo>
                    <a:pt x="9250" y="2435"/>
                  </a:lnTo>
                  <a:lnTo>
                    <a:pt x="8854" y="2435"/>
                  </a:lnTo>
                  <a:lnTo>
                    <a:pt x="8854" y="1801"/>
                  </a:lnTo>
                  <a:close/>
                  <a:moveTo>
                    <a:pt x="0" y="0"/>
                  </a:moveTo>
                  <a:lnTo>
                    <a:pt x="0" y="195"/>
                  </a:lnTo>
                  <a:lnTo>
                    <a:pt x="36" y="195"/>
                  </a:lnTo>
                  <a:lnTo>
                    <a:pt x="36" y="925"/>
                  </a:lnTo>
                  <a:lnTo>
                    <a:pt x="0" y="925"/>
                  </a:lnTo>
                  <a:lnTo>
                    <a:pt x="0" y="1022"/>
                  </a:lnTo>
                  <a:lnTo>
                    <a:pt x="36" y="1022"/>
                  </a:lnTo>
                  <a:lnTo>
                    <a:pt x="36" y="1704"/>
                  </a:lnTo>
                  <a:lnTo>
                    <a:pt x="0" y="1704"/>
                  </a:lnTo>
                  <a:lnTo>
                    <a:pt x="0" y="1801"/>
                  </a:lnTo>
                  <a:lnTo>
                    <a:pt x="36" y="1801"/>
                  </a:lnTo>
                  <a:lnTo>
                    <a:pt x="36" y="2435"/>
                  </a:lnTo>
                  <a:lnTo>
                    <a:pt x="0" y="2435"/>
                  </a:lnTo>
                  <a:lnTo>
                    <a:pt x="0" y="2628"/>
                  </a:lnTo>
                  <a:lnTo>
                    <a:pt x="9615" y="2628"/>
                  </a:lnTo>
                  <a:lnTo>
                    <a:pt x="9615" y="2435"/>
                  </a:lnTo>
                  <a:lnTo>
                    <a:pt x="9367" y="2435"/>
                  </a:lnTo>
                  <a:lnTo>
                    <a:pt x="9367" y="1801"/>
                  </a:lnTo>
                  <a:lnTo>
                    <a:pt x="9615" y="1801"/>
                  </a:lnTo>
                  <a:lnTo>
                    <a:pt x="9615" y="1704"/>
                  </a:lnTo>
                  <a:lnTo>
                    <a:pt x="9367" y="1704"/>
                  </a:lnTo>
                  <a:lnTo>
                    <a:pt x="9367" y="1022"/>
                  </a:lnTo>
                  <a:lnTo>
                    <a:pt x="9615" y="1022"/>
                  </a:lnTo>
                  <a:lnTo>
                    <a:pt x="9615" y="925"/>
                  </a:lnTo>
                  <a:lnTo>
                    <a:pt x="9367" y="925"/>
                  </a:lnTo>
                  <a:lnTo>
                    <a:pt x="9367" y="195"/>
                  </a:lnTo>
                  <a:lnTo>
                    <a:pt x="9615" y="195"/>
                  </a:lnTo>
                  <a:lnTo>
                    <a:pt x="9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1191400" y="3008125"/>
              <a:ext cx="240850" cy="34950"/>
            </a:xfrm>
            <a:custGeom>
              <a:rect b="b" l="l" r="r" t="t"/>
              <a:pathLst>
                <a:path extrusionOk="0" h="1398" w="9634">
                  <a:moveTo>
                    <a:pt x="7966" y="1"/>
                  </a:moveTo>
                  <a:lnTo>
                    <a:pt x="7839" y="740"/>
                  </a:lnTo>
                  <a:lnTo>
                    <a:pt x="7450" y="251"/>
                  </a:lnTo>
                  <a:lnTo>
                    <a:pt x="7285" y="402"/>
                  </a:lnTo>
                  <a:lnTo>
                    <a:pt x="6994" y="45"/>
                  </a:lnTo>
                  <a:lnTo>
                    <a:pt x="6819" y="686"/>
                  </a:lnTo>
                  <a:lnTo>
                    <a:pt x="6470" y="428"/>
                  </a:lnTo>
                  <a:lnTo>
                    <a:pt x="6327" y="493"/>
                  </a:lnTo>
                  <a:lnTo>
                    <a:pt x="6011" y="11"/>
                  </a:lnTo>
                  <a:lnTo>
                    <a:pt x="5802" y="979"/>
                  </a:lnTo>
                  <a:lnTo>
                    <a:pt x="5484" y="630"/>
                  </a:lnTo>
                  <a:lnTo>
                    <a:pt x="5323" y="777"/>
                  </a:lnTo>
                  <a:lnTo>
                    <a:pt x="5033" y="419"/>
                  </a:lnTo>
                  <a:lnTo>
                    <a:pt x="4857" y="1060"/>
                  </a:lnTo>
                  <a:lnTo>
                    <a:pt x="4508" y="803"/>
                  </a:lnTo>
                  <a:lnTo>
                    <a:pt x="4365" y="868"/>
                  </a:lnTo>
                  <a:lnTo>
                    <a:pt x="4063" y="404"/>
                  </a:lnTo>
                  <a:lnTo>
                    <a:pt x="3872" y="1016"/>
                  </a:lnTo>
                  <a:lnTo>
                    <a:pt x="3523" y="630"/>
                  </a:lnTo>
                  <a:lnTo>
                    <a:pt x="3363" y="777"/>
                  </a:lnTo>
                  <a:lnTo>
                    <a:pt x="3071" y="419"/>
                  </a:lnTo>
                  <a:lnTo>
                    <a:pt x="2896" y="1060"/>
                  </a:lnTo>
                  <a:lnTo>
                    <a:pt x="2547" y="803"/>
                  </a:lnTo>
                  <a:lnTo>
                    <a:pt x="2405" y="868"/>
                  </a:lnTo>
                  <a:lnTo>
                    <a:pt x="2101" y="404"/>
                  </a:lnTo>
                  <a:lnTo>
                    <a:pt x="1912" y="1016"/>
                  </a:lnTo>
                  <a:lnTo>
                    <a:pt x="1561" y="630"/>
                  </a:lnTo>
                  <a:lnTo>
                    <a:pt x="1402" y="777"/>
                  </a:lnTo>
                  <a:lnTo>
                    <a:pt x="1110" y="419"/>
                  </a:lnTo>
                  <a:lnTo>
                    <a:pt x="936" y="1060"/>
                  </a:lnTo>
                  <a:lnTo>
                    <a:pt x="585" y="803"/>
                  </a:lnTo>
                  <a:lnTo>
                    <a:pt x="443" y="868"/>
                  </a:lnTo>
                  <a:lnTo>
                    <a:pt x="140" y="404"/>
                  </a:lnTo>
                  <a:lnTo>
                    <a:pt x="0" y="852"/>
                  </a:lnTo>
                  <a:lnTo>
                    <a:pt x="0" y="1398"/>
                  </a:lnTo>
                  <a:lnTo>
                    <a:pt x="194" y="778"/>
                  </a:lnTo>
                  <a:lnTo>
                    <a:pt x="380" y="1065"/>
                  </a:lnTo>
                  <a:lnTo>
                    <a:pt x="566" y="981"/>
                  </a:lnTo>
                  <a:lnTo>
                    <a:pt x="1033" y="1324"/>
                  </a:lnTo>
                  <a:lnTo>
                    <a:pt x="1185" y="763"/>
                  </a:lnTo>
                  <a:lnTo>
                    <a:pt x="1383" y="1006"/>
                  </a:lnTo>
                  <a:lnTo>
                    <a:pt x="1550" y="852"/>
                  </a:lnTo>
                  <a:lnTo>
                    <a:pt x="1902" y="1240"/>
                  </a:lnTo>
                  <a:lnTo>
                    <a:pt x="2027" y="1144"/>
                  </a:lnTo>
                  <a:lnTo>
                    <a:pt x="2014" y="1130"/>
                  </a:lnTo>
                  <a:lnTo>
                    <a:pt x="2043" y="1137"/>
                  </a:lnTo>
                  <a:lnTo>
                    <a:pt x="2154" y="778"/>
                  </a:lnTo>
                  <a:lnTo>
                    <a:pt x="2342" y="1065"/>
                  </a:lnTo>
                  <a:lnTo>
                    <a:pt x="2526" y="981"/>
                  </a:lnTo>
                  <a:lnTo>
                    <a:pt x="2993" y="1324"/>
                  </a:lnTo>
                  <a:lnTo>
                    <a:pt x="3147" y="763"/>
                  </a:lnTo>
                  <a:lnTo>
                    <a:pt x="3345" y="1006"/>
                  </a:lnTo>
                  <a:lnTo>
                    <a:pt x="3511" y="852"/>
                  </a:lnTo>
                  <a:lnTo>
                    <a:pt x="3863" y="1240"/>
                  </a:lnTo>
                  <a:lnTo>
                    <a:pt x="3989" y="1144"/>
                  </a:lnTo>
                  <a:lnTo>
                    <a:pt x="3976" y="1130"/>
                  </a:lnTo>
                  <a:lnTo>
                    <a:pt x="4004" y="1137"/>
                  </a:lnTo>
                  <a:lnTo>
                    <a:pt x="4115" y="778"/>
                  </a:lnTo>
                  <a:lnTo>
                    <a:pt x="4303" y="1065"/>
                  </a:lnTo>
                  <a:lnTo>
                    <a:pt x="4487" y="981"/>
                  </a:lnTo>
                  <a:lnTo>
                    <a:pt x="4954" y="1324"/>
                  </a:lnTo>
                  <a:lnTo>
                    <a:pt x="5107" y="763"/>
                  </a:lnTo>
                  <a:lnTo>
                    <a:pt x="5306" y="1006"/>
                  </a:lnTo>
                  <a:lnTo>
                    <a:pt x="5473" y="852"/>
                  </a:lnTo>
                  <a:lnTo>
                    <a:pt x="5825" y="1240"/>
                  </a:lnTo>
                  <a:lnTo>
                    <a:pt x="5919" y="1169"/>
                  </a:lnTo>
                  <a:lnTo>
                    <a:pt x="5929" y="1160"/>
                  </a:lnTo>
                  <a:lnTo>
                    <a:pt x="5929" y="1154"/>
                  </a:lnTo>
                  <a:lnTo>
                    <a:pt x="5934" y="1129"/>
                  </a:lnTo>
                  <a:lnTo>
                    <a:pt x="6088" y="421"/>
                  </a:lnTo>
                  <a:lnTo>
                    <a:pt x="6265" y="690"/>
                  </a:lnTo>
                  <a:lnTo>
                    <a:pt x="6449" y="605"/>
                  </a:lnTo>
                  <a:lnTo>
                    <a:pt x="6916" y="948"/>
                  </a:lnTo>
                  <a:lnTo>
                    <a:pt x="7068" y="387"/>
                  </a:lnTo>
                  <a:lnTo>
                    <a:pt x="7268" y="630"/>
                  </a:lnTo>
                  <a:lnTo>
                    <a:pt x="7430" y="481"/>
                  </a:lnTo>
                  <a:lnTo>
                    <a:pt x="7823" y="973"/>
                  </a:lnTo>
                  <a:lnTo>
                    <a:pt x="7889" y="1005"/>
                  </a:lnTo>
                  <a:lnTo>
                    <a:pt x="7970" y="941"/>
                  </a:lnTo>
                  <a:lnTo>
                    <a:pt x="8057" y="431"/>
                  </a:lnTo>
                  <a:lnTo>
                    <a:pt x="8225" y="690"/>
                  </a:lnTo>
                  <a:lnTo>
                    <a:pt x="8410" y="605"/>
                  </a:lnTo>
                  <a:lnTo>
                    <a:pt x="8877" y="948"/>
                  </a:lnTo>
                  <a:lnTo>
                    <a:pt x="9030" y="387"/>
                  </a:lnTo>
                  <a:lnTo>
                    <a:pt x="9229" y="630"/>
                  </a:lnTo>
                  <a:lnTo>
                    <a:pt x="9396" y="478"/>
                  </a:lnTo>
                  <a:lnTo>
                    <a:pt x="9634" y="740"/>
                  </a:lnTo>
                  <a:lnTo>
                    <a:pt x="9634" y="506"/>
                  </a:lnTo>
                  <a:lnTo>
                    <a:pt x="9407" y="256"/>
                  </a:lnTo>
                  <a:lnTo>
                    <a:pt x="9246" y="402"/>
                  </a:lnTo>
                  <a:lnTo>
                    <a:pt x="8954" y="45"/>
                  </a:lnTo>
                  <a:lnTo>
                    <a:pt x="8780" y="686"/>
                  </a:lnTo>
                  <a:lnTo>
                    <a:pt x="8430" y="428"/>
                  </a:lnTo>
                  <a:lnTo>
                    <a:pt x="8288" y="493"/>
                  </a:lnTo>
                  <a:lnTo>
                    <a:pt x="79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1431625" y="2960775"/>
              <a:ext cx="5650" cy="202775"/>
            </a:xfrm>
            <a:custGeom>
              <a:rect b="b" l="l" r="r" t="t"/>
              <a:pathLst>
                <a:path extrusionOk="0" h="8111" w="226">
                  <a:moveTo>
                    <a:pt x="0" y="0"/>
                  </a:moveTo>
                  <a:lnTo>
                    <a:pt x="0" y="8111"/>
                  </a:lnTo>
                  <a:lnTo>
                    <a:pt x="225" y="8111"/>
                  </a:lnTo>
                  <a:lnTo>
                    <a:pt x="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1191400" y="2985325"/>
              <a:ext cx="243600" cy="3800"/>
            </a:xfrm>
            <a:custGeom>
              <a:rect b="b" l="l" r="r" t="t"/>
              <a:pathLst>
                <a:path extrusionOk="0" h="152" w="9744">
                  <a:moveTo>
                    <a:pt x="0" y="1"/>
                  </a:moveTo>
                  <a:lnTo>
                    <a:pt x="0" y="152"/>
                  </a:lnTo>
                  <a:lnTo>
                    <a:pt x="9743" y="152"/>
                  </a:lnTo>
                  <a:lnTo>
                    <a:pt x="9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1193175" y="3147750"/>
              <a:ext cx="241825" cy="5650"/>
            </a:xfrm>
            <a:custGeom>
              <a:rect b="b" l="l" r="r" t="t"/>
              <a:pathLst>
                <a:path extrusionOk="0" h="226" w="9673">
                  <a:moveTo>
                    <a:pt x="0" y="1"/>
                  </a:moveTo>
                  <a:cubicBezTo>
                    <a:pt x="37" y="82"/>
                    <a:pt x="86" y="159"/>
                    <a:pt x="146" y="226"/>
                  </a:cubicBezTo>
                  <a:lnTo>
                    <a:pt x="9672" y="226"/>
                  </a:lnTo>
                  <a:lnTo>
                    <a:pt x="96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1193425" y="2972200"/>
              <a:ext cx="241575" cy="3800"/>
            </a:xfrm>
            <a:custGeom>
              <a:rect b="b" l="l" r="r" t="t"/>
              <a:pathLst>
                <a:path extrusionOk="0" h="152" w="9663">
                  <a:moveTo>
                    <a:pt x="93" y="0"/>
                  </a:moveTo>
                  <a:cubicBezTo>
                    <a:pt x="57" y="47"/>
                    <a:pt x="26" y="97"/>
                    <a:pt x="0" y="151"/>
                  </a:cubicBezTo>
                  <a:lnTo>
                    <a:pt x="9662" y="151"/>
                  </a:lnTo>
                  <a:lnTo>
                    <a:pt x="9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1443850" y="2975000"/>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1443850" y="3001300"/>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1443850" y="3027575"/>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1443850" y="3053900"/>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1443850" y="3080175"/>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1443850" y="3106450"/>
              <a:ext cx="26300" cy="15050"/>
            </a:xfrm>
            <a:custGeom>
              <a:rect b="b" l="l" r="r" t="t"/>
              <a:pathLst>
                <a:path extrusionOk="0" h="602" w="1052">
                  <a:moveTo>
                    <a:pt x="0" y="0"/>
                  </a:moveTo>
                  <a:lnTo>
                    <a:pt x="0" y="602"/>
                  </a:lnTo>
                  <a:lnTo>
                    <a:pt x="1051" y="602"/>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1443850" y="3132725"/>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1487000" y="3027575"/>
              <a:ext cx="11300" cy="15050"/>
            </a:xfrm>
            <a:custGeom>
              <a:rect b="b" l="l" r="r" t="t"/>
              <a:pathLst>
                <a:path extrusionOk="0" h="602" w="452">
                  <a:moveTo>
                    <a:pt x="0" y="0"/>
                  </a:moveTo>
                  <a:lnTo>
                    <a:pt x="0" y="601"/>
                  </a:lnTo>
                  <a:lnTo>
                    <a:pt x="452" y="601"/>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1487000" y="3053900"/>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1487000" y="3080175"/>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1487000" y="3106450"/>
              <a:ext cx="11300" cy="15050"/>
            </a:xfrm>
            <a:custGeom>
              <a:rect b="b" l="l" r="r" t="t"/>
              <a:pathLst>
                <a:path extrusionOk="0" h="602" w="452">
                  <a:moveTo>
                    <a:pt x="0" y="0"/>
                  </a:moveTo>
                  <a:lnTo>
                    <a:pt x="0" y="602"/>
                  </a:lnTo>
                  <a:lnTo>
                    <a:pt x="452" y="602"/>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1487000" y="3132725"/>
              <a:ext cx="11300" cy="15050"/>
            </a:xfrm>
            <a:custGeom>
              <a:rect b="b" l="l" r="r" t="t"/>
              <a:pathLst>
                <a:path extrusionOk="0" h="602" w="452">
                  <a:moveTo>
                    <a:pt x="0" y="1"/>
                  </a:moveTo>
                  <a:lnTo>
                    <a:pt x="0" y="602"/>
                  </a:lnTo>
                  <a:lnTo>
                    <a:pt x="452" y="602"/>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1475750" y="2976900"/>
              <a:ext cx="33825" cy="33825"/>
            </a:xfrm>
            <a:custGeom>
              <a:rect b="b" l="l" r="r" t="t"/>
              <a:pathLst>
                <a:path extrusionOk="0" h="1353" w="1353">
                  <a:moveTo>
                    <a:pt x="0" y="0"/>
                  </a:moveTo>
                  <a:lnTo>
                    <a:pt x="0" y="1352"/>
                  </a:lnTo>
                  <a:lnTo>
                    <a:pt x="1352" y="1352"/>
                  </a:lnTo>
                  <a:lnTo>
                    <a:pt x="1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1594000" y="3175900"/>
              <a:ext cx="123975" cy="37575"/>
            </a:xfrm>
            <a:custGeom>
              <a:rect b="b" l="l" r="r" t="t"/>
              <a:pathLst>
                <a:path extrusionOk="0" h="1503" w="4959">
                  <a:moveTo>
                    <a:pt x="1" y="0"/>
                  </a:moveTo>
                  <a:lnTo>
                    <a:pt x="1" y="1503"/>
                  </a:lnTo>
                  <a:lnTo>
                    <a:pt x="4958" y="1503"/>
                  </a:lnTo>
                  <a:lnTo>
                    <a:pt x="49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1104000" y="3224725"/>
              <a:ext cx="704100" cy="1271075"/>
            </a:xfrm>
            <a:custGeom>
              <a:rect b="b" l="l" r="r" t="t"/>
              <a:pathLst>
                <a:path extrusionOk="0" h="50843" w="28164">
                  <a:moveTo>
                    <a:pt x="0" y="0"/>
                  </a:moveTo>
                  <a:lnTo>
                    <a:pt x="0" y="50843"/>
                  </a:lnTo>
                  <a:lnTo>
                    <a:pt x="28163" y="50843"/>
                  </a:lnTo>
                  <a:lnTo>
                    <a:pt x="28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1104000" y="4274250"/>
              <a:ext cx="50725" cy="298525"/>
            </a:xfrm>
            <a:custGeom>
              <a:rect b="b" l="l" r="r" t="t"/>
              <a:pathLst>
                <a:path extrusionOk="0" h="11941" w="2029">
                  <a:moveTo>
                    <a:pt x="0" y="0"/>
                  </a:moveTo>
                  <a:lnTo>
                    <a:pt x="0"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1757350" y="4274250"/>
              <a:ext cx="50750" cy="298525"/>
            </a:xfrm>
            <a:custGeom>
              <a:rect b="b" l="l" r="r" t="t"/>
              <a:pathLst>
                <a:path extrusionOk="0" h="11941" w="2030">
                  <a:moveTo>
                    <a:pt x="1" y="0"/>
                  </a:moveTo>
                  <a:lnTo>
                    <a:pt x="1"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1072100" y="3213450"/>
              <a:ext cx="767900" cy="43200"/>
            </a:xfrm>
            <a:custGeom>
              <a:rect b="b" l="l" r="r" t="t"/>
              <a:pathLst>
                <a:path extrusionOk="0" h="1728" w="30716">
                  <a:moveTo>
                    <a:pt x="0" y="1"/>
                  </a:moveTo>
                  <a:lnTo>
                    <a:pt x="0" y="1727"/>
                  </a:lnTo>
                  <a:lnTo>
                    <a:pt x="30716" y="1727"/>
                  </a:lnTo>
                  <a:lnTo>
                    <a:pt x="30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1154700" y="3320500"/>
              <a:ext cx="602675" cy="279750"/>
            </a:xfrm>
            <a:custGeom>
              <a:rect b="b" l="l" r="r" t="t"/>
              <a:pathLst>
                <a:path extrusionOk="0" h="11190" w="24107">
                  <a:moveTo>
                    <a:pt x="954" y="1"/>
                  </a:moveTo>
                  <a:cubicBezTo>
                    <a:pt x="427" y="1"/>
                    <a:pt x="1" y="427"/>
                    <a:pt x="1" y="954"/>
                  </a:cubicBezTo>
                  <a:lnTo>
                    <a:pt x="1" y="10237"/>
                  </a:lnTo>
                  <a:cubicBezTo>
                    <a:pt x="1" y="10763"/>
                    <a:pt x="427" y="11190"/>
                    <a:pt x="954" y="11190"/>
                  </a:cubicBezTo>
                  <a:lnTo>
                    <a:pt x="23154" y="11190"/>
                  </a:lnTo>
                  <a:cubicBezTo>
                    <a:pt x="23680" y="11190"/>
                    <a:pt x="24107" y="10763"/>
                    <a:pt x="24107" y="10237"/>
                  </a:cubicBezTo>
                  <a:lnTo>
                    <a:pt x="24107" y="954"/>
                  </a:lnTo>
                  <a:cubicBezTo>
                    <a:pt x="24107" y="427"/>
                    <a:pt x="23680" y="1"/>
                    <a:pt x="23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1205375" y="3361775"/>
              <a:ext cx="127700" cy="35675"/>
            </a:xfrm>
            <a:custGeom>
              <a:rect b="b" l="l" r="r" t="t"/>
              <a:pathLst>
                <a:path extrusionOk="0" h="1427" w="5108">
                  <a:moveTo>
                    <a:pt x="1" y="1"/>
                  </a:moveTo>
                  <a:lnTo>
                    <a:pt x="1" y="1427"/>
                  </a:lnTo>
                  <a:lnTo>
                    <a:pt x="5108" y="1427"/>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1205375" y="3417475"/>
              <a:ext cx="127700" cy="35700"/>
            </a:xfrm>
            <a:custGeom>
              <a:rect b="b" l="l" r="r" t="t"/>
              <a:pathLst>
                <a:path extrusionOk="0" h="1428" w="5108">
                  <a:moveTo>
                    <a:pt x="1" y="1"/>
                  </a:moveTo>
                  <a:lnTo>
                    <a:pt x="1" y="1428"/>
                  </a:lnTo>
                  <a:lnTo>
                    <a:pt x="5108" y="1428"/>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1205375" y="3473175"/>
              <a:ext cx="127700" cy="35700"/>
            </a:xfrm>
            <a:custGeom>
              <a:rect b="b" l="l" r="r" t="t"/>
              <a:pathLst>
                <a:path extrusionOk="0" h="1428" w="5108">
                  <a:moveTo>
                    <a:pt x="1" y="0"/>
                  </a:moveTo>
                  <a:lnTo>
                    <a:pt x="1" y="1428"/>
                  </a:lnTo>
                  <a:lnTo>
                    <a:pt x="5108" y="1428"/>
                  </a:lnTo>
                  <a:lnTo>
                    <a:pt x="5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1205375" y="3528875"/>
              <a:ext cx="127700" cy="35700"/>
            </a:xfrm>
            <a:custGeom>
              <a:rect b="b" l="l" r="r" t="t"/>
              <a:pathLst>
                <a:path extrusionOk="0" h="1428" w="5108">
                  <a:moveTo>
                    <a:pt x="1" y="0"/>
                  </a:moveTo>
                  <a:lnTo>
                    <a:pt x="1" y="1428"/>
                  </a:lnTo>
                  <a:lnTo>
                    <a:pt x="5108" y="1428"/>
                  </a:lnTo>
                  <a:lnTo>
                    <a:pt x="5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1419400" y="3368275"/>
              <a:ext cx="298575" cy="165400"/>
            </a:xfrm>
            <a:custGeom>
              <a:rect b="b" l="l" r="r" t="t"/>
              <a:pathLst>
                <a:path extrusionOk="0" h="6616" w="11943">
                  <a:moveTo>
                    <a:pt x="1" y="0"/>
                  </a:moveTo>
                  <a:lnTo>
                    <a:pt x="1" y="6615"/>
                  </a:lnTo>
                  <a:lnTo>
                    <a:pt x="11942" y="6615"/>
                  </a:lnTo>
                  <a:lnTo>
                    <a:pt x="11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1419400" y="3390200"/>
              <a:ext cx="298575" cy="115125"/>
            </a:xfrm>
            <a:custGeom>
              <a:rect b="b" l="l" r="r" t="t"/>
              <a:pathLst>
                <a:path extrusionOk="0" h="4605" w="11943">
                  <a:moveTo>
                    <a:pt x="1672" y="1"/>
                  </a:moveTo>
                  <a:lnTo>
                    <a:pt x="737" y="2818"/>
                  </a:lnTo>
                  <a:lnTo>
                    <a:pt x="1" y="2818"/>
                  </a:lnTo>
                  <a:lnTo>
                    <a:pt x="1" y="3074"/>
                  </a:lnTo>
                  <a:lnTo>
                    <a:pt x="922" y="3074"/>
                  </a:lnTo>
                  <a:lnTo>
                    <a:pt x="1499" y="1339"/>
                  </a:lnTo>
                  <a:lnTo>
                    <a:pt x="1709" y="4604"/>
                  </a:lnTo>
                  <a:lnTo>
                    <a:pt x="2650" y="3074"/>
                  </a:lnTo>
                  <a:lnTo>
                    <a:pt x="3759" y="3074"/>
                  </a:lnTo>
                  <a:lnTo>
                    <a:pt x="4334" y="1339"/>
                  </a:lnTo>
                  <a:lnTo>
                    <a:pt x="4543" y="4604"/>
                  </a:lnTo>
                  <a:lnTo>
                    <a:pt x="5485" y="3074"/>
                  </a:lnTo>
                  <a:lnTo>
                    <a:pt x="6593" y="3074"/>
                  </a:lnTo>
                  <a:lnTo>
                    <a:pt x="7169" y="1339"/>
                  </a:lnTo>
                  <a:lnTo>
                    <a:pt x="7380" y="4604"/>
                  </a:lnTo>
                  <a:lnTo>
                    <a:pt x="8321" y="3074"/>
                  </a:lnTo>
                  <a:lnTo>
                    <a:pt x="9428" y="3074"/>
                  </a:lnTo>
                  <a:lnTo>
                    <a:pt x="10003" y="1339"/>
                  </a:lnTo>
                  <a:lnTo>
                    <a:pt x="10214" y="4604"/>
                  </a:lnTo>
                  <a:lnTo>
                    <a:pt x="11180" y="3035"/>
                  </a:lnTo>
                  <a:lnTo>
                    <a:pt x="11942" y="3065"/>
                  </a:lnTo>
                  <a:lnTo>
                    <a:pt x="11942" y="2807"/>
                  </a:lnTo>
                  <a:lnTo>
                    <a:pt x="11039" y="2772"/>
                  </a:lnTo>
                  <a:lnTo>
                    <a:pt x="10418" y="3780"/>
                  </a:lnTo>
                  <a:lnTo>
                    <a:pt x="10176" y="1"/>
                  </a:lnTo>
                  <a:lnTo>
                    <a:pt x="9244" y="2811"/>
                  </a:lnTo>
                  <a:lnTo>
                    <a:pt x="8204" y="2772"/>
                  </a:lnTo>
                  <a:lnTo>
                    <a:pt x="7583" y="3780"/>
                  </a:lnTo>
                  <a:lnTo>
                    <a:pt x="7341" y="1"/>
                  </a:lnTo>
                  <a:lnTo>
                    <a:pt x="6409" y="2811"/>
                  </a:lnTo>
                  <a:lnTo>
                    <a:pt x="5370" y="2772"/>
                  </a:lnTo>
                  <a:lnTo>
                    <a:pt x="4749" y="3780"/>
                  </a:lnTo>
                  <a:lnTo>
                    <a:pt x="4506" y="1"/>
                  </a:lnTo>
                  <a:lnTo>
                    <a:pt x="3575" y="2811"/>
                  </a:lnTo>
                  <a:lnTo>
                    <a:pt x="2535" y="2772"/>
                  </a:lnTo>
                  <a:lnTo>
                    <a:pt x="1914" y="3780"/>
                  </a:lnTo>
                  <a:lnTo>
                    <a:pt x="1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1104000" y="3643400"/>
              <a:ext cx="704100" cy="9425"/>
            </a:xfrm>
            <a:custGeom>
              <a:rect b="b" l="l" r="r" t="t"/>
              <a:pathLst>
                <a:path extrusionOk="0" h="377" w="28164">
                  <a:moveTo>
                    <a:pt x="0" y="0"/>
                  </a:moveTo>
                  <a:lnTo>
                    <a:pt x="0" y="376"/>
                  </a:lnTo>
                  <a:lnTo>
                    <a:pt x="28163" y="376"/>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104000" y="4024550"/>
              <a:ext cx="704100" cy="9375"/>
            </a:xfrm>
            <a:custGeom>
              <a:rect b="b" l="l" r="r" t="t"/>
              <a:pathLst>
                <a:path extrusionOk="0" h="375" w="28164">
                  <a:moveTo>
                    <a:pt x="0" y="0"/>
                  </a:moveTo>
                  <a:lnTo>
                    <a:pt x="0" y="375"/>
                  </a:lnTo>
                  <a:lnTo>
                    <a:pt x="28163" y="375"/>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1104000" y="3690325"/>
              <a:ext cx="473150" cy="284450"/>
            </a:xfrm>
            <a:custGeom>
              <a:rect b="b" l="l" r="r" t="t"/>
              <a:pathLst>
                <a:path extrusionOk="0" h="11378" w="18926">
                  <a:moveTo>
                    <a:pt x="0" y="1"/>
                  </a:moveTo>
                  <a:lnTo>
                    <a:pt x="0" y="11378"/>
                  </a:lnTo>
                  <a:lnTo>
                    <a:pt x="18926" y="11378"/>
                  </a:lnTo>
                  <a:lnTo>
                    <a:pt x="189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1340575" y="3703475"/>
              <a:ext cx="165225" cy="61975"/>
            </a:xfrm>
            <a:custGeom>
              <a:rect b="b" l="l" r="r" t="t"/>
              <a:pathLst>
                <a:path extrusionOk="0" h="2479" w="6609">
                  <a:moveTo>
                    <a:pt x="20" y="0"/>
                  </a:moveTo>
                  <a:cubicBezTo>
                    <a:pt x="9" y="0"/>
                    <a:pt x="0" y="10"/>
                    <a:pt x="0" y="22"/>
                  </a:cubicBezTo>
                  <a:lnTo>
                    <a:pt x="0" y="2459"/>
                  </a:lnTo>
                  <a:cubicBezTo>
                    <a:pt x="0" y="2470"/>
                    <a:pt x="9" y="2479"/>
                    <a:pt x="20" y="2479"/>
                  </a:cubicBezTo>
                  <a:lnTo>
                    <a:pt x="6588" y="2479"/>
                  </a:lnTo>
                  <a:cubicBezTo>
                    <a:pt x="6600" y="2479"/>
                    <a:pt x="6608" y="2470"/>
                    <a:pt x="6608" y="2459"/>
                  </a:cubicBezTo>
                  <a:lnTo>
                    <a:pt x="6608" y="22"/>
                  </a:lnTo>
                  <a:cubicBezTo>
                    <a:pt x="6608" y="10"/>
                    <a:pt x="6600" y="0"/>
                    <a:pt x="6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1362150" y="3711900"/>
              <a:ext cx="125825" cy="34800"/>
            </a:xfrm>
            <a:custGeom>
              <a:rect b="b" l="l" r="r" t="t"/>
              <a:pathLst>
                <a:path extrusionOk="0" h="1392" w="5033">
                  <a:moveTo>
                    <a:pt x="0" y="1"/>
                  </a:moveTo>
                  <a:lnTo>
                    <a:pt x="0" y="227"/>
                  </a:lnTo>
                  <a:lnTo>
                    <a:pt x="4808" y="227"/>
                  </a:lnTo>
                  <a:lnTo>
                    <a:pt x="4808" y="1391"/>
                  </a:lnTo>
                  <a:lnTo>
                    <a:pt x="5033" y="1391"/>
                  </a:lnTo>
                  <a:lnTo>
                    <a:pt x="5033"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1425025" y="3776700"/>
              <a:ext cx="120225" cy="197150"/>
            </a:xfrm>
            <a:custGeom>
              <a:rect b="b" l="l" r="r" t="t"/>
              <a:pathLst>
                <a:path extrusionOk="0" h="7886" w="4809">
                  <a:moveTo>
                    <a:pt x="1" y="0"/>
                  </a:moveTo>
                  <a:lnTo>
                    <a:pt x="1" y="7886"/>
                  </a:lnTo>
                  <a:lnTo>
                    <a:pt x="4808" y="7886"/>
                  </a:lnTo>
                  <a:lnTo>
                    <a:pt x="48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1425025" y="3735425"/>
              <a:ext cx="120225" cy="41300"/>
            </a:xfrm>
            <a:custGeom>
              <a:rect b="b" l="l" r="r" t="t"/>
              <a:pathLst>
                <a:path extrusionOk="0" h="1652" w="4809">
                  <a:moveTo>
                    <a:pt x="602" y="0"/>
                  </a:moveTo>
                  <a:lnTo>
                    <a:pt x="1" y="1651"/>
                  </a:lnTo>
                  <a:lnTo>
                    <a:pt x="4808" y="1651"/>
                  </a:lnTo>
                  <a:lnTo>
                    <a:pt x="4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1432025" y="3735425"/>
              <a:ext cx="106250" cy="22175"/>
            </a:xfrm>
            <a:custGeom>
              <a:rect b="b" l="l" r="r" t="t"/>
              <a:pathLst>
                <a:path extrusionOk="0" h="887" w="4250">
                  <a:moveTo>
                    <a:pt x="322" y="0"/>
                  </a:moveTo>
                  <a:lnTo>
                    <a:pt x="0" y="886"/>
                  </a:lnTo>
                  <a:lnTo>
                    <a:pt x="4249" y="886"/>
                  </a:lnTo>
                  <a:lnTo>
                    <a:pt x="3927"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1149050" y="3703475"/>
              <a:ext cx="165250" cy="61975"/>
            </a:xfrm>
            <a:custGeom>
              <a:rect b="b" l="l" r="r" t="t"/>
              <a:pathLst>
                <a:path extrusionOk="0" h="2479" w="6610">
                  <a:moveTo>
                    <a:pt x="22" y="0"/>
                  </a:moveTo>
                  <a:cubicBezTo>
                    <a:pt x="10" y="0"/>
                    <a:pt x="0" y="10"/>
                    <a:pt x="0" y="22"/>
                  </a:cubicBezTo>
                  <a:lnTo>
                    <a:pt x="0" y="2459"/>
                  </a:lnTo>
                  <a:cubicBezTo>
                    <a:pt x="0" y="2470"/>
                    <a:pt x="10" y="2479"/>
                    <a:pt x="22" y="2479"/>
                  </a:cubicBezTo>
                  <a:lnTo>
                    <a:pt x="6590" y="2479"/>
                  </a:lnTo>
                  <a:cubicBezTo>
                    <a:pt x="6600" y="2479"/>
                    <a:pt x="6610" y="2470"/>
                    <a:pt x="6610" y="2459"/>
                  </a:cubicBezTo>
                  <a:lnTo>
                    <a:pt x="6610" y="22"/>
                  </a:lnTo>
                  <a:cubicBezTo>
                    <a:pt x="6610" y="10"/>
                    <a:pt x="6600" y="0"/>
                    <a:pt x="65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1167850" y="3711900"/>
              <a:ext cx="136125" cy="34800"/>
            </a:xfrm>
            <a:custGeom>
              <a:rect b="b" l="l" r="r" t="t"/>
              <a:pathLst>
                <a:path extrusionOk="0" h="1392" w="5445">
                  <a:moveTo>
                    <a:pt x="0" y="1"/>
                  </a:moveTo>
                  <a:lnTo>
                    <a:pt x="0" y="227"/>
                  </a:lnTo>
                  <a:lnTo>
                    <a:pt x="5220" y="227"/>
                  </a:lnTo>
                  <a:lnTo>
                    <a:pt x="5220" y="1391"/>
                  </a:lnTo>
                  <a:lnTo>
                    <a:pt x="5445" y="1391"/>
                  </a:lnTo>
                  <a:lnTo>
                    <a:pt x="5445"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1241075" y="3776700"/>
              <a:ext cx="120175" cy="197150"/>
            </a:xfrm>
            <a:custGeom>
              <a:rect b="b" l="l" r="r" t="t"/>
              <a:pathLst>
                <a:path extrusionOk="0" h="7886" w="4807">
                  <a:moveTo>
                    <a:pt x="0" y="0"/>
                  </a:moveTo>
                  <a:lnTo>
                    <a:pt x="0" y="7886"/>
                  </a:lnTo>
                  <a:lnTo>
                    <a:pt x="4806" y="7886"/>
                  </a:lnTo>
                  <a:lnTo>
                    <a:pt x="48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1241075" y="3735425"/>
              <a:ext cx="120175" cy="41300"/>
            </a:xfrm>
            <a:custGeom>
              <a:rect b="b" l="l" r="r" t="t"/>
              <a:pathLst>
                <a:path extrusionOk="0" h="1652" w="4807">
                  <a:moveTo>
                    <a:pt x="601" y="0"/>
                  </a:moveTo>
                  <a:lnTo>
                    <a:pt x="0" y="1651"/>
                  </a:lnTo>
                  <a:lnTo>
                    <a:pt x="4806" y="1651"/>
                  </a:lnTo>
                  <a:lnTo>
                    <a:pt x="4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1248000" y="3735425"/>
              <a:ext cx="106300" cy="22175"/>
            </a:xfrm>
            <a:custGeom>
              <a:rect b="b" l="l" r="r" t="t"/>
              <a:pathLst>
                <a:path extrusionOk="0" h="887" w="4252">
                  <a:moveTo>
                    <a:pt x="324" y="0"/>
                  </a:moveTo>
                  <a:lnTo>
                    <a:pt x="1" y="886"/>
                  </a:lnTo>
                  <a:lnTo>
                    <a:pt x="4252" y="886"/>
                  </a:lnTo>
                  <a:lnTo>
                    <a:pt x="3928"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1605300" y="3690325"/>
              <a:ext cx="182150" cy="284450"/>
            </a:xfrm>
            <a:custGeom>
              <a:rect b="b" l="l" r="r" t="t"/>
              <a:pathLst>
                <a:path extrusionOk="0" h="11378" w="7286">
                  <a:moveTo>
                    <a:pt x="0" y="1"/>
                  </a:moveTo>
                  <a:lnTo>
                    <a:pt x="0" y="11378"/>
                  </a:lnTo>
                  <a:lnTo>
                    <a:pt x="7285" y="11378"/>
                  </a:lnTo>
                  <a:lnTo>
                    <a:pt x="7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1621250" y="3711900"/>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1621250" y="3743850"/>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621250" y="377577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1621250" y="3807675"/>
              <a:ext cx="33825" cy="18825"/>
            </a:xfrm>
            <a:custGeom>
              <a:rect b="b" l="l" r="r" t="t"/>
              <a:pathLst>
                <a:path extrusionOk="0" h="753" w="1353">
                  <a:moveTo>
                    <a:pt x="1" y="0"/>
                  </a:moveTo>
                  <a:lnTo>
                    <a:pt x="1"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1621250" y="383962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1621250" y="3871525"/>
              <a:ext cx="33825" cy="18800"/>
            </a:xfrm>
            <a:custGeom>
              <a:rect b="b" l="l" r="r" t="t"/>
              <a:pathLst>
                <a:path extrusionOk="0" h="752"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1621250" y="3903425"/>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1621250" y="3935325"/>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1679450" y="3711450"/>
              <a:ext cx="33825" cy="18800"/>
            </a:xfrm>
            <a:custGeom>
              <a:rect b="b" l="l" r="r" t="t"/>
              <a:pathLst>
                <a:path extrusionOk="0" h="752"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1679450" y="3743400"/>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1679450" y="3775300"/>
              <a:ext cx="33825" cy="18800"/>
            </a:xfrm>
            <a:custGeom>
              <a:rect b="b" l="l" r="r" t="t"/>
              <a:pathLst>
                <a:path extrusionOk="0" h="752" w="1353">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1679450" y="380720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1679450" y="3839125"/>
              <a:ext cx="33825" cy="18825"/>
            </a:xfrm>
            <a:custGeom>
              <a:rect b="b" l="l" r="r" t="t"/>
              <a:pathLst>
                <a:path extrusionOk="0" h="753" w="1353">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1679450" y="387105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1679450" y="3902975"/>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1679450" y="3934875"/>
              <a:ext cx="33825" cy="18825"/>
            </a:xfrm>
            <a:custGeom>
              <a:rect b="b" l="l" r="r" t="t"/>
              <a:pathLst>
                <a:path extrusionOk="0" h="753" w="1353">
                  <a:moveTo>
                    <a:pt x="0" y="0"/>
                  </a:moveTo>
                  <a:lnTo>
                    <a:pt x="0" y="753"/>
                  </a:lnTo>
                  <a:lnTo>
                    <a:pt x="1352" y="753"/>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1737675" y="371097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1737675" y="3742900"/>
              <a:ext cx="33800" cy="18825"/>
            </a:xfrm>
            <a:custGeom>
              <a:rect b="b" l="l" r="r" t="t"/>
              <a:pathLst>
                <a:path extrusionOk="0" h="753" w="1352">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1737675" y="377482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1737675" y="3806750"/>
              <a:ext cx="33800" cy="18775"/>
            </a:xfrm>
            <a:custGeom>
              <a:rect b="b" l="l" r="r" t="t"/>
              <a:pathLst>
                <a:path extrusionOk="0" h="751" w="1352">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1737675" y="383865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1737675" y="3870550"/>
              <a:ext cx="33800" cy="18850"/>
            </a:xfrm>
            <a:custGeom>
              <a:rect b="b" l="l" r="r" t="t"/>
              <a:pathLst>
                <a:path extrusionOk="0" h="754" w="1352">
                  <a:moveTo>
                    <a:pt x="0" y="1"/>
                  </a:moveTo>
                  <a:lnTo>
                    <a:pt x="0"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1737675" y="390250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1737675" y="3934400"/>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1154700" y="4088350"/>
              <a:ext cx="602675" cy="407450"/>
            </a:xfrm>
            <a:custGeom>
              <a:rect b="b" l="l" r="r" t="t"/>
              <a:pathLst>
                <a:path extrusionOk="0" h="16298" w="24107">
                  <a:moveTo>
                    <a:pt x="1" y="1"/>
                  </a:moveTo>
                  <a:lnTo>
                    <a:pt x="1" y="16298"/>
                  </a:lnTo>
                  <a:lnTo>
                    <a:pt x="374" y="16298"/>
                  </a:lnTo>
                  <a:lnTo>
                    <a:pt x="374" y="377"/>
                  </a:lnTo>
                  <a:lnTo>
                    <a:pt x="23734" y="377"/>
                  </a:lnTo>
                  <a:lnTo>
                    <a:pt x="23734" y="16298"/>
                  </a:lnTo>
                  <a:lnTo>
                    <a:pt x="24107" y="16298"/>
                  </a:lnTo>
                  <a:lnTo>
                    <a:pt x="24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1160325" y="4174725"/>
              <a:ext cx="595175" cy="35125"/>
            </a:xfrm>
            <a:custGeom>
              <a:rect b="b" l="l" r="r" t="t"/>
              <a:pathLst>
                <a:path extrusionOk="0" h="1405" w="23807">
                  <a:moveTo>
                    <a:pt x="1" y="0"/>
                  </a:moveTo>
                  <a:lnTo>
                    <a:pt x="1" y="370"/>
                  </a:lnTo>
                  <a:lnTo>
                    <a:pt x="9875" y="1311"/>
                  </a:lnTo>
                  <a:cubicBezTo>
                    <a:pt x="10530" y="1373"/>
                    <a:pt x="11188" y="1404"/>
                    <a:pt x="11845" y="1404"/>
                  </a:cubicBezTo>
                  <a:cubicBezTo>
                    <a:pt x="12492" y="1404"/>
                    <a:pt x="13138" y="1374"/>
                    <a:pt x="13783" y="1313"/>
                  </a:cubicBezTo>
                  <a:lnTo>
                    <a:pt x="23806" y="370"/>
                  </a:lnTo>
                  <a:lnTo>
                    <a:pt x="23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1160325" y="4354975"/>
              <a:ext cx="595175" cy="35150"/>
            </a:xfrm>
            <a:custGeom>
              <a:rect b="b" l="l" r="r" t="t"/>
              <a:pathLst>
                <a:path extrusionOk="0" h="1406" w="23807">
                  <a:moveTo>
                    <a:pt x="1" y="1"/>
                  </a:moveTo>
                  <a:lnTo>
                    <a:pt x="1" y="371"/>
                  </a:lnTo>
                  <a:lnTo>
                    <a:pt x="9875" y="1311"/>
                  </a:lnTo>
                  <a:cubicBezTo>
                    <a:pt x="10530" y="1374"/>
                    <a:pt x="11188" y="1405"/>
                    <a:pt x="11845" y="1405"/>
                  </a:cubicBezTo>
                  <a:cubicBezTo>
                    <a:pt x="12492" y="1405"/>
                    <a:pt x="13138" y="1375"/>
                    <a:pt x="13783" y="1314"/>
                  </a:cubicBezTo>
                  <a:lnTo>
                    <a:pt x="23806" y="371"/>
                  </a:lnTo>
                  <a:lnTo>
                    <a:pt x="238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29"/>
          <p:cNvGrpSpPr/>
          <p:nvPr/>
        </p:nvGrpSpPr>
        <p:grpSpPr>
          <a:xfrm>
            <a:off x="953575" y="1183825"/>
            <a:ext cx="1004950" cy="1073350"/>
            <a:chOff x="578050" y="1834700"/>
            <a:chExt cx="1004950" cy="1073350"/>
          </a:xfrm>
        </p:grpSpPr>
        <p:sp>
          <p:nvSpPr>
            <p:cNvPr id="859" name="Google Shape;859;p29"/>
            <p:cNvSpPr/>
            <p:nvPr/>
          </p:nvSpPr>
          <p:spPr>
            <a:xfrm>
              <a:off x="1122600" y="1834725"/>
              <a:ext cx="460400" cy="505925"/>
            </a:xfrm>
            <a:custGeom>
              <a:rect b="b" l="l" r="r" t="t"/>
              <a:pathLst>
                <a:path extrusionOk="0" h="20237" w="18416">
                  <a:moveTo>
                    <a:pt x="579" y="1"/>
                  </a:moveTo>
                  <a:cubicBezTo>
                    <a:pt x="326" y="1"/>
                    <a:pt x="114" y="290"/>
                    <a:pt x="37" y="692"/>
                  </a:cubicBezTo>
                  <a:cubicBezTo>
                    <a:pt x="27" y="730"/>
                    <a:pt x="20" y="770"/>
                    <a:pt x="16" y="808"/>
                  </a:cubicBezTo>
                  <a:cubicBezTo>
                    <a:pt x="4" y="888"/>
                    <a:pt x="0" y="968"/>
                    <a:pt x="0" y="1048"/>
                  </a:cubicBezTo>
                  <a:lnTo>
                    <a:pt x="0" y="19192"/>
                  </a:lnTo>
                  <a:cubicBezTo>
                    <a:pt x="0" y="19768"/>
                    <a:pt x="257" y="20237"/>
                    <a:pt x="579" y="20237"/>
                  </a:cubicBezTo>
                  <a:lnTo>
                    <a:pt x="17836" y="20237"/>
                  </a:lnTo>
                  <a:cubicBezTo>
                    <a:pt x="18153" y="20237"/>
                    <a:pt x="18414" y="19768"/>
                    <a:pt x="18414" y="19192"/>
                  </a:cubicBezTo>
                  <a:lnTo>
                    <a:pt x="18414" y="1048"/>
                  </a:lnTo>
                  <a:cubicBezTo>
                    <a:pt x="18416" y="1001"/>
                    <a:pt x="18413" y="954"/>
                    <a:pt x="18407" y="908"/>
                  </a:cubicBezTo>
                  <a:cubicBezTo>
                    <a:pt x="18406" y="878"/>
                    <a:pt x="18403" y="850"/>
                    <a:pt x="18398" y="820"/>
                  </a:cubicBezTo>
                  <a:cubicBezTo>
                    <a:pt x="18373" y="596"/>
                    <a:pt x="18304" y="400"/>
                    <a:pt x="18216" y="253"/>
                  </a:cubicBezTo>
                  <a:cubicBezTo>
                    <a:pt x="18109" y="95"/>
                    <a:pt x="17981"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1122600" y="1834725"/>
              <a:ext cx="441950" cy="453850"/>
            </a:xfrm>
            <a:custGeom>
              <a:rect b="b" l="l" r="r" t="t"/>
              <a:pathLst>
                <a:path extrusionOk="0" h="18154" w="17678">
                  <a:moveTo>
                    <a:pt x="11986" y="1"/>
                  </a:moveTo>
                  <a:cubicBezTo>
                    <a:pt x="11929" y="199"/>
                    <a:pt x="11884" y="401"/>
                    <a:pt x="11850" y="605"/>
                  </a:cubicBezTo>
                  <a:cubicBezTo>
                    <a:pt x="11451" y="2948"/>
                    <a:pt x="11524" y="5331"/>
                    <a:pt x="11107" y="7670"/>
                  </a:cubicBezTo>
                  <a:cubicBezTo>
                    <a:pt x="10920" y="8724"/>
                    <a:pt x="10638" y="9764"/>
                    <a:pt x="10463" y="10821"/>
                  </a:cubicBezTo>
                  <a:cubicBezTo>
                    <a:pt x="10397" y="11220"/>
                    <a:pt x="10316" y="11704"/>
                    <a:pt x="10251" y="12213"/>
                  </a:cubicBezTo>
                  <a:cubicBezTo>
                    <a:pt x="8900" y="12640"/>
                    <a:pt x="7604" y="13402"/>
                    <a:pt x="6254" y="13849"/>
                  </a:cubicBezTo>
                  <a:cubicBezTo>
                    <a:pt x="5510" y="14094"/>
                    <a:pt x="4755" y="14307"/>
                    <a:pt x="3999" y="14486"/>
                  </a:cubicBezTo>
                  <a:cubicBezTo>
                    <a:pt x="2742" y="14784"/>
                    <a:pt x="1466" y="14987"/>
                    <a:pt x="180" y="15093"/>
                  </a:cubicBezTo>
                  <a:cubicBezTo>
                    <a:pt x="121" y="15097"/>
                    <a:pt x="63" y="15104"/>
                    <a:pt x="0" y="15109"/>
                  </a:cubicBezTo>
                  <a:lnTo>
                    <a:pt x="0" y="17905"/>
                  </a:lnTo>
                  <a:cubicBezTo>
                    <a:pt x="224" y="17930"/>
                    <a:pt x="447" y="17949"/>
                    <a:pt x="674" y="17963"/>
                  </a:cubicBezTo>
                  <a:cubicBezTo>
                    <a:pt x="2107" y="18058"/>
                    <a:pt x="3553" y="18154"/>
                    <a:pt x="4997" y="18154"/>
                  </a:cubicBezTo>
                  <a:cubicBezTo>
                    <a:pt x="6550" y="18154"/>
                    <a:pt x="8101" y="18043"/>
                    <a:pt x="9632" y="17704"/>
                  </a:cubicBezTo>
                  <a:cubicBezTo>
                    <a:pt x="10407" y="17534"/>
                    <a:pt x="12004" y="17287"/>
                    <a:pt x="13175" y="16741"/>
                  </a:cubicBezTo>
                  <a:cubicBezTo>
                    <a:pt x="15474" y="16305"/>
                    <a:pt x="15763" y="12572"/>
                    <a:pt x="16155" y="10844"/>
                  </a:cubicBezTo>
                  <a:cubicBezTo>
                    <a:pt x="16779" y="8105"/>
                    <a:pt x="17300" y="5348"/>
                    <a:pt x="17575" y="2573"/>
                  </a:cubicBezTo>
                  <a:cubicBezTo>
                    <a:pt x="17659" y="1692"/>
                    <a:pt x="17678" y="827"/>
                    <a:pt x="175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1407650" y="1834725"/>
              <a:ext cx="140450" cy="376600"/>
            </a:xfrm>
            <a:custGeom>
              <a:rect b="b" l="l" r="r" t="t"/>
              <a:pathLst>
                <a:path extrusionOk="0" h="15064" w="5618">
                  <a:moveTo>
                    <a:pt x="2465" y="1"/>
                  </a:moveTo>
                  <a:cubicBezTo>
                    <a:pt x="2464" y="101"/>
                    <a:pt x="2474" y="202"/>
                    <a:pt x="2494" y="300"/>
                  </a:cubicBezTo>
                  <a:cubicBezTo>
                    <a:pt x="2549" y="531"/>
                    <a:pt x="2678" y="736"/>
                    <a:pt x="2773" y="955"/>
                  </a:cubicBezTo>
                  <a:cubicBezTo>
                    <a:pt x="2971" y="1431"/>
                    <a:pt x="2717" y="1930"/>
                    <a:pt x="2626" y="2412"/>
                  </a:cubicBezTo>
                  <a:cubicBezTo>
                    <a:pt x="2505" y="3063"/>
                    <a:pt x="2363" y="3711"/>
                    <a:pt x="2239" y="4360"/>
                  </a:cubicBezTo>
                  <a:lnTo>
                    <a:pt x="1172" y="9916"/>
                  </a:lnTo>
                  <a:cubicBezTo>
                    <a:pt x="990" y="10869"/>
                    <a:pt x="806" y="11828"/>
                    <a:pt x="437" y="12724"/>
                  </a:cubicBezTo>
                  <a:cubicBezTo>
                    <a:pt x="269" y="13131"/>
                    <a:pt x="1" y="13694"/>
                    <a:pt x="235" y="14130"/>
                  </a:cubicBezTo>
                  <a:cubicBezTo>
                    <a:pt x="488" y="14603"/>
                    <a:pt x="1158" y="14489"/>
                    <a:pt x="1575" y="14771"/>
                  </a:cubicBezTo>
                  <a:cubicBezTo>
                    <a:pt x="1713" y="14860"/>
                    <a:pt x="2006" y="15064"/>
                    <a:pt x="2206" y="15064"/>
                  </a:cubicBezTo>
                  <a:cubicBezTo>
                    <a:pt x="2235" y="15064"/>
                    <a:pt x="2262" y="15060"/>
                    <a:pt x="2286" y="15050"/>
                  </a:cubicBezTo>
                  <a:cubicBezTo>
                    <a:pt x="2403" y="15002"/>
                    <a:pt x="2482" y="14889"/>
                    <a:pt x="2527" y="14768"/>
                  </a:cubicBezTo>
                  <a:cubicBezTo>
                    <a:pt x="2655" y="14442"/>
                    <a:pt x="2589" y="14076"/>
                    <a:pt x="2534" y="13731"/>
                  </a:cubicBezTo>
                  <a:cubicBezTo>
                    <a:pt x="2508" y="13570"/>
                    <a:pt x="2489" y="13409"/>
                    <a:pt x="2480" y="13245"/>
                  </a:cubicBezTo>
                  <a:cubicBezTo>
                    <a:pt x="2410" y="12241"/>
                    <a:pt x="2603" y="11198"/>
                    <a:pt x="2736" y="10207"/>
                  </a:cubicBezTo>
                  <a:cubicBezTo>
                    <a:pt x="2900" y="9016"/>
                    <a:pt x="3109" y="7831"/>
                    <a:pt x="3361" y="6652"/>
                  </a:cubicBezTo>
                  <a:cubicBezTo>
                    <a:pt x="3596" y="5565"/>
                    <a:pt x="3867" y="4485"/>
                    <a:pt x="4177" y="3419"/>
                  </a:cubicBezTo>
                  <a:cubicBezTo>
                    <a:pt x="4336" y="2885"/>
                    <a:pt x="4501" y="2354"/>
                    <a:pt x="4676" y="1824"/>
                  </a:cubicBezTo>
                  <a:cubicBezTo>
                    <a:pt x="4811" y="1410"/>
                    <a:pt x="4907" y="798"/>
                    <a:pt x="5217" y="484"/>
                  </a:cubicBezTo>
                  <a:cubicBezTo>
                    <a:pt x="5364" y="337"/>
                    <a:pt x="5536" y="180"/>
                    <a:pt x="5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1122600" y="2194100"/>
              <a:ext cx="291325" cy="52300"/>
            </a:xfrm>
            <a:custGeom>
              <a:rect b="b" l="l" r="r" t="t"/>
              <a:pathLst>
                <a:path extrusionOk="0" h="2092" w="11653">
                  <a:moveTo>
                    <a:pt x="10364" y="1"/>
                  </a:moveTo>
                  <a:cubicBezTo>
                    <a:pt x="10221" y="1"/>
                    <a:pt x="10084" y="54"/>
                    <a:pt x="9953" y="102"/>
                  </a:cubicBezTo>
                  <a:cubicBezTo>
                    <a:pt x="9526" y="252"/>
                    <a:pt x="9071" y="315"/>
                    <a:pt x="8618" y="380"/>
                  </a:cubicBezTo>
                  <a:cubicBezTo>
                    <a:pt x="7110" y="592"/>
                    <a:pt x="5613" y="732"/>
                    <a:pt x="4107" y="944"/>
                  </a:cubicBezTo>
                  <a:cubicBezTo>
                    <a:pt x="3321" y="1054"/>
                    <a:pt x="2537" y="1154"/>
                    <a:pt x="1747" y="1241"/>
                  </a:cubicBezTo>
                  <a:cubicBezTo>
                    <a:pt x="1355" y="1281"/>
                    <a:pt x="959" y="1322"/>
                    <a:pt x="564" y="1362"/>
                  </a:cubicBezTo>
                  <a:cubicBezTo>
                    <a:pt x="487" y="1369"/>
                    <a:pt x="242" y="1417"/>
                    <a:pt x="0" y="1450"/>
                  </a:cubicBezTo>
                  <a:lnTo>
                    <a:pt x="0" y="2091"/>
                  </a:lnTo>
                  <a:cubicBezTo>
                    <a:pt x="1963" y="1959"/>
                    <a:pt x="3925" y="1812"/>
                    <a:pt x="5883" y="1651"/>
                  </a:cubicBezTo>
                  <a:cubicBezTo>
                    <a:pt x="6974" y="1560"/>
                    <a:pt x="8061" y="1469"/>
                    <a:pt x="9152" y="1369"/>
                  </a:cubicBezTo>
                  <a:cubicBezTo>
                    <a:pt x="9724" y="1315"/>
                    <a:pt x="10298" y="1263"/>
                    <a:pt x="10869" y="1208"/>
                  </a:cubicBezTo>
                  <a:lnTo>
                    <a:pt x="11652" y="1219"/>
                  </a:lnTo>
                  <a:cubicBezTo>
                    <a:pt x="11521" y="1147"/>
                    <a:pt x="11400" y="1063"/>
                    <a:pt x="11300" y="951"/>
                  </a:cubicBezTo>
                  <a:cubicBezTo>
                    <a:pt x="11149" y="788"/>
                    <a:pt x="11058" y="578"/>
                    <a:pt x="10937" y="392"/>
                  </a:cubicBezTo>
                  <a:cubicBezTo>
                    <a:pt x="10818" y="209"/>
                    <a:pt x="10641" y="33"/>
                    <a:pt x="10426" y="4"/>
                  </a:cubicBezTo>
                  <a:cubicBezTo>
                    <a:pt x="10405" y="2"/>
                    <a:pt x="10385" y="1"/>
                    <a:pt x="10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1122600" y="2225100"/>
              <a:ext cx="325075" cy="48250"/>
            </a:xfrm>
            <a:custGeom>
              <a:rect b="b" l="l" r="r" t="t"/>
              <a:pathLst>
                <a:path extrusionOk="0" h="1930" w="13003">
                  <a:moveTo>
                    <a:pt x="11692" y="1"/>
                  </a:moveTo>
                  <a:cubicBezTo>
                    <a:pt x="8436" y="1003"/>
                    <a:pt x="5044" y="1297"/>
                    <a:pt x="1652" y="1297"/>
                  </a:cubicBezTo>
                  <a:cubicBezTo>
                    <a:pt x="1101" y="1297"/>
                    <a:pt x="550" y="1289"/>
                    <a:pt x="0" y="1276"/>
                  </a:cubicBezTo>
                  <a:lnTo>
                    <a:pt x="0" y="1861"/>
                  </a:lnTo>
                  <a:cubicBezTo>
                    <a:pt x="943" y="1903"/>
                    <a:pt x="1887" y="1929"/>
                    <a:pt x="2829" y="1929"/>
                  </a:cubicBezTo>
                  <a:cubicBezTo>
                    <a:pt x="3908" y="1929"/>
                    <a:pt x="4986" y="1895"/>
                    <a:pt x="6058" y="1814"/>
                  </a:cubicBezTo>
                  <a:cubicBezTo>
                    <a:pt x="7560" y="1700"/>
                    <a:pt x="9050" y="1558"/>
                    <a:pt x="10535" y="1345"/>
                  </a:cubicBezTo>
                  <a:cubicBezTo>
                    <a:pt x="11027" y="1276"/>
                    <a:pt x="11514" y="1201"/>
                    <a:pt x="12000" y="1122"/>
                  </a:cubicBezTo>
                  <a:cubicBezTo>
                    <a:pt x="12223" y="1085"/>
                    <a:pt x="13003" y="1048"/>
                    <a:pt x="12795" y="686"/>
                  </a:cubicBezTo>
                  <a:cubicBezTo>
                    <a:pt x="12775" y="653"/>
                    <a:pt x="12750" y="623"/>
                    <a:pt x="12725" y="595"/>
                  </a:cubicBezTo>
                  <a:cubicBezTo>
                    <a:pt x="12458" y="298"/>
                    <a:pt x="12044" y="189"/>
                    <a:pt x="116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1391525" y="2191550"/>
              <a:ext cx="73100" cy="50250"/>
            </a:xfrm>
            <a:custGeom>
              <a:rect b="b" l="l" r="r" t="t"/>
              <a:pathLst>
                <a:path extrusionOk="0" h="2010" w="2924">
                  <a:moveTo>
                    <a:pt x="201" y="0"/>
                  </a:moveTo>
                  <a:cubicBezTo>
                    <a:pt x="31" y="0"/>
                    <a:pt x="0" y="231"/>
                    <a:pt x="194" y="408"/>
                  </a:cubicBezTo>
                  <a:cubicBezTo>
                    <a:pt x="595" y="776"/>
                    <a:pt x="976" y="1172"/>
                    <a:pt x="1442" y="1455"/>
                  </a:cubicBezTo>
                  <a:cubicBezTo>
                    <a:pt x="1605" y="1553"/>
                    <a:pt x="2070" y="1931"/>
                    <a:pt x="2391" y="1974"/>
                  </a:cubicBezTo>
                  <a:cubicBezTo>
                    <a:pt x="2461" y="1996"/>
                    <a:pt x="2530" y="2009"/>
                    <a:pt x="2593" y="2009"/>
                  </a:cubicBezTo>
                  <a:cubicBezTo>
                    <a:pt x="2670" y="2009"/>
                    <a:pt x="2738" y="1989"/>
                    <a:pt x="2790" y="1939"/>
                  </a:cubicBezTo>
                  <a:cubicBezTo>
                    <a:pt x="2924" y="1810"/>
                    <a:pt x="2871" y="1512"/>
                    <a:pt x="2807" y="1360"/>
                  </a:cubicBezTo>
                  <a:cubicBezTo>
                    <a:pt x="2747" y="1219"/>
                    <a:pt x="2653" y="1096"/>
                    <a:pt x="2550" y="984"/>
                  </a:cubicBezTo>
                  <a:cubicBezTo>
                    <a:pt x="2498" y="924"/>
                    <a:pt x="2442" y="867"/>
                    <a:pt x="2384" y="813"/>
                  </a:cubicBezTo>
                  <a:cubicBezTo>
                    <a:pt x="2313" y="736"/>
                    <a:pt x="2217" y="683"/>
                    <a:pt x="2113" y="663"/>
                  </a:cubicBezTo>
                  <a:cubicBezTo>
                    <a:pt x="1542" y="509"/>
                    <a:pt x="902" y="417"/>
                    <a:pt x="394" y="73"/>
                  </a:cubicBezTo>
                  <a:cubicBezTo>
                    <a:pt x="318" y="22"/>
                    <a:pt x="253"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578050" y="1834725"/>
              <a:ext cx="460425" cy="505925"/>
            </a:xfrm>
            <a:custGeom>
              <a:rect b="b" l="l" r="r" t="t"/>
              <a:pathLst>
                <a:path extrusionOk="0" h="20237" w="18417">
                  <a:moveTo>
                    <a:pt x="581" y="1"/>
                  </a:moveTo>
                  <a:cubicBezTo>
                    <a:pt x="327" y="1"/>
                    <a:pt x="116" y="290"/>
                    <a:pt x="39" y="692"/>
                  </a:cubicBezTo>
                  <a:cubicBezTo>
                    <a:pt x="29" y="730"/>
                    <a:pt x="22" y="770"/>
                    <a:pt x="17" y="808"/>
                  </a:cubicBezTo>
                  <a:cubicBezTo>
                    <a:pt x="7" y="888"/>
                    <a:pt x="1" y="968"/>
                    <a:pt x="2" y="1048"/>
                  </a:cubicBezTo>
                  <a:lnTo>
                    <a:pt x="2" y="19192"/>
                  </a:lnTo>
                  <a:cubicBezTo>
                    <a:pt x="2" y="19768"/>
                    <a:pt x="259" y="20237"/>
                    <a:pt x="581" y="20237"/>
                  </a:cubicBezTo>
                  <a:lnTo>
                    <a:pt x="17836" y="20237"/>
                  </a:lnTo>
                  <a:cubicBezTo>
                    <a:pt x="18156" y="20237"/>
                    <a:pt x="18415" y="19768"/>
                    <a:pt x="18415" y="19192"/>
                  </a:cubicBezTo>
                  <a:lnTo>
                    <a:pt x="18415" y="1048"/>
                  </a:lnTo>
                  <a:cubicBezTo>
                    <a:pt x="18416" y="1001"/>
                    <a:pt x="18413" y="954"/>
                    <a:pt x="18408" y="908"/>
                  </a:cubicBezTo>
                  <a:cubicBezTo>
                    <a:pt x="18408" y="880"/>
                    <a:pt x="18405" y="850"/>
                    <a:pt x="18401" y="821"/>
                  </a:cubicBezTo>
                  <a:cubicBezTo>
                    <a:pt x="18375" y="598"/>
                    <a:pt x="18305" y="400"/>
                    <a:pt x="18217" y="253"/>
                  </a:cubicBezTo>
                  <a:cubicBezTo>
                    <a:pt x="18111" y="96"/>
                    <a:pt x="17983"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578100" y="1834725"/>
              <a:ext cx="460375" cy="505925"/>
            </a:xfrm>
            <a:custGeom>
              <a:rect b="b" l="l" r="r" t="t"/>
              <a:pathLst>
                <a:path extrusionOk="0" h="20237" w="18415">
                  <a:moveTo>
                    <a:pt x="579" y="1"/>
                  </a:moveTo>
                  <a:cubicBezTo>
                    <a:pt x="325" y="1"/>
                    <a:pt x="114" y="290"/>
                    <a:pt x="37" y="692"/>
                  </a:cubicBezTo>
                  <a:cubicBezTo>
                    <a:pt x="27" y="730"/>
                    <a:pt x="20" y="770"/>
                    <a:pt x="16" y="808"/>
                  </a:cubicBezTo>
                  <a:cubicBezTo>
                    <a:pt x="5" y="888"/>
                    <a:pt x="0" y="968"/>
                    <a:pt x="0" y="1048"/>
                  </a:cubicBezTo>
                  <a:lnTo>
                    <a:pt x="0" y="8592"/>
                  </a:lnTo>
                  <a:cubicBezTo>
                    <a:pt x="184" y="9126"/>
                    <a:pt x="359" y="9616"/>
                    <a:pt x="506" y="10042"/>
                  </a:cubicBezTo>
                  <a:cubicBezTo>
                    <a:pt x="517" y="10077"/>
                    <a:pt x="527" y="10107"/>
                    <a:pt x="539" y="10140"/>
                  </a:cubicBezTo>
                  <a:cubicBezTo>
                    <a:pt x="1479" y="12885"/>
                    <a:pt x="2267" y="15734"/>
                    <a:pt x="2467" y="18658"/>
                  </a:cubicBezTo>
                  <a:cubicBezTo>
                    <a:pt x="2504" y="19148"/>
                    <a:pt x="2547" y="19694"/>
                    <a:pt x="2570" y="20237"/>
                  </a:cubicBezTo>
                  <a:lnTo>
                    <a:pt x="15939" y="20237"/>
                  </a:lnTo>
                  <a:cubicBezTo>
                    <a:pt x="15899" y="19709"/>
                    <a:pt x="15910" y="19178"/>
                    <a:pt x="15946" y="18665"/>
                  </a:cubicBezTo>
                  <a:cubicBezTo>
                    <a:pt x="16146" y="15741"/>
                    <a:pt x="16934" y="12896"/>
                    <a:pt x="17871" y="10151"/>
                  </a:cubicBezTo>
                  <a:cubicBezTo>
                    <a:pt x="17883" y="10123"/>
                    <a:pt x="17893" y="10096"/>
                    <a:pt x="17900" y="10067"/>
                  </a:cubicBezTo>
                  <a:cubicBezTo>
                    <a:pt x="18051" y="9634"/>
                    <a:pt x="18230" y="9133"/>
                    <a:pt x="18413" y="8592"/>
                  </a:cubicBezTo>
                  <a:lnTo>
                    <a:pt x="18413" y="1048"/>
                  </a:lnTo>
                  <a:cubicBezTo>
                    <a:pt x="18414" y="1001"/>
                    <a:pt x="18411" y="954"/>
                    <a:pt x="18406" y="908"/>
                  </a:cubicBezTo>
                  <a:cubicBezTo>
                    <a:pt x="18406" y="880"/>
                    <a:pt x="18403" y="850"/>
                    <a:pt x="18399" y="821"/>
                  </a:cubicBezTo>
                  <a:cubicBezTo>
                    <a:pt x="18373" y="598"/>
                    <a:pt x="18303" y="400"/>
                    <a:pt x="18215" y="253"/>
                  </a:cubicBezTo>
                  <a:cubicBezTo>
                    <a:pt x="18109" y="96"/>
                    <a:pt x="17981" y="1"/>
                    <a:pt x="17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762775" y="2168600"/>
              <a:ext cx="84500" cy="41175"/>
            </a:xfrm>
            <a:custGeom>
              <a:rect b="b" l="l" r="r" t="t"/>
              <a:pathLst>
                <a:path extrusionOk="0" h="1647" w="3380">
                  <a:moveTo>
                    <a:pt x="1823" y="1"/>
                  </a:moveTo>
                  <a:cubicBezTo>
                    <a:pt x="1769" y="1"/>
                    <a:pt x="1714" y="3"/>
                    <a:pt x="1660" y="6"/>
                  </a:cubicBezTo>
                  <a:cubicBezTo>
                    <a:pt x="1567" y="11"/>
                    <a:pt x="1476" y="20"/>
                    <a:pt x="1385" y="30"/>
                  </a:cubicBezTo>
                  <a:cubicBezTo>
                    <a:pt x="1325" y="18"/>
                    <a:pt x="1264" y="11"/>
                    <a:pt x="1203" y="11"/>
                  </a:cubicBezTo>
                  <a:cubicBezTo>
                    <a:pt x="1197" y="11"/>
                    <a:pt x="1191" y="11"/>
                    <a:pt x="1186" y="11"/>
                  </a:cubicBezTo>
                  <a:cubicBezTo>
                    <a:pt x="1043" y="16"/>
                    <a:pt x="884" y="33"/>
                    <a:pt x="760" y="110"/>
                  </a:cubicBezTo>
                  <a:cubicBezTo>
                    <a:pt x="671" y="167"/>
                    <a:pt x="592" y="235"/>
                    <a:pt x="583" y="349"/>
                  </a:cubicBezTo>
                  <a:cubicBezTo>
                    <a:pt x="575" y="490"/>
                    <a:pt x="560" y="631"/>
                    <a:pt x="543" y="772"/>
                  </a:cubicBezTo>
                  <a:lnTo>
                    <a:pt x="533" y="766"/>
                  </a:lnTo>
                  <a:lnTo>
                    <a:pt x="522" y="759"/>
                  </a:lnTo>
                  <a:lnTo>
                    <a:pt x="518" y="756"/>
                  </a:lnTo>
                  <a:cubicBezTo>
                    <a:pt x="508" y="748"/>
                    <a:pt x="496" y="739"/>
                    <a:pt x="489" y="731"/>
                  </a:cubicBezTo>
                  <a:cubicBezTo>
                    <a:pt x="479" y="721"/>
                    <a:pt x="469" y="709"/>
                    <a:pt x="459" y="698"/>
                  </a:cubicBezTo>
                  <a:cubicBezTo>
                    <a:pt x="436" y="665"/>
                    <a:pt x="418" y="627"/>
                    <a:pt x="406" y="588"/>
                  </a:cubicBezTo>
                  <a:cubicBezTo>
                    <a:pt x="406" y="583"/>
                    <a:pt x="405" y="578"/>
                    <a:pt x="404" y="574"/>
                  </a:cubicBezTo>
                  <a:cubicBezTo>
                    <a:pt x="393" y="491"/>
                    <a:pt x="288" y="464"/>
                    <a:pt x="215" y="464"/>
                  </a:cubicBezTo>
                  <a:cubicBezTo>
                    <a:pt x="211" y="464"/>
                    <a:pt x="208" y="464"/>
                    <a:pt x="204" y="464"/>
                  </a:cubicBezTo>
                  <a:cubicBezTo>
                    <a:pt x="157" y="464"/>
                    <a:pt x="104" y="470"/>
                    <a:pt x="63" y="496"/>
                  </a:cubicBezTo>
                  <a:cubicBezTo>
                    <a:pt x="38" y="511"/>
                    <a:pt x="1" y="538"/>
                    <a:pt x="5" y="574"/>
                  </a:cubicBezTo>
                  <a:cubicBezTo>
                    <a:pt x="28" y="732"/>
                    <a:pt x="133" y="859"/>
                    <a:pt x="273" y="933"/>
                  </a:cubicBezTo>
                  <a:cubicBezTo>
                    <a:pt x="347" y="973"/>
                    <a:pt x="426" y="999"/>
                    <a:pt x="509" y="1009"/>
                  </a:cubicBezTo>
                  <a:cubicBezTo>
                    <a:pt x="498" y="1083"/>
                    <a:pt x="485" y="1155"/>
                    <a:pt x="472" y="1229"/>
                  </a:cubicBezTo>
                  <a:cubicBezTo>
                    <a:pt x="475" y="1295"/>
                    <a:pt x="505" y="1356"/>
                    <a:pt x="555" y="1400"/>
                  </a:cubicBezTo>
                  <a:cubicBezTo>
                    <a:pt x="599" y="1442"/>
                    <a:pt x="651" y="1474"/>
                    <a:pt x="710" y="1494"/>
                  </a:cubicBezTo>
                  <a:cubicBezTo>
                    <a:pt x="825" y="1545"/>
                    <a:pt x="946" y="1565"/>
                    <a:pt x="1068" y="1565"/>
                  </a:cubicBezTo>
                  <a:cubicBezTo>
                    <a:pt x="1119" y="1565"/>
                    <a:pt x="1169" y="1562"/>
                    <a:pt x="1220" y="1556"/>
                  </a:cubicBezTo>
                  <a:cubicBezTo>
                    <a:pt x="1242" y="1554"/>
                    <a:pt x="1264" y="1554"/>
                    <a:pt x="1286" y="1554"/>
                  </a:cubicBezTo>
                  <a:cubicBezTo>
                    <a:pt x="1316" y="1554"/>
                    <a:pt x="1346" y="1555"/>
                    <a:pt x="1377" y="1556"/>
                  </a:cubicBezTo>
                  <a:cubicBezTo>
                    <a:pt x="1434" y="1563"/>
                    <a:pt x="1492" y="1571"/>
                    <a:pt x="1549" y="1583"/>
                  </a:cubicBezTo>
                  <a:cubicBezTo>
                    <a:pt x="1636" y="1608"/>
                    <a:pt x="1726" y="1625"/>
                    <a:pt x="1817" y="1637"/>
                  </a:cubicBezTo>
                  <a:cubicBezTo>
                    <a:pt x="1882" y="1643"/>
                    <a:pt x="1949" y="1647"/>
                    <a:pt x="2016" y="1647"/>
                  </a:cubicBezTo>
                  <a:cubicBezTo>
                    <a:pt x="2204" y="1647"/>
                    <a:pt x="2393" y="1616"/>
                    <a:pt x="2559" y="1518"/>
                  </a:cubicBezTo>
                  <a:cubicBezTo>
                    <a:pt x="2710" y="1432"/>
                    <a:pt x="2807" y="1295"/>
                    <a:pt x="2808" y="1115"/>
                  </a:cubicBezTo>
                  <a:cubicBezTo>
                    <a:pt x="2808" y="1077"/>
                    <a:pt x="2808" y="1037"/>
                    <a:pt x="2805" y="999"/>
                  </a:cubicBezTo>
                  <a:cubicBezTo>
                    <a:pt x="2998" y="922"/>
                    <a:pt x="3171" y="805"/>
                    <a:pt x="3315" y="655"/>
                  </a:cubicBezTo>
                  <a:cubicBezTo>
                    <a:pt x="3379" y="593"/>
                    <a:pt x="3314" y="527"/>
                    <a:pt x="3245" y="507"/>
                  </a:cubicBezTo>
                  <a:cubicBezTo>
                    <a:pt x="3213" y="497"/>
                    <a:pt x="3180" y="491"/>
                    <a:pt x="3146" y="491"/>
                  </a:cubicBezTo>
                  <a:cubicBezTo>
                    <a:pt x="3128" y="491"/>
                    <a:pt x="3110" y="493"/>
                    <a:pt x="3093" y="496"/>
                  </a:cubicBezTo>
                  <a:cubicBezTo>
                    <a:pt x="3052" y="503"/>
                    <a:pt x="3003" y="516"/>
                    <a:pt x="2973" y="546"/>
                  </a:cubicBezTo>
                  <a:cubicBezTo>
                    <a:pt x="2928" y="594"/>
                    <a:pt x="2878" y="640"/>
                    <a:pt x="2825" y="679"/>
                  </a:cubicBezTo>
                  <a:lnTo>
                    <a:pt x="2810" y="692"/>
                  </a:lnTo>
                  <a:cubicBezTo>
                    <a:pt x="2797" y="702"/>
                    <a:pt x="2784" y="711"/>
                    <a:pt x="2771" y="719"/>
                  </a:cubicBezTo>
                  <a:cubicBezTo>
                    <a:pt x="2763" y="677"/>
                    <a:pt x="2755" y="634"/>
                    <a:pt x="2747" y="591"/>
                  </a:cubicBezTo>
                  <a:cubicBezTo>
                    <a:pt x="2730" y="521"/>
                    <a:pt x="2718" y="442"/>
                    <a:pt x="2687" y="376"/>
                  </a:cubicBezTo>
                  <a:cubicBezTo>
                    <a:pt x="2583" y="160"/>
                    <a:pt x="2339" y="66"/>
                    <a:pt x="2122" y="26"/>
                  </a:cubicBezTo>
                  <a:cubicBezTo>
                    <a:pt x="2024" y="7"/>
                    <a:pt x="1923" y="1"/>
                    <a:pt x="1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771000" y="1834700"/>
              <a:ext cx="62750" cy="27350"/>
            </a:xfrm>
            <a:custGeom>
              <a:rect b="b" l="l" r="r" t="t"/>
              <a:pathLst>
                <a:path extrusionOk="0" h="1094" w="2510">
                  <a:moveTo>
                    <a:pt x="191" y="0"/>
                  </a:moveTo>
                  <a:cubicBezTo>
                    <a:pt x="136" y="308"/>
                    <a:pt x="1" y="809"/>
                    <a:pt x="381" y="938"/>
                  </a:cubicBezTo>
                  <a:cubicBezTo>
                    <a:pt x="496" y="989"/>
                    <a:pt x="618" y="1010"/>
                    <a:pt x="741" y="1010"/>
                  </a:cubicBezTo>
                  <a:cubicBezTo>
                    <a:pt x="791" y="1010"/>
                    <a:pt x="841" y="1007"/>
                    <a:pt x="891" y="1000"/>
                  </a:cubicBezTo>
                  <a:lnTo>
                    <a:pt x="1048" y="1000"/>
                  </a:lnTo>
                  <a:cubicBezTo>
                    <a:pt x="1106" y="1006"/>
                    <a:pt x="1163" y="1016"/>
                    <a:pt x="1220" y="1029"/>
                  </a:cubicBezTo>
                  <a:cubicBezTo>
                    <a:pt x="1308" y="1053"/>
                    <a:pt x="1397" y="1072"/>
                    <a:pt x="1486" y="1084"/>
                  </a:cubicBezTo>
                  <a:cubicBezTo>
                    <a:pt x="1552" y="1090"/>
                    <a:pt x="1618" y="1094"/>
                    <a:pt x="1684" y="1094"/>
                  </a:cubicBezTo>
                  <a:cubicBezTo>
                    <a:pt x="1875" y="1094"/>
                    <a:pt x="2064" y="1064"/>
                    <a:pt x="2230" y="963"/>
                  </a:cubicBezTo>
                  <a:cubicBezTo>
                    <a:pt x="2509" y="804"/>
                    <a:pt x="2461" y="385"/>
                    <a:pt x="2428" y="117"/>
                  </a:cubicBezTo>
                  <a:cubicBezTo>
                    <a:pt x="2424" y="96"/>
                    <a:pt x="2421" y="70"/>
                    <a:pt x="2416" y="52"/>
                  </a:cubicBezTo>
                  <a:cubicBezTo>
                    <a:pt x="2414" y="33"/>
                    <a:pt x="2409" y="15"/>
                    <a:pt x="2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759175" y="2214550"/>
              <a:ext cx="95550" cy="45725"/>
            </a:xfrm>
            <a:custGeom>
              <a:rect b="b" l="l" r="r" t="t"/>
              <a:pathLst>
                <a:path extrusionOk="0" h="1829" w="3822">
                  <a:moveTo>
                    <a:pt x="1149" y="1"/>
                  </a:moveTo>
                  <a:cubicBezTo>
                    <a:pt x="1006" y="5"/>
                    <a:pt x="848" y="25"/>
                    <a:pt x="724" y="116"/>
                  </a:cubicBezTo>
                  <a:cubicBezTo>
                    <a:pt x="637" y="180"/>
                    <a:pt x="553" y="260"/>
                    <a:pt x="548" y="393"/>
                  </a:cubicBezTo>
                  <a:cubicBezTo>
                    <a:pt x="542" y="537"/>
                    <a:pt x="536" y="680"/>
                    <a:pt x="531" y="824"/>
                  </a:cubicBezTo>
                  <a:cubicBezTo>
                    <a:pt x="475" y="777"/>
                    <a:pt x="425" y="726"/>
                    <a:pt x="380" y="670"/>
                  </a:cubicBezTo>
                  <a:cubicBezTo>
                    <a:pt x="357" y="641"/>
                    <a:pt x="295" y="625"/>
                    <a:pt x="261" y="619"/>
                  </a:cubicBezTo>
                  <a:cubicBezTo>
                    <a:pt x="244" y="617"/>
                    <a:pt x="226" y="616"/>
                    <a:pt x="209" y="616"/>
                  </a:cubicBezTo>
                  <a:cubicBezTo>
                    <a:pt x="174" y="616"/>
                    <a:pt x="140" y="620"/>
                    <a:pt x="107" y="631"/>
                  </a:cubicBezTo>
                  <a:cubicBezTo>
                    <a:pt x="73" y="643"/>
                    <a:pt x="32" y="661"/>
                    <a:pt x="16" y="696"/>
                  </a:cubicBezTo>
                  <a:cubicBezTo>
                    <a:pt x="1" y="729"/>
                    <a:pt x="16" y="755"/>
                    <a:pt x="36" y="780"/>
                  </a:cubicBezTo>
                  <a:cubicBezTo>
                    <a:pt x="164" y="937"/>
                    <a:pt x="330" y="1059"/>
                    <a:pt x="516" y="1135"/>
                  </a:cubicBezTo>
                  <a:cubicBezTo>
                    <a:pt x="515" y="1188"/>
                    <a:pt x="512" y="1240"/>
                    <a:pt x="511" y="1293"/>
                  </a:cubicBezTo>
                  <a:cubicBezTo>
                    <a:pt x="503" y="1471"/>
                    <a:pt x="690" y="1589"/>
                    <a:pt x="808" y="1631"/>
                  </a:cubicBezTo>
                  <a:cubicBezTo>
                    <a:pt x="1178" y="1762"/>
                    <a:pt x="1566" y="1829"/>
                    <a:pt x="1958" y="1829"/>
                  </a:cubicBezTo>
                  <a:cubicBezTo>
                    <a:pt x="1962" y="1829"/>
                    <a:pt x="1967" y="1829"/>
                    <a:pt x="1971" y="1829"/>
                  </a:cubicBezTo>
                  <a:cubicBezTo>
                    <a:pt x="2226" y="1826"/>
                    <a:pt x="2493" y="1809"/>
                    <a:pt x="2723" y="1662"/>
                  </a:cubicBezTo>
                  <a:cubicBezTo>
                    <a:pt x="2818" y="1599"/>
                    <a:pt x="2916" y="1495"/>
                    <a:pt x="2954" y="1373"/>
                  </a:cubicBezTo>
                  <a:cubicBezTo>
                    <a:pt x="2973" y="1307"/>
                    <a:pt x="2986" y="1240"/>
                    <a:pt x="2993" y="1173"/>
                  </a:cubicBezTo>
                  <a:cubicBezTo>
                    <a:pt x="3273" y="1119"/>
                    <a:pt x="3533" y="997"/>
                    <a:pt x="3751" y="816"/>
                  </a:cubicBezTo>
                  <a:cubicBezTo>
                    <a:pt x="3821" y="757"/>
                    <a:pt x="3740" y="685"/>
                    <a:pt x="3680" y="666"/>
                  </a:cubicBezTo>
                  <a:cubicBezTo>
                    <a:pt x="3648" y="657"/>
                    <a:pt x="3612" y="651"/>
                    <a:pt x="3576" y="651"/>
                  </a:cubicBezTo>
                  <a:cubicBezTo>
                    <a:pt x="3515" y="651"/>
                    <a:pt x="3453" y="667"/>
                    <a:pt x="3407" y="706"/>
                  </a:cubicBezTo>
                  <a:cubicBezTo>
                    <a:pt x="3293" y="800"/>
                    <a:pt x="3163" y="874"/>
                    <a:pt x="3023" y="924"/>
                  </a:cubicBezTo>
                  <a:lnTo>
                    <a:pt x="3009" y="928"/>
                  </a:lnTo>
                  <a:cubicBezTo>
                    <a:pt x="3018" y="802"/>
                    <a:pt x="3022" y="672"/>
                    <a:pt x="3002" y="551"/>
                  </a:cubicBezTo>
                  <a:cubicBezTo>
                    <a:pt x="2992" y="488"/>
                    <a:pt x="2982" y="428"/>
                    <a:pt x="2954" y="376"/>
                  </a:cubicBezTo>
                  <a:cubicBezTo>
                    <a:pt x="2909" y="297"/>
                    <a:pt x="2848" y="229"/>
                    <a:pt x="2775" y="178"/>
                  </a:cubicBezTo>
                  <a:cubicBezTo>
                    <a:pt x="2613" y="58"/>
                    <a:pt x="2401" y="38"/>
                    <a:pt x="2217" y="38"/>
                  </a:cubicBezTo>
                  <a:lnTo>
                    <a:pt x="1740" y="38"/>
                  </a:lnTo>
                  <a:cubicBezTo>
                    <a:pt x="1691" y="38"/>
                    <a:pt x="1643" y="37"/>
                    <a:pt x="1595" y="37"/>
                  </a:cubicBezTo>
                  <a:cubicBezTo>
                    <a:pt x="1570" y="37"/>
                    <a:pt x="1546" y="38"/>
                    <a:pt x="1522" y="38"/>
                  </a:cubicBezTo>
                  <a:cubicBezTo>
                    <a:pt x="1489" y="38"/>
                    <a:pt x="1456" y="42"/>
                    <a:pt x="1422" y="45"/>
                  </a:cubicBezTo>
                  <a:cubicBezTo>
                    <a:pt x="1335" y="15"/>
                    <a:pt x="1243"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753100" y="2266250"/>
              <a:ext cx="101300" cy="51425"/>
            </a:xfrm>
            <a:custGeom>
              <a:rect b="b" l="l" r="r" t="t"/>
              <a:pathLst>
                <a:path extrusionOk="0" h="2057" w="4052">
                  <a:moveTo>
                    <a:pt x="2100" y="0"/>
                  </a:moveTo>
                  <a:cubicBezTo>
                    <a:pt x="1925" y="0"/>
                    <a:pt x="1750" y="22"/>
                    <a:pt x="1594" y="97"/>
                  </a:cubicBezTo>
                  <a:cubicBezTo>
                    <a:pt x="1524" y="82"/>
                    <a:pt x="1453" y="74"/>
                    <a:pt x="1380" y="74"/>
                  </a:cubicBezTo>
                  <a:cubicBezTo>
                    <a:pt x="1375" y="74"/>
                    <a:pt x="1369" y="74"/>
                    <a:pt x="1363" y="74"/>
                  </a:cubicBezTo>
                  <a:cubicBezTo>
                    <a:pt x="1221" y="77"/>
                    <a:pt x="1061" y="94"/>
                    <a:pt x="937" y="165"/>
                  </a:cubicBezTo>
                  <a:lnTo>
                    <a:pt x="845" y="228"/>
                  </a:lnTo>
                  <a:cubicBezTo>
                    <a:pt x="795" y="265"/>
                    <a:pt x="765" y="323"/>
                    <a:pt x="762" y="384"/>
                  </a:cubicBezTo>
                  <a:cubicBezTo>
                    <a:pt x="709" y="594"/>
                    <a:pt x="671" y="806"/>
                    <a:pt x="645" y="1021"/>
                  </a:cubicBezTo>
                  <a:cubicBezTo>
                    <a:pt x="628" y="1007"/>
                    <a:pt x="610" y="993"/>
                    <a:pt x="595" y="978"/>
                  </a:cubicBezTo>
                  <a:cubicBezTo>
                    <a:pt x="534" y="923"/>
                    <a:pt x="480" y="859"/>
                    <a:pt x="435" y="790"/>
                  </a:cubicBezTo>
                  <a:cubicBezTo>
                    <a:pt x="396" y="731"/>
                    <a:pt x="318" y="709"/>
                    <a:pt x="246" y="709"/>
                  </a:cubicBezTo>
                  <a:cubicBezTo>
                    <a:pt x="226" y="709"/>
                    <a:pt x="207" y="710"/>
                    <a:pt x="190" y="714"/>
                  </a:cubicBezTo>
                  <a:cubicBezTo>
                    <a:pt x="142" y="722"/>
                    <a:pt x="0" y="770"/>
                    <a:pt x="50" y="849"/>
                  </a:cubicBezTo>
                  <a:cubicBezTo>
                    <a:pt x="191" y="1060"/>
                    <a:pt x="388" y="1226"/>
                    <a:pt x="620" y="1329"/>
                  </a:cubicBezTo>
                  <a:cubicBezTo>
                    <a:pt x="617" y="1402"/>
                    <a:pt x="614" y="1476"/>
                    <a:pt x="614" y="1548"/>
                  </a:cubicBezTo>
                  <a:cubicBezTo>
                    <a:pt x="614" y="1621"/>
                    <a:pt x="618" y="1695"/>
                    <a:pt x="650" y="1763"/>
                  </a:cubicBezTo>
                  <a:cubicBezTo>
                    <a:pt x="705" y="1884"/>
                    <a:pt x="866" y="1960"/>
                    <a:pt x="990" y="1998"/>
                  </a:cubicBezTo>
                  <a:cubicBezTo>
                    <a:pt x="1169" y="2054"/>
                    <a:pt x="1360" y="2057"/>
                    <a:pt x="1546" y="2057"/>
                  </a:cubicBezTo>
                  <a:cubicBezTo>
                    <a:pt x="1564" y="2057"/>
                    <a:pt x="1581" y="2057"/>
                    <a:pt x="1598" y="2057"/>
                  </a:cubicBezTo>
                  <a:cubicBezTo>
                    <a:pt x="1786" y="2057"/>
                    <a:pt x="1974" y="2045"/>
                    <a:pt x="2161" y="2031"/>
                  </a:cubicBezTo>
                  <a:cubicBezTo>
                    <a:pt x="2440" y="2011"/>
                    <a:pt x="2716" y="1973"/>
                    <a:pt x="2990" y="1917"/>
                  </a:cubicBezTo>
                  <a:cubicBezTo>
                    <a:pt x="3177" y="1879"/>
                    <a:pt x="3396" y="1819"/>
                    <a:pt x="3432" y="1618"/>
                  </a:cubicBezTo>
                  <a:cubicBezTo>
                    <a:pt x="3454" y="1486"/>
                    <a:pt x="3467" y="1352"/>
                    <a:pt x="3467" y="1218"/>
                  </a:cubicBezTo>
                  <a:cubicBezTo>
                    <a:pt x="3661" y="1112"/>
                    <a:pt x="3838" y="978"/>
                    <a:pt x="3991" y="822"/>
                  </a:cubicBezTo>
                  <a:cubicBezTo>
                    <a:pt x="4051" y="758"/>
                    <a:pt x="3986" y="692"/>
                    <a:pt x="3919" y="671"/>
                  </a:cubicBezTo>
                  <a:cubicBezTo>
                    <a:pt x="3888" y="662"/>
                    <a:pt x="3849" y="656"/>
                    <a:pt x="3810" y="656"/>
                  </a:cubicBezTo>
                  <a:cubicBezTo>
                    <a:pt x="3748" y="656"/>
                    <a:pt x="3684" y="671"/>
                    <a:pt x="3645" y="711"/>
                  </a:cubicBezTo>
                  <a:cubicBezTo>
                    <a:pt x="3584" y="775"/>
                    <a:pt x="3517" y="836"/>
                    <a:pt x="3446" y="892"/>
                  </a:cubicBezTo>
                  <a:lnTo>
                    <a:pt x="3443" y="896"/>
                  </a:lnTo>
                  <a:cubicBezTo>
                    <a:pt x="3440" y="880"/>
                    <a:pt x="3440" y="865"/>
                    <a:pt x="3437" y="850"/>
                  </a:cubicBezTo>
                  <a:cubicBezTo>
                    <a:pt x="3413" y="704"/>
                    <a:pt x="3377" y="560"/>
                    <a:pt x="3330" y="420"/>
                  </a:cubicBezTo>
                  <a:cubicBezTo>
                    <a:pt x="3305" y="340"/>
                    <a:pt x="3271" y="271"/>
                    <a:pt x="3204" y="214"/>
                  </a:cubicBezTo>
                  <a:cubicBezTo>
                    <a:pt x="3085" y="112"/>
                    <a:pt x="2913" y="61"/>
                    <a:pt x="2758" y="43"/>
                  </a:cubicBezTo>
                  <a:cubicBezTo>
                    <a:pt x="2622" y="26"/>
                    <a:pt x="2484" y="21"/>
                    <a:pt x="2349" y="11"/>
                  </a:cubicBezTo>
                  <a:cubicBezTo>
                    <a:pt x="2268" y="5"/>
                    <a:pt x="2184" y="0"/>
                    <a:pt x="21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773925" y="2322700"/>
              <a:ext cx="61925" cy="17950"/>
            </a:xfrm>
            <a:custGeom>
              <a:rect b="b" l="l" r="r" t="t"/>
              <a:pathLst>
                <a:path extrusionOk="0" h="718" w="2477">
                  <a:moveTo>
                    <a:pt x="1496" y="0"/>
                  </a:moveTo>
                  <a:cubicBezTo>
                    <a:pt x="1343" y="0"/>
                    <a:pt x="1191" y="21"/>
                    <a:pt x="1040" y="72"/>
                  </a:cubicBezTo>
                  <a:cubicBezTo>
                    <a:pt x="950" y="108"/>
                    <a:pt x="865" y="153"/>
                    <a:pt x="787" y="208"/>
                  </a:cubicBezTo>
                  <a:cubicBezTo>
                    <a:pt x="738" y="198"/>
                    <a:pt x="689" y="193"/>
                    <a:pt x="640" y="193"/>
                  </a:cubicBezTo>
                  <a:cubicBezTo>
                    <a:pt x="633" y="193"/>
                    <a:pt x="626" y="193"/>
                    <a:pt x="619" y="193"/>
                  </a:cubicBezTo>
                  <a:cubicBezTo>
                    <a:pt x="399" y="198"/>
                    <a:pt x="59" y="263"/>
                    <a:pt x="19" y="559"/>
                  </a:cubicBezTo>
                  <a:cubicBezTo>
                    <a:pt x="12" y="611"/>
                    <a:pt x="5" y="662"/>
                    <a:pt x="0" y="718"/>
                  </a:cubicBezTo>
                  <a:lnTo>
                    <a:pt x="2476" y="718"/>
                  </a:lnTo>
                  <a:cubicBezTo>
                    <a:pt x="2465" y="648"/>
                    <a:pt x="2449" y="579"/>
                    <a:pt x="2426" y="512"/>
                  </a:cubicBezTo>
                  <a:cubicBezTo>
                    <a:pt x="2372" y="361"/>
                    <a:pt x="2258" y="249"/>
                    <a:pt x="2137" y="168"/>
                  </a:cubicBezTo>
                  <a:cubicBezTo>
                    <a:pt x="2006" y="79"/>
                    <a:pt x="1841" y="28"/>
                    <a:pt x="1691" y="11"/>
                  </a:cubicBezTo>
                  <a:cubicBezTo>
                    <a:pt x="1626" y="4"/>
                    <a:pt x="1561" y="0"/>
                    <a:pt x="1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579025" y="1834700"/>
              <a:ext cx="459225" cy="421650"/>
            </a:xfrm>
            <a:custGeom>
              <a:rect b="b" l="l" r="r" t="t"/>
              <a:pathLst>
                <a:path extrusionOk="0" h="16866" w="18369">
                  <a:moveTo>
                    <a:pt x="10291" y="1781"/>
                  </a:moveTo>
                  <a:cubicBezTo>
                    <a:pt x="10543" y="1842"/>
                    <a:pt x="10818" y="1938"/>
                    <a:pt x="10949" y="1960"/>
                  </a:cubicBezTo>
                  <a:cubicBezTo>
                    <a:pt x="11355" y="2024"/>
                    <a:pt x="11765" y="2055"/>
                    <a:pt x="12175" y="2055"/>
                  </a:cubicBezTo>
                  <a:cubicBezTo>
                    <a:pt x="12209" y="2055"/>
                    <a:pt x="12244" y="2055"/>
                    <a:pt x="12278" y="2054"/>
                  </a:cubicBezTo>
                  <a:cubicBezTo>
                    <a:pt x="12420" y="2054"/>
                    <a:pt x="12652" y="2071"/>
                    <a:pt x="12886" y="2071"/>
                  </a:cubicBezTo>
                  <a:cubicBezTo>
                    <a:pt x="13150" y="2071"/>
                    <a:pt x="13416" y="2050"/>
                    <a:pt x="13551" y="1960"/>
                  </a:cubicBezTo>
                  <a:lnTo>
                    <a:pt x="13551" y="1960"/>
                  </a:lnTo>
                  <a:cubicBezTo>
                    <a:pt x="13534" y="1975"/>
                    <a:pt x="13516" y="1982"/>
                    <a:pt x="13500" y="1996"/>
                  </a:cubicBezTo>
                  <a:cubicBezTo>
                    <a:pt x="12971" y="2415"/>
                    <a:pt x="12372" y="2732"/>
                    <a:pt x="11729" y="2933"/>
                  </a:cubicBezTo>
                  <a:cubicBezTo>
                    <a:pt x="11238" y="3084"/>
                    <a:pt x="10744" y="3146"/>
                    <a:pt x="10235" y="3161"/>
                  </a:cubicBezTo>
                  <a:cubicBezTo>
                    <a:pt x="10184" y="3164"/>
                    <a:pt x="10136" y="3165"/>
                    <a:pt x="10092" y="3165"/>
                  </a:cubicBezTo>
                  <a:cubicBezTo>
                    <a:pt x="10002" y="3165"/>
                    <a:pt x="9928" y="3159"/>
                    <a:pt x="9869" y="3138"/>
                  </a:cubicBezTo>
                  <a:cubicBezTo>
                    <a:pt x="9848" y="3029"/>
                    <a:pt x="9825" y="2923"/>
                    <a:pt x="9803" y="2812"/>
                  </a:cubicBezTo>
                  <a:cubicBezTo>
                    <a:pt x="9876" y="2469"/>
                    <a:pt x="10107" y="2157"/>
                    <a:pt x="10256" y="1846"/>
                  </a:cubicBezTo>
                  <a:lnTo>
                    <a:pt x="10258" y="1846"/>
                  </a:lnTo>
                  <a:cubicBezTo>
                    <a:pt x="10268" y="1825"/>
                    <a:pt x="10279" y="1802"/>
                    <a:pt x="10291" y="1781"/>
                  </a:cubicBezTo>
                  <a:close/>
                  <a:moveTo>
                    <a:pt x="4228" y="1609"/>
                  </a:moveTo>
                  <a:cubicBezTo>
                    <a:pt x="5178" y="1825"/>
                    <a:pt x="6145" y="1878"/>
                    <a:pt x="7119" y="1878"/>
                  </a:cubicBezTo>
                  <a:cubicBezTo>
                    <a:pt x="7267" y="1878"/>
                    <a:pt x="7415" y="1877"/>
                    <a:pt x="7563" y="1875"/>
                  </a:cubicBezTo>
                  <a:cubicBezTo>
                    <a:pt x="7570" y="1891"/>
                    <a:pt x="7577" y="1908"/>
                    <a:pt x="7588" y="1926"/>
                  </a:cubicBezTo>
                  <a:cubicBezTo>
                    <a:pt x="7625" y="2129"/>
                    <a:pt x="7731" y="2329"/>
                    <a:pt x="7822" y="2502"/>
                  </a:cubicBezTo>
                  <a:cubicBezTo>
                    <a:pt x="7896" y="2633"/>
                    <a:pt x="7962" y="2784"/>
                    <a:pt x="8064" y="2889"/>
                  </a:cubicBezTo>
                  <a:cubicBezTo>
                    <a:pt x="7997" y="3121"/>
                    <a:pt x="7950" y="3359"/>
                    <a:pt x="7925" y="3600"/>
                  </a:cubicBezTo>
                  <a:cubicBezTo>
                    <a:pt x="7594" y="3759"/>
                    <a:pt x="7239" y="3827"/>
                    <a:pt x="6879" y="3827"/>
                  </a:cubicBezTo>
                  <a:cubicBezTo>
                    <a:pt x="6627" y="3827"/>
                    <a:pt x="6372" y="3794"/>
                    <a:pt x="6120" y="3735"/>
                  </a:cubicBezTo>
                  <a:cubicBezTo>
                    <a:pt x="5732" y="3644"/>
                    <a:pt x="5359" y="3505"/>
                    <a:pt x="4993" y="3355"/>
                  </a:cubicBezTo>
                  <a:cubicBezTo>
                    <a:pt x="4685" y="3230"/>
                    <a:pt x="3727" y="2861"/>
                    <a:pt x="3692" y="2465"/>
                  </a:cubicBezTo>
                  <a:cubicBezTo>
                    <a:pt x="3675" y="2234"/>
                    <a:pt x="4096" y="1784"/>
                    <a:pt x="4228" y="1609"/>
                  </a:cubicBezTo>
                  <a:close/>
                  <a:moveTo>
                    <a:pt x="14241" y="2553"/>
                  </a:moveTo>
                  <a:cubicBezTo>
                    <a:pt x="14366" y="2757"/>
                    <a:pt x="14483" y="2966"/>
                    <a:pt x="14587" y="3183"/>
                  </a:cubicBezTo>
                  <a:lnTo>
                    <a:pt x="14588" y="3183"/>
                  </a:lnTo>
                  <a:cubicBezTo>
                    <a:pt x="14748" y="3505"/>
                    <a:pt x="14873" y="3841"/>
                    <a:pt x="14983" y="4185"/>
                  </a:cubicBezTo>
                  <a:cubicBezTo>
                    <a:pt x="14840" y="4201"/>
                    <a:pt x="14705" y="4257"/>
                    <a:pt x="14591" y="4342"/>
                  </a:cubicBezTo>
                  <a:cubicBezTo>
                    <a:pt x="14017" y="4757"/>
                    <a:pt x="13350" y="5137"/>
                    <a:pt x="12622" y="5137"/>
                  </a:cubicBezTo>
                  <a:cubicBezTo>
                    <a:pt x="12219" y="5137"/>
                    <a:pt x="11820" y="5053"/>
                    <a:pt x="11433" y="4957"/>
                  </a:cubicBezTo>
                  <a:cubicBezTo>
                    <a:pt x="11044" y="4862"/>
                    <a:pt x="10634" y="4782"/>
                    <a:pt x="10272" y="4610"/>
                  </a:cubicBezTo>
                  <a:cubicBezTo>
                    <a:pt x="10211" y="4583"/>
                    <a:pt x="10148" y="4561"/>
                    <a:pt x="10085" y="4544"/>
                  </a:cubicBezTo>
                  <a:cubicBezTo>
                    <a:pt x="10060" y="4302"/>
                    <a:pt x="10027" y="4057"/>
                    <a:pt x="9990" y="3815"/>
                  </a:cubicBezTo>
                  <a:lnTo>
                    <a:pt x="9990" y="3815"/>
                  </a:lnTo>
                  <a:cubicBezTo>
                    <a:pt x="10080" y="3819"/>
                    <a:pt x="10171" y="3820"/>
                    <a:pt x="10261" y="3820"/>
                  </a:cubicBezTo>
                  <a:cubicBezTo>
                    <a:pt x="11684" y="3820"/>
                    <a:pt x="13075" y="3378"/>
                    <a:pt x="14241" y="2553"/>
                  </a:cubicBezTo>
                  <a:close/>
                  <a:moveTo>
                    <a:pt x="3221" y="3402"/>
                  </a:moveTo>
                  <a:cubicBezTo>
                    <a:pt x="3496" y="3599"/>
                    <a:pt x="3883" y="3717"/>
                    <a:pt x="4158" y="3829"/>
                  </a:cubicBezTo>
                  <a:cubicBezTo>
                    <a:pt x="4682" y="4053"/>
                    <a:pt x="5212" y="4244"/>
                    <a:pt x="5772" y="4363"/>
                  </a:cubicBezTo>
                  <a:cubicBezTo>
                    <a:pt x="6139" y="4444"/>
                    <a:pt x="6521" y="4489"/>
                    <a:pt x="6903" y="4489"/>
                  </a:cubicBezTo>
                  <a:cubicBezTo>
                    <a:pt x="7246" y="4489"/>
                    <a:pt x="7589" y="4453"/>
                    <a:pt x="7922" y="4375"/>
                  </a:cubicBezTo>
                  <a:lnTo>
                    <a:pt x="7922" y="4375"/>
                  </a:lnTo>
                  <a:cubicBezTo>
                    <a:pt x="7896" y="4536"/>
                    <a:pt x="7878" y="4701"/>
                    <a:pt x="7863" y="4862"/>
                  </a:cubicBezTo>
                  <a:cubicBezTo>
                    <a:pt x="7846" y="4881"/>
                    <a:pt x="7833" y="4905"/>
                    <a:pt x="7831" y="4932"/>
                  </a:cubicBezTo>
                  <a:cubicBezTo>
                    <a:pt x="7808" y="5137"/>
                    <a:pt x="7795" y="5341"/>
                    <a:pt x="7782" y="5543"/>
                  </a:cubicBezTo>
                  <a:cubicBezTo>
                    <a:pt x="7164" y="5851"/>
                    <a:pt x="6385" y="5902"/>
                    <a:pt x="5729" y="5945"/>
                  </a:cubicBezTo>
                  <a:cubicBezTo>
                    <a:pt x="5665" y="5949"/>
                    <a:pt x="5600" y="5951"/>
                    <a:pt x="5537" y="5951"/>
                  </a:cubicBezTo>
                  <a:cubicBezTo>
                    <a:pt x="4661" y="5951"/>
                    <a:pt x="3892" y="5534"/>
                    <a:pt x="3193" y="5023"/>
                  </a:cubicBezTo>
                  <a:cubicBezTo>
                    <a:pt x="3066" y="4933"/>
                    <a:pt x="2920" y="4879"/>
                    <a:pt x="2768" y="4862"/>
                  </a:cubicBezTo>
                  <a:cubicBezTo>
                    <a:pt x="2797" y="4721"/>
                    <a:pt x="2829" y="4577"/>
                    <a:pt x="2871" y="4435"/>
                  </a:cubicBezTo>
                  <a:cubicBezTo>
                    <a:pt x="2965" y="4083"/>
                    <a:pt x="3083" y="3738"/>
                    <a:pt x="3221" y="3402"/>
                  </a:cubicBezTo>
                  <a:close/>
                  <a:moveTo>
                    <a:pt x="15211" y="4957"/>
                  </a:moveTo>
                  <a:cubicBezTo>
                    <a:pt x="15377" y="5590"/>
                    <a:pt x="15503" y="6234"/>
                    <a:pt x="15587" y="6883"/>
                  </a:cubicBezTo>
                  <a:cubicBezTo>
                    <a:pt x="15550" y="6896"/>
                    <a:pt x="15513" y="6913"/>
                    <a:pt x="15477" y="6930"/>
                  </a:cubicBezTo>
                  <a:cubicBezTo>
                    <a:pt x="14796" y="7294"/>
                    <a:pt x="14069" y="7469"/>
                    <a:pt x="13348" y="7469"/>
                  </a:cubicBezTo>
                  <a:cubicBezTo>
                    <a:pt x="12231" y="7469"/>
                    <a:pt x="11131" y="7049"/>
                    <a:pt x="10246" y="6257"/>
                  </a:cubicBezTo>
                  <a:cubicBezTo>
                    <a:pt x="10228" y="6242"/>
                    <a:pt x="10207" y="6228"/>
                    <a:pt x="10184" y="6212"/>
                  </a:cubicBezTo>
                  <a:cubicBezTo>
                    <a:pt x="10184" y="6154"/>
                    <a:pt x="10188" y="6096"/>
                    <a:pt x="10184" y="6037"/>
                  </a:cubicBezTo>
                  <a:cubicBezTo>
                    <a:pt x="10181" y="5806"/>
                    <a:pt x="10169" y="5580"/>
                    <a:pt x="10155" y="5353"/>
                  </a:cubicBezTo>
                  <a:lnTo>
                    <a:pt x="10155" y="5353"/>
                  </a:lnTo>
                  <a:cubicBezTo>
                    <a:pt x="10426" y="5433"/>
                    <a:pt x="10701" y="5499"/>
                    <a:pt x="10971" y="5566"/>
                  </a:cubicBezTo>
                  <a:cubicBezTo>
                    <a:pt x="11510" y="5693"/>
                    <a:pt x="12056" y="5801"/>
                    <a:pt x="12611" y="5801"/>
                  </a:cubicBezTo>
                  <a:cubicBezTo>
                    <a:pt x="12647" y="5801"/>
                    <a:pt x="12684" y="5800"/>
                    <a:pt x="12721" y="5799"/>
                  </a:cubicBezTo>
                  <a:cubicBezTo>
                    <a:pt x="13644" y="5774"/>
                    <a:pt x="14456" y="5440"/>
                    <a:pt x="15211" y="4957"/>
                  </a:cubicBezTo>
                  <a:close/>
                  <a:moveTo>
                    <a:pt x="2614" y="5671"/>
                  </a:moveTo>
                  <a:cubicBezTo>
                    <a:pt x="3486" y="6233"/>
                    <a:pt x="4431" y="6615"/>
                    <a:pt x="5490" y="6615"/>
                  </a:cubicBezTo>
                  <a:cubicBezTo>
                    <a:pt x="5569" y="6615"/>
                    <a:pt x="5649" y="6613"/>
                    <a:pt x="5729" y="6608"/>
                  </a:cubicBezTo>
                  <a:cubicBezTo>
                    <a:pt x="6392" y="6571"/>
                    <a:pt x="7114" y="6513"/>
                    <a:pt x="7786" y="6331"/>
                  </a:cubicBezTo>
                  <a:cubicBezTo>
                    <a:pt x="7798" y="6561"/>
                    <a:pt x="7819" y="6792"/>
                    <a:pt x="7849" y="7021"/>
                  </a:cubicBezTo>
                  <a:cubicBezTo>
                    <a:pt x="7096" y="7483"/>
                    <a:pt x="6242" y="7765"/>
                    <a:pt x="5349" y="7765"/>
                  </a:cubicBezTo>
                  <a:cubicBezTo>
                    <a:pt x="4328" y="7765"/>
                    <a:pt x="3361" y="7399"/>
                    <a:pt x="2534" y="6809"/>
                  </a:cubicBezTo>
                  <a:cubicBezTo>
                    <a:pt x="2519" y="6802"/>
                    <a:pt x="2502" y="6792"/>
                    <a:pt x="2483" y="6784"/>
                  </a:cubicBezTo>
                  <a:cubicBezTo>
                    <a:pt x="2514" y="6410"/>
                    <a:pt x="2554" y="6041"/>
                    <a:pt x="2613" y="5671"/>
                  </a:cubicBezTo>
                  <a:close/>
                  <a:moveTo>
                    <a:pt x="10162" y="7286"/>
                  </a:moveTo>
                  <a:cubicBezTo>
                    <a:pt x="11126" y="7852"/>
                    <a:pt x="12229" y="8138"/>
                    <a:pt x="13336" y="8138"/>
                  </a:cubicBezTo>
                  <a:cubicBezTo>
                    <a:pt x="14128" y="8138"/>
                    <a:pt x="14923" y="7991"/>
                    <a:pt x="15671" y="7697"/>
                  </a:cubicBezTo>
                  <a:cubicBezTo>
                    <a:pt x="15712" y="8175"/>
                    <a:pt x="15726" y="8660"/>
                    <a:pt x="15719" y="9147"/>
                  </a:cubicBezTo>
                  <a:cubicBezTo>
                    <a:pt x="15702" y="9144"/>
                    <a:pt x="15685" y="9143"/>
                    <a:pt x="15668" y="9143"/>
                  </a:cubicBezTo>
                  <a:cubicBezTo>
                    <a:pt x="15628" y="9143"/>
                    <a:pt x="15588" y="9150"/>
                    <a:pt x="15550" y="9164"/>
                  </a:cubicBezTo>
                  <a:lnTo>
                    <a:pt x="15551" y="9164"/>
                  </a:lnTo>
                  <a:cubicBezTo>
                    <a:pt x="14942" y="9419"/>
                    <a:pt x="14316" y="9541"/>
                    <a:pt x="13700" y="9541"/>
                  </a:cubicBezTo>
                  <a:cubicBezTo>
                    <a:pt x="12351" y="9541"/>
                    <a:pt x="11055" y="8956"/>
                    <a:pt x="10114" y="7898"/>
                  </a:cubicBezTo>
                  <a:cubicBezTo>
                    <a:pt x="10122" y="7851"/>
                    <a:pt x="10125" y="7802"/>
                    <a:pt x="10130" y="7755"/>
                  </a:cubicBezTo>
                  <a:cubicBezTo>
                    <a:pt x="10140" y="7601"/>
                    <a:pt x="10151" y="7445"/>
                    <a:pt x="10162" y="7286"/>
                  </a:cubicBezTo>
                  <a:close/>
                  <a:moveTo>
                    <a:pt x="2428" y="7725"/>
                  </a:moveTo>
                  <a:cubicBezTo>
                    <a:pt x="3330" y="8187"/>
                    <a:pt x="4338" y="8417"/>
                    <a:pt x="5347" y="8417"/>
                  </a:cubicBezTo>
                  <a:cubicBezTo>
                    <a:pt x="6258" y="8417"/>
                    <a:pt x="7168" y="8230"/>
                    <a:pt x="8001" y="7856"/>
                  </a:cubicBezTo>
                  <a:cubicBezTo>
                    <a:pt x="8020" y="7942"/>
                    <a:pt x="8043" y="8029"/>
                    <a:pt x="8068" y="8117"/>
                  </a:cubicBezTo>
                  <a:cubicBezTo>
                    <a:pt x="8041" y="8128"/>
                    <a:pt x="8017" y="8143"/>
                    <a:pt x="7994" y="8161"/>
                  </a:cubicBezTo>
                  <a:cubicBezTo>
                    <a:pt x="7035" y="8848"/>
                    <a:pt x="5767" y="9553"/>
                    <a:pt x="4546" y="9553"/>
                  </a:cubicBezTo>
                  <a:cubicBezTo>
                    <a:pt x="3961" y="9553"/>
                    <a:pt x="3387" y="9391"/>
                    <a:pt x="2862" y="8987"/>
                  </a:cubicBezTo>
                  <a:cubicBezTo>
                    <a:pt x="2735" y="8889"/>
                    <a:pt x="2573" y="8838"/>
                    <a:pt x="2412" y="8828"/>
                  </a:cubicBezTo>
                  <a:cubicBezTo>
                    <a:pt x="2405" y="8460"/>
                    <a:pt x="2412" y="8091"/>
                    <a:pt x="2426" y="7725"/>
                  </a:cubicBezTo>
                  <a:close/>
                  <a:moveTo>
                    <a:pt x="8379" y="9211"/>
                  </a:moveTo>
                  <a:cubicBezTo>
                    <a:pt x="8386" y="9446"/>
                    <a:pt x="8402" y="9680"/>
                    <a:pt x="8420" y="9915"/>
                  </a:cubicBezTo>
                  <a:cubicBezTo>
                    <a:pt x="8299" y="9949"/>
                    <a:pt x="8185" y="10003"/>
                    <a:pt x="8083" y="10076"/>
                  </a:cubicBezTo>
                  <a:cubicBezTo>
                    <a:pt x="7519" y="10459"/>
                    <a:pt x="7190" y="11046"/>
                    <a:pt x="6611" y="11426"/>
                  </a:cubicBezTo>
                  <a:cubicBezTo>
                    <a:pt x="6141" y="11733"/>
                    <a:pt x="5625" y="11980"/>
                    <a:pt x="5072" y="11980"/>
                  </a:cubicBezTo>
                  <a:cubicBezTo>
                    <a:pt x="4939" y="11980"/>
                    <a:pt x="4804" y="11966"/>
                    <a:pt x="4667" y="11934"/>
                  </a:cubicBezTo>
                  <a:cubicBezTo>
                    <a:pt x="4316" y="11855"/>
                    <a:pt x="3979" y="11711"/>
                    <a:pt x="3661" y="11543"/>
                  </a:cubicBezTo>
                  <a:cubicBezTo>
                    <a:pt x="3339" y="11370"/>
                    <a:pt x="3032" y="11191"/>
                    <a:pt x="2804" y="10899"/>
                  </a:cubicBezTo>
                  <a:cubicBezTo>
                    <a:pt x="2750" y="10829"/>
                    <a:pt x="2650" y="10785"/>
                    <a:pt x="2537" y="10759"/>
                  </a:cubicBezTo>
                  <a:cubicBezTo>
                    <a:pt x="2512" y="10533"/>
                    <a:pt x="2489" y="10306"/>
                    <a:pt x="2472" y="10078"/>
                  </a:cubicBezTo>
                  <a:lnTo>
                    <a:pt x="2472" y="10078"/>
                  </a:lnTo>
                  <a:cubicBezTo>
                    <a:pt x="3196" y="10392"/>
                    <a:pt x="3968" y="10547"/>
                    <a:pt x="4736" y="10547"/>
                  </a:cubicBezTo>
                  <a:cubicBezTo>
                    <a:pt x="6049" y="10547"/>
                    <a:pt x="7349" y="10095"/>
                    <a:pt x="8379" y="9211"/>
                  </a:cubicBezTo>
                  <a:close/>
                  <a:moveTo>
                    <a:pt x="9726" y="9227"/>
                  </a:moveTo>
                  <a:cubicBezTo>
                    <a:pt x="9927" y="9366"/>
                    <a:pt x="10132" y="9504"/>
                    <a:pt x="10340" y="9633"/>
                  </a:cubicBezTo>
                  <a:cubicBezTo>
                    <a:pt x="10960" y="10017"/>
                    <a:pt x="11622" y="10306"/>
                    <a:pt x="12336" y="10463"/>
                  </a:cubicBezTo>
                  <a:cubicBezTo>
                    <a:pt x="12757" y="10557"/>
                    <a:pt x="13187" y="10603"/>
                    <a:pt x="13618" y="10603"/>
                  </a:cubicBezTo>
                  <a:cubicBezTo>
                    <a:pt x="14316" y="10603"/>
                    <a:pt x="15015" y="10482"/>
                    <a:pt x="15675" y="10248"/>
                  </a:cubicBezTo>
                  <a:lnTo>
                    <a:pt x="15675" y="10248"/>
                  </a:lnTo>
                  <a:cubicBezTo>
                    <a:pt x="15619" y="10270"/>
                    <a:pt x="15572" y="11188"/>
                    <a:pt x="15557" y="11295"/>
                  </a:cubicBezTo>
                  <a:lnTo>
                    <a:pt x="15558" y="11295"/>
                  </a:lnTo>
                  <a:cubicBezTo>
                    <a:pt x="15528" y="11503"/>
                    <a:pt x="15533" y="11689"/>
                    <a:pt x="15423" y="11850"/>
                  </a:cubicBezTo>
                  <a:cubicBezTo>
                    <a:pt x="15403" y="11879"/>
                    <a:pt x="15383" y="11905"/>
                    <a:pt x="15360" y="11929"/>
                  </a:cubicBezTo>
                  <a:cubicBezTo>
                    <a:pt x="15097" y="12188"/>
                    <a:pt x="14594" y="12286"/>
                    <a:pt x="14251" y="12363"/>
                  </a:cubicBezTo>
                  <a:cubicBezTo>
                    <a:pt x="14072" y="12406"/>
                    <a:pt x="13875" y="12428"/>
                    <a:pt x="13693" y="12428"/>
                  </a:cubicBezTo>
                  <a:cubicBezTo>
                    <a:pt x="13610" y="12428"/>
                    <a:pt x="13530" y="12424"/>
                    <a:pt x="13457" y="12414"/>
                  </a:cubicBezTo>
                  <a:cubicBezTo>
                    <a:pt x="13061" y="12369"/>
                    <a:pt x="12681" y="12231"/>
                    <a:pt x="12347" y="12013"/>
                  </a:cubicBezTo>
                  <a:cubicBezTo>
                    <a:pt x="12026" y="11799"/>
                    <a:pt x="11860" y="11547"/>
                    <a:pt x="11499" y="11437"/>
                  </a:cubicBezTo>
                  <a:cubicBezTo>
                    <a:pt x="10795" y="11229"/>
                    <a:pt x="10335" y="10661"/>
                    <a:pt x="9759" y="10241"/>
                  </a:cubicBezTo>
                  <a:cubicBezTo>
                    <a:pt x="9722" y="10215"/>
                    <a:pt x="9682" y="10192"/>
                    <a:pt x="9645" y="10167"/>
                  </a:cubicBezTo>
                  <a:cubicBezTo>
                    <a:pt x="9617" y="9868"/>
                    <a:pt x="9598" y="9567"/>
                    <a:pt x="9584" y="9266"/>
                  </a:cubicBezTo>
                  <a:cubicBezTo>
                    <a:pt x="9632" y="9262"/>
                    <a:pt x="9681" y="9248"/>
                    <a:pt x="9726" y="9227"/>
                  </a:cubicBezTo>
                  <a:close/>
                  <a:moveTo>
                    <a:pt x="2842" y="12352"/>
                  </a:moveTo>
                  <a:lnTo>
                    <a:pt x="2842" y="12352"/>
                  </a:lnTo>
                  <a:cubicBezTo>
                    <a:pt x="3501" y="12701"/>
                    <a:pt x="4257" y="12924"/>
                    <a:pt x="4999" y="12924"/>
                  </a:cubicBezTo>
                  <a:cubicBezTo>
                    <a:pt x="5306" y="12924"/>
                    <a:pt x="5611" y="12886"/>
                    <a:pt x="5906" y="12802"/>
                  </a:cubicBezTo>
                  <a:lnTo>
                    <a:pt x="5906" y="12802"/>
                  </a:lnTo>
                  <a:cubicBezTo>
                    <a:pt x="5776" y="12993"/>
                    <a:pt x="5651" y="13184"/>
                    <a:pt x="5531" y="13377"/>
                  </a:cubicBezTo>
                  <a:cubicBezTo>
                    <a:pt x="5503" y="13385"/>
                    <a:pt x="5477" y="13396"/>
                    <a:pt x="5455" y="13413"/>
                  </a:cubicBezTo>
                  <a:cubicBezTo>
                    <a:pt x="4959" y="13809"/>
                    <a:pt x="4348" y="14035"/>
                    <a:pt x="3723" y="14035"/>
                  </a:cubicBezTo>
                  <a:cubicBezTo>
                    <a:pt x="3614" y="14035"/>
                    <a:pt x="3503" y="14028"/>
                    <a:pt x="3393" y="14014"/>
                  </a:cubicBezTo>
                  <a:cubicBezTo>
                    <a:pt x="3168" y="13474"/>
                    <a:pt x="2985" y="12919"/>
                    <a:pt x="2842" y="12352"/>
                  </a:cubicBezTo>
                  <a:close/>
                  <a:moveTo>
                    <a:pt x="15258" y="12806"/>
                  </a:moveTo>
                  <a:lnTo>
                    <a:pt x="15258" y="12806"/>
                  </a:lnTo>
                  <a:cubicBezTo>
                    <a:pt x="15221" y="12960"/>
                    <a:pt x="15184" y="13117"/>
                    <a:pt x="15139" y="13271"/>
                  </a:cubicBezTo>
                  <a:lnTo>
                    <a:pt x="15141" y="13272"/>
                  </a:lnTo>
                  <a:cubicBezTo>
                    <a:pt x="15034" y="13645"/>
                    <a:pt x="14913" y="14014"/>
                    <a:pt x="14782" y="14377"/>
                  </a:cubicBezTo>
                  <a:cubicBezTo>
                    <a:pt x="14769" y="14387"/>
                    <a:pt x="14756" y="14397"/>
                    <a:pt x="14745" y="14410"/>
                  </a:cubicBezTo>
                  <a:cubicBezTo>
                    <a:pt x="14658" y="14523"/>
                    <a:pt x="14521" y="14568"/>
                    <a:pt x="14366" y="14568"/>
                  </a:cubicBezTo>
                  <a:cubicBezTo>
                    <a:pt x="14052" y="14568"/>
                    <a:pt x="13660" y="14382"/>
                    <a:pt x="13441" y="14194"/>
                  </a:cubicBezTo>
                  <a:cubicBezTo>
                    <a:pt x="13181" y="13766"/>
                    <a:pt x="12896" y="13353"/>
                    <a:pt x="12590" y="12957"/>
                  </a:cubicBezTo>
                  <a:lnTo>
                    <a:pt x="12590" y="12957"/>
                  </a:lnTo>
                  <a:cubicBezTo>
                    <a:pt x="12937" y="13046"/>
                    <a:pt x="13298" y="13089"/>
                    <a:pt x="13660" y="13089"/>
                  </a:cubicBezTo>
                  <a:cubicBezTo>
                    <a:pt x="14206" y="13089"/>
                    <a:pt x="14754" y="12991"/>
                    <a:pt x="15258" y="12806"/>
                  </a:cubicBezTo>
                  <a:close/>
                  <a:moveTo>
                    <a:pt x="4879" y="14406"/>
                  </a:moveTo>
                  <a:lnTo>
                    <a:pt x="4879" y="14406"/>
                  </a:lnTo>
                  <a:cubicBezTo>
                    <a:pt x="4641" y="14783"/>
                    <a:pt x="4408" y="15159"/>
                    <a:pt x="4170" y="15541"/>
                  </a:cubicBezTo>
                  <a:cubicBezTo>
                    <a:pt x="3990" y="15243"/>
                    <a:pt x="3822" y="14940"/>
                    <a:pt x="3671" y="14625"/>
                  </a:cubicBezTo>
                  <a:lnTo>
                    <a:pt x="3671" y="14625"/>
                  </a:lnTo>
                  <a:cubicBezTo>
                    <a:pt x="3675" y="14625"/>
                    <a:pt x="3679" y="14625"/>
                    <a:pt x="3683" y="14625"/>
                  </a:cubicBezTo>
                  <a:cubicBezTo>
                    <a:pt x="4092" y="14625"/>
                    <a:pt x="4497" y="14550"/>
                    <a:pt x="4879" y="14406"/>
                  </a:cubicBezTo>
                  <a:close/>
                  <a:moveTo>
                    <a:pt x="13800" y="14812"/>
                  </a:moveTo>
                  <a:cubicBezTo>
                    <a:pt x="13863" y="14827"/>
                    <a:pt x="13926" y="14842"/>
                    <a:pt x="13991" y="14856"/>
                  </a:cubicBezTo>
                  <a:cubicBezTo>
                    <a:pt x="14155" y="14889"/>
                    <a:pt x="14336" y="14915"/>
                    <a:pt x="14512" y="14915"/>
                  </a:cubicBezTo>
                  <a:cubicBezTo>
                    <a:pt x="14532" y="14915"/>
                    <a:pt x="14552" y="14915"/>
                    <a:pt x="14572" y="14914"/>
                  </a:cubicBezTo>
                  <a:lnTo>
                    <a:pt x="14572" y="14914"/>
                  </a:lnTo>
                  <a:cubicBezTo>
                    <a:pt x="14467" y="15175"/>
                    <a:pt x="14356" y="15434"/>
                    <a:pt x="14236" y="15691"/>
                  </a:cubicBezTo>
                  <a:cubicBezTo>
                    <a:pt x="14101" y="15392"/>
                    <a:pt x="13954" y="15098"/>
                    <a:pt x="13800" y="14812"/>
                  </a:cubicBezTo>
                  <a:close/>
                  <a:moveTo>
                    <a:pt x="542" y="0"/>
                  </a:moveTo>
                  <a:cubicBezTo>
                    <a:pt x="289" y="0"/>
                    <a:pt x="77" y="290"/>
                    <a:pt x="0" y="693"/>
                  </a:cubicBezTo>
                  <a:cubicBezTo>
                    <a:pt x="40" y="683"/>
                    <a:pt x="83" y="677"/>
                    <a:pt x="124" y="674"/>
                  </a:cubicBezTo>
                  <a:cubicBezTo>
                    <a:pt x="252" y="659"/>
                    <a:pt x="379" y="652"/>
                    <a:pt x="505" y="652"/>
                  </a:cubicBezTo>
                  <a:cubicBezTo>
                    <a:pt x="1411" y="652"/>
                    <a:pt x="2296" y="1004"/>
                    <a:pt x="3167" y="1297"/>
                  </a:cubicBezTo>
                  <a:cubicBezTo>
                    <a:pt x="2606" y="2036"/>
                    <a:pt x="2163" y="2845"/>
                    <a:pt x="1866" y="3731"/>
                  </a:cubicBezTo>
                  <a:cubicBezTo>
                    <a:pt x="1526" y="4757"/>
                    <a:pt x="1358" y="5828"/>
                    <a:pt x="1270" y="6905"/>
                  </a:cubicBezTo>
                  <a:cubicBezTo>
                    <a:pt x="1094" y="9127"/>
                    <a:pt x="1237" y="11397"/>
                    <a:pt x="1966" y="13517"/>
                  </a:cubicBezTo>
                  <a:cubicBezTo>
                    <a:pt x="2255" y="14350"/>
                    <a:pt x="3058" y="16777"/>
                    <a:pt x="4169" y="16777"/>
                  </a:cubicBezTo>
                  <a:cubicBezTo>
                    <a:pt x="4209" y="16777"/>
                    <a:pt x="4249" y="16774"/>
                    <a:pt x="4289" y="16768"/>
                  </a:cubicBezTo>
                  <a:cubicBezTo>
                    <a:pt x="4824" y="16682"/>
                    <a:pt x="5026" y="16203"/>
                    <a:pt x="5289" y="15782"/>
                  </a:cubicBezTo>
                  <a:cubicBezTo>
                    <a:pt x="5747" y="15054"/>
                    <a:pt x="6204" y="14326"/>
                    <a:pt x="6662" y="13601"/>
                  </a:cubicBezTo>
                  <a:cubicBezTo>
                    <a:pt x="7017" y="13040"/>
                    <a:pt x="7379" y="12487"/>
                    <a:pt x="7771" y="11953"/>
                  </a:cubicBezTo>
                  <a:lnTo>
                    <a:pt x="7771" y="11953"/>
                  </a:lnTo>
                  <a:cubicBezTo>
                    <a:pt x="7731" y="12140"/>
                    <a:pt x="7712" y="12330"/>
                    <a:pt x="7712" y="12520"/>
                  </a:cubicBezTo>
                  <a:cubicBezTo>
                    <a:pt x="7717" y="12630"/>
                    <a:pt x="7712" y="12755"/>
                    <a:pt x="7761" y="12853"/>
                  </a:cubicBezTo>
                  <a:cubicBezTo>
                    <a:pt x="7815" y="12974"/>
                    <a:pt x="7954" y="13047"/>
                    <a:pt x="8071" y="13088"/>
                  </a:cubicBezTo>
                  <a:cubicBezTo>
                    <a:pt x="8184" y="13127"/>
                    <a:pt x="8301" y="13143"/>
                    <a:pt x="8418" y="13143"/>
                  </a:cubicBezTo>
                  <a:cubicBezTo>
                    <a:pt x="8476" y="13143"/>
                    <a:pt x="8534" y="13139"/>
                    <a:pt x="8591" y="13132"/>
                  </a:cubicBezTo>
                  <a:cubicBezTo>
                    <a:pt x="8668" y="13121"/>
                    <a:pt x="8744" y="13102"/>
                    <a:pt x="8818" y="13077"/>
                  </a:cubicBezTo>
                  <a:cubicBezTo>
                    <a:pt x="8945" y="13091"/>
                    <a:pt x="9070" y="13101"/>
                    <a:pt x="9195" y="13101"/>
                  </a:cubicBezTo>
                  <a:cubicBezTo>
                    <a:pt x="9340" y="13101"/>
                    <a:pt x="9485" y="13087"/>
                    <a:pt x="9631" y="13047"/>
                  </a:cubicBezTo>
                  <a:cubicBezTo>
                    <a:pt x="9855" y="12986"/>
                    <a:pt x="10093" y="12835"/>
                    <a:pt x="10172" y="12604"/>
                  </a:cubicBezTo>
                  <a:cubicBezTo>
                    <a:pt x="10246" y="12389"/>
                    <a:pt x="10224" y="12184"/>
                    <a:pt x="10140" y="11974"/>
                  </a:cubicBezTo>
                  <a:cubicBezTo>
                    <a:pt x="10107" y="11900"/>
                    <a:pt x="10068" y="11826"/>
                    <a:pt x="10026" y="11755"/>
                  </a:cubicBezTo>
                  <a:cubicBezTo>
                    <a:pt x="10006" y="11711"/>
                    <a:pt x="9979" y="11669"/>
                    <a:pt x="9946" y="11634"/>
                  </a:cubicBezTo>
                  <a:cubicBezTo>
                    <a:pt x="9850" y="11543"/>
                    <a:pt x="9708" y="11503"/>
                    <a:pt x="9583" y="11484"/>
                  </a:cubicBezTo>
                  <a:cubicBezTo>
                    <a:pt x="9524" y="11475"/>
                    <a:pt x="9464" y="11471"/>
                    <a:pt x="9404" y="11471"/>
                  </a:cubicBezTo>
                  <a:cubicBezTo>
                    <a:pt x="9324" y="11471"/>
                    <a:pt x="9243" y="11478"/>
                    <a:pt x="9165" y="11489"/>
                  </a:cubicBezTo>
                  <a:cubicBezTo>
                    <a:pt x="9010" y="11511"/>
                    <a:pt x="8862" y="11565"/>
                    <a:pt x="8727" y="11645"/>
                  </a:cubicBezTo>
                  <a:cubicBezTo>
                    <a:pt x="8622" y="11605"/>
                    <a:pt x="8511" y="11584"/>
                    <a:pt x="8400" y="11584"/>
                  </a:cubicBezTo>
                  <a:cubicBezTo>
                    <a:pt x="8393" y="11584"/>
                    <a:pt x="8386" y="11584"/>
                    <a:pt x="8379" y="11584"/>
                  </a:cubicBezTo>
                  <a:cubicBezTo>
                    <a:pt x="8244" y="11587"/>
                    <a:pt x="8101" y="11605"/>
                    <a:pt x="7980" y="11668"/>
                  </a:cubicBezTo>
                  <a:cubicBezTo>
                    <a:pt x="8130" y="11473"/>
                    <a:pt x="8279" y="11283"/>
                    <a:pt x="8442" y="11097"/>
                  </a:cubicBezTo>
                  <a:cubicBezTo>
                    <a:pt x="8526" y="10994"/>
                    <a:pt x="8617" y="10895"/>
                    <a:pt x="8708" y="10792"/>
                  </a:cubicBezTo>
                  <a:cubicBezTo>
                    <a:pt x="8814" y="10844"/>
                    <a:pt x="8948" y="10869"/>
                    <a:pt x="9083" y="10869"/>
                  </a:cubicBezTo>
                  <a:cubicBezTo>
                    <a:pt x="9093" y="10869"/>
                    <a:pt x="9104" y="10869"/>
                    <a:pt x="9114" y="10869"/>
                  </a:cubicBezTo>
                  <a:cubicBezTo>
                    <a:pt x="9447" y="11125"/>
                    <a:pt x="9769" y="11393"/>
                    <a:pt x="10081" y="11678"/>
                  </a:cubicBezTo>
                  <a:cubicBezTo>
                    <a:pt x="10756" y="12303"/>
                    <a:pt x="11363" y="13000"/>
                    <a:pt x="11889" y="13753"/>
                  </a:cubicBezTo>
                  <a:cubicBezTo>
                    <a:pt x="12336" y="14403"/>
                    <a:pt x="12725" y="15090"/>
                    <a:pt x="13050" y="15808"/>
                  </a:cubicBezTo>
                  <a:cubicBezTo>
                    <a:pt x="13283" y="16317"/>
                    <a:pt x="13580" y="16865"/>
                    <a:pt x="14208" y="16865"/>
                  </a:cubicBezTo>
                  <a:cubicBezTo>
                    <a:pt x="14258" y="16865"/>
                    <a:pt x="14310" y="16862"/>
                    <a:pt x="14365" y="16854"/>
                  </a:cubicBezTo>
                  <a:cubicBezTo>
                    <a:pt x="15349" y="16723"/>
                    <a:pt x="15649" y="15357"/>
                    <a:pt x="15934" y="14567"/>
                  </a:cubicBezTo>
                  <a:cubicBezTo>
                    <a:pt x="16310" y="13538"/>
                    <a:pt x="16581" y="12473"/>
                    <a:pt x="16741" y="11389"/>
                  </a:cubicBezTo>
                  <a:cubicBezTo>
                    <a:pt x="17061" y="9244"/>
                    <a:pt x="16951" y="7057"/>
                    <a:pt x="16419" y="4955"/>
                  </a:cubicBezTo>
                  <a:cubicBezTo>
                    <a:pt x="16275" y="4401"/>
                    <a:pt x="16114" y="3845"/>
                    <a:pt x="15890" y="3318"/>
                  </a:cubicBezTo>
                  <a:cubicBezTo>
                    <a:pt x="15645" y="2728"/>
                    <a:pt x="15293" y="2197"/>
                    <a:pt x="14943" y="1670"/>
                  </a:cubicBezTo>
                  <a:cubicBezTo>
                    <a:pt x="15459" y="1527"/>
                    <a:pt x="15964" y="1352"/>
                    <a:pt x="16476" y="1187"/>
                  </a:cubicBezTo>
                  <a:cubicBezTo>
                    <a:pt x="17091" y="993"/>
                    <a:pt x="17725" y="938"/>
                    <a:pt x="18369" y="909"/>
                  </a:cubicBezTo>
                  <a:cubicBezTo>
                    <a:pt x="18369" y="879"/>
                    <a:pt x="18366" y="851"/>
                    <a:pt x="18362" y="821"/>
                  </a:cubicBezTo>
                  <a:cubicBezTo>
                    <a:pt x="18336" y="597"/>
                    <a:pt x="18266" y="401"/>
                    <a:pt x="18178" y="254"/>
                  </a:cubicBezTo>
                  <a:cubicBezTo>
                    <a:pt x="17998" y="264"/>
                    <a:pt x="17820" y="271"/>
                    <a:pt x="17641" y="290"/>
                  </a:cubicBezTo>
                  <a:cubicBezTo>
                    <a:pt x="17252" y="317"/>
                    <a:pt x="16867" y="369"/>
                    <a:pt x="16487" y="451"/>
                  </a:cubicBezTo>
                  <a:cubicBezTo>
                    <a:pt x="15799" y="604"/>
                    <a:pt x="15144" y="882"/>
                    <a:pt x="14463" y="1069"/>
                  </a:cubicBezTo>
                  <a:cubicBezTo>
                    <a:pt x="13736" y="1270"/>
                    <a:pt x="12980" y="1398"/>
                    <a:pt x="12228" y="1398"/>
                  </a:cubicBezTo>
                  <a:cubicBezTo>
                    <a:pt x="11662" y="1398"/>
                    <a:pt x="11098" y="1325"/>
                    <a:pt x="10550" y="1157"/>
                  </a:cubicBezTo>
                  <a:cubicBezTo>
                    <a:pt x="10439" y="1125"/>
                    <a:pt x="10324" y="1108"/>
                    <a:pt x="10208" y="1108"/>
                  </a:cubicBezTo>
                  <a:cubicBezTo>
                    <a:pt x="10191" y="1108"/>
                    <a:pt x="10175" y="1108"/>
                    <a:pt x="10158" y="1109"/>
                  </a:cubicBezTo>
                  <a:cubicBezTo>
                    <a:pt x="9890" y="967"/>
                    <a:pt x="9594" y="893"/>
                    <a:pt x="9293" y="893"/>
                  </a:cubicBezTo>
                  <a:cubicBezTo>
                    <a:pt x="9237" y="893"/>
                    <a:pt x="9181" y="896"/>
                    <a:pt x="9125" y="901"/>
                  </a:cubicBezTo>
                  <a:cubicBezTo>
                    <a:pt x="9058" y="855"/>
                    <a:pt x="8958" y="841"/>
                    <a:pt x="8876" y="841"/>
                  </a:cubicBezTo>
                  <a:cubicBezTo>
                    <a:pt x="8844" y="841"/>
                    <a:pt x="8815" y="843"/>
                    <a:pt x="8792" y="847"/>
                  </a:cubicBezTo>
                  <a:cubicBezTo>
                    <a:pt x="8430" y="898"/>
                    <a:pt x="8001" y="898"/>
                    <a:pt x="7697" y="1120"/>
                  </a:cubicBezTo>
                  <a:cubicBezTo>
                    <a:pt x="7660" y="1147"/>
                    <a:pt x="7625" y="1178"/>
                    <a:pt x="7596" y="1213"/>
                  </a:cubicBezTo>
                  <a:cubicBezTo>
                    <a:pt x="7367" y="1218"/>
                    <a:pt x="7138" y="1222"/>
                    <a:pt x="6910" y="1222"/>
                  </a:cubicBezTo>
                  <a:cubicBezTo>
                    <a:pt x="6572" y="1222"/>
                    <a:pt x="6235" y="1214"/>
                    <a:pt x="5900" y="1190"/>
                  </a:cubicBezTo>
                  <a:cubicBezTo>
                    <a:pt x="5187" y="1131"/>
                    <a:pt x="4506" y="970"/>
                    <a:pt x="3828" y="747"/>
                  </a:cubicBezTo>
                  <a:cubicBezTo>
                    <a:pt x="2972" y="465"/>
                    <a:pt x="2101" y="161"/>
                    <a:pt x="1211" y="40"/>
                  </a:cubicBezTo>
                  <a:cubicBezTo>
                    <a:pt x="1086" y="23"/>
                    <a:pt x="958" y="8"/>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578050" y="2402125"/>
              <a:ext cx="460425" cy="505925"/>
            </a:xfrm>
            <a:custGeom>
              <a:rect b="b" l="l" r="r" t="t"/>
              <a:pathLst>
                <a:path extrusionOk="0" h="20237" w="18417">
                  <a:moveTo>
                    <a:pt x="581" y="1"/>
                  </a:moveTo>
                  <a:cubicBezTo>
                    <a:pt x="328" y="1"/>
                    <a:pt x="116" y="288"/>
                    <a:pt x="39" y="691"/>
                  </a:cubicBezTo>
                  <a:cubicBezTo>
                    <a:pt x="29" y="730"/>
                    <a:pt x="22" y="770"/>
                    <a:pt x="17" y="808"/>
                  </a:cubicBezTo>
                  <a:cubicBezTo>
                    <a:pt x="7" y="888"/>
                    <a:pt x="1" y="968"/>
                    <a:pt x="2" y="1046"/>
                  </a:cubicBezTo>
                  <a:lnTo>
                    <a:pt x="2" y="19192"/>
                  </a:lnTo>
                  <a:cubicBezTo>
                    <a:pt x="2" y="19768"/>
                    <a:pt x="259" y="20236"/>
                    <a:pt x="581" y="20236"/>
                  </a:cubicBezTo>
                  <a:lnTo>
                    <a:pt x="17836" y="20236"/>
                  </a:lnTo>
                  <a:cubicBezTo>
                    <a:pt x="18156" y="20236"/>
                    <a:pt x="18415" y="19768"/>
                    <a:pt x="18415" y="19192"/>
                  </a:cubicBezTo>
                  <a:lnTo>
                    <a:pt x="18415" y="1046"/>
                  </a:lnTo>
                  <a:cubicBezTo>
                    <a:pt x="18416" y="1001"/>
                    <a:pt x="18413" y="954"/>
                    <a:pt x="18408" y="908"/>
                  </a:cubicBezTo>
                  <a:cubicBezTo>
                    <a:pt x="18408" y="878"/>
                    <a:pt x="18405" y="850"/>
                    <a:pt x="18401" y="820"/>
                  </a:cubicBezTo>
                  <a:cubicBezTo>
                    <a:pt x="18375" y="596"/>
                    <a:pt x="18305" y="399"/>
                    <a:pt x="18217" y="253"/>
                  </a:cubicBezTo>
                  <a:cubicBezTo>
                    <a:pt x="18111" y="95"/>
                    <a:pt x="17983"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734150" y="2402100"/>
              <a:ext cx="180175" cy="468675"/>
            </a:xfrm>
            <a:custGeom>
              <a:rect b="b" l="l" r="r" t="t"/>
              <a:pathLst>
                <a:path extrusionOk="0" h="18747" w="7207">
                  <a:moveTo>
                    <a:pt x="846" y="0"/>
                  </a:moveTo>
                  <a:cubicBezTo>
                    <a:pt x="795" y="279"/>
                    <a:pt x="785" y="563"/>
                    <a:pt x="816" y="845"/>
                  </a:cubicBezTo>
                  <a:cubicBezTo>
                    <a:pt x="865" y="1244"/>
                    <a:pt x="1002" y="1628"/>
                    <a:pt x="1044" y="2029"/>
                  </a:cubicBezTo>
                  <a:cubicBezTo>
                    <a:pt x="1130" y="2822"/>
                    <a:pt x="841" y="3600"/>
                    <a:pt x="640" y="4373"/>
                  </a:cubicBezTo>
                  <a:cubicBezTo>
                    <a:pt x="636" y="4387"/>
                    <a:pt x="633" y="4403"/>
                    <a:pt x="628" y="4417"/>
                  </a:cubicBezTo>
                  <a:cubicBezTo>
                    <a:pt x="0" y="6886"/>
                    <a:pt x="267" y="9484"/>
                    <a:pt x="539" y="12017"/>
                  </a:cubicBezTo>
                  <a:cubicBezTo>
                    <a:pt x="631" y="12874"/>
                    <a:pt x="722" y="13732"/>
                    <a:pt x="815" y="14589"/>
                  </a:cubicBezTo>
                  <a:cubicBezTo>
                    <a:pt x="883" y="15230"/>
                    <a:pt x="919" y="15786"/>
                    <a:pt x="738" y="16410"/>
                  </a:cubicBezTo>
                  <a:cubicBezTo>
                    <a:pt x="576" y="16972"/>
                    <a:pt x="26" y="17790"/>
                    <a:pt x="244" y="18405"/>
                  </a:cubicBezTo>
                  <a:cubicBezTo>
                    <a:pt x="336" y="18666"/>
                    <a:pt x="634" y="18745"/>
                    <a:pt x="985" y="18745"/>
                  </a:cubicBezTo>
                  <a:cubicBezTo>
                    <a:pt x="1470" y="18745"/>
                    <a:pt x="2055" y="18595"/>
                    <a:pt x="2339" y="18565"/>
                  </a:cubicBezTo>
                  <a:cubicBezTo>
                    <a:pt x="2538" y="18544"/>
                    <a:pt x="2735" y="18535"/>
                    <a:pt x="2932" y="18535"/>
                  </a:cubicBezTo>
                  <a:cubicBezTo>
                    <a:pt x="3734" y="18535"/>
                    <a:pt x="4523" y="18678"/>
                    <a:pt x="5326" y="18699"/>
                  </a:cubicBezTo>
                  <a:cubicBezTo>
                    <a:pt x="5416" y="18702"/>
                    <a:pt x="6176" y="18746"/>
                    <a:pt x="6694" y="18746"/>
                  </a:cubicBezTo>
                  <a:cubicBezTo>
                    <a:pt x="6961" y="18746"/>
                    <a:pt x="7164" y="18734"/>
                    <a:pt x="7178" y="18699"/>
                  </a:cubicBezTo>
                  <a:cubicBezTo>
                    <a:pt x="7201" y="18640"/>
                    <a:pt x="7207" y="18576"/>
                    <a:pt x="7195" y="18514"/>
                  </a:cubicBezTo>
                  <a:cubicBezTo>
                    <a:pt x="7135" y="18179"/>
                    <a:pt x="6427" y="18034"/>
                    <a:pt x="6164" y="17940"/>
                  </a:cubicBezTo>
                  <a:cubicBezTo>
                    <a:pt x="5378" y="17660"/>
                    <a:pt x="4554" y="17430"/>
                    <a:pt x="3869" y="16934"/>
                  </a:cubicBezTo>
                  <a:cubicBezTo>
                    <a:pt x="3657" y="16782"/>
                    <a:pt x="3459" y="16604"/>
                    <a:pt x="3323" y="16380"/>
                  </a:cubicBezTo>
                  <a:cubicBezTo>
                    <a:pt x="2996" y="15841"/>
                    <a:pt x="3080" y="15142"/>
                    <a:pt x="3111" y="14542"/>
                  </a:cubicBezTo>
                  <a:cubicBezTo>
                    <a:pt x="3151" y="13792"/>
                    <a:pt x="3239" y="13040"/>
                    <a:pt x="3311" y="12293"/>
                  </a:cubicBezTo>
                  <a:cubicBezTo>
                    <a:pt x="3456" y="10765"/>
                    <a:pt x="3623" y="9241"/>
                    <a:pt x="3822" y="7719"/>
                  </a:cubicBezTo>
                  <a:cubicBezTo>
                    <a:pt x="3994" y="6409"/>
                    <a:pt x="4200" y="5104"/>
                    <a:pt x="4437" y="3802"/>
                  </a:cubicBezTo>
                  <a:cubicBezTo>
                    <a:pt x="4651" y="2640"/>
                    <a:pt x="4990" y="1523"/>
                    <a:pt x="4732" y="338"/>
                  </a:cubicBezTo>
                  <a:cubicBezTo>
                    <a:pt x="4707" y="224"/>
                    <a:pt x="4675" y="111"/>
                    <a:pt x="4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775550" y="2440900"/>
              <a:ext cx="68825" cy="372225"/>
            </a:xfrm>
            <a:custGeom>
              <a:rect b="b" l="l" r="r" t="t"/>
              <a:pathLst>
                <a:path extrusionOk="0" h="14889" w="2753">
                  <a:moveTo>
                    <a:pt x="1514" y="0"/>
                  </a:moveTo>
                  <a:cubicBezTo>
                    <a:pt x="1233" y="0"/>
                    <a:pt x="959" y="53"/>
                    <a:pt x="780" y="136"/>
                  </a:cubicBezTo>
                  <a:cubicBezTo>
                    <a:pt x="677" y="183"/>
                    <a:pt x="581" y="243"/>
                    <a:pt x="492" y="314"/>
                  </a:cubicBezTo>
                  <a:cubicBezTo>
                    <a:pt x="438" y="357"/>
                    <a:pt x="385" y="411"/>
                    <a:pt x="385" y="478"/>
                  </a:cubicBezTo>
                  <a:cubicBezTo>
                    <a:pt x="385" y="525"/>
                    <a:pt x="411" y="569"/>
                    <a:pt x="440" y="606"/>
                  </a:cubicBezTo>
                  <a:cubicBezTo>
                    <a:pt x="569" y="774"/>
                    <a:pt x="764" y="878"/>
                    <a:pt x="923" y="1021"/>
                  </a:cubicBezTo>
                  <a:cubicBezTo>
                    <a:pt x="1568" y="1606"/>
                    <a:pt x="1207" y="2519"/>
                    <a:pt x="1168" y="3261"/>
                  </a:cubicBezTo>
                  <a:cubicBezTo>
                    <a:pt x="1108" y="4381"/>
                    <a:pt x="1059" y="5502"/>
                    <a:pt x="975" y="6620"/>
                  </a:cubicBezTo>
                  <a:cubicBezTo>
                    <a:pt x="894" y="7707"/>
                    <a:pt x="759" y="8794"/>
                    <a:pt x="648" y="9882"/>
                  </a:cubicBezTo>
                  <a:cubicBezTo>
                    <a:pt x="568" y="10650"/>
                    <a:pt x="482" y="11416"/>
                    <a:pt x="390" y="12183"/>
                  </a:cubicBezTo>
                  <a:cubicBezTo>
                    <a:pt x="291" y="12993"/>
                    <a:pt x="103" y="13788"/>
                    <a:pt x="11" y="14594"/>
                  </a:cubicBezTo>
                  <a:cubicBezTo>
                    <a:pt x="2" y="14657"/>
                    <a:pt x="1" y="14727"/>
                    <a:pt x="42" y="14774"/>
                  </a:cubicBezTo>
                  <a:cubicBezTo>
                    <a:pt x="72" y="14807"/>
                    <a:pt x="116" y="14822"/>
                    <a:pt x="160" y="14829"/>
                  </a:cubicBezTo>
                  <a:cubicBezTo>
                    <a:pt x="206" y="14837"/>
                    <a:pt x="252" y="14840"/>
                    <a:pt x="298" y="14840"/>
                  </a:cubicBezTo>
                  <a:cubicBezTo>
                    <a:pt x="366" y="14840"/>
                    <a:pt x="435" y="14834"/>
                    <a:pt x="503" y="14834"/>
                  </a:cubicBezTo>
                  <a:cubicBezTo>
                    <a:pt x="560" y="14834"/>
                    <a:pt x="617" y="14838"/>
                    <a:pt x="673" y="14852"/>
                  </a:cubicBezTo>
                  <a:cubicBezTo>
                    <a:pt x="730" y="14865"/>
                    <a:pt x="786" y="14889"/>
                    <a:pt x="843" y="14889"/>
                  </a:cubicBezTo>
                  <a:cubicBezTo>
                    <a:pt x="850" y="14889"/>
                    <a:pt x="857" y="14888"/>
                    <a:pt x="864" y="14888"/>
                  </a:cubicBezTo>
                  <a:cubicBezTo>
                    <a:pt x="1065" y="14862"/>
                    <a:pt x="948" y="13942"/>
                    <a:pt x="942" y="13765"/>
                  </a:cubicBezTo>
                  <a:cubicBezTo>
                    <a:pt x="930" y="13307"/>
                    <a:pt x="913" y="12848"/>
                    <a:pt x="932" y="12391"/>
                  </a:cubicBezTo>
                  <a:cubicBezTo>
                    <a:pt x="961" y="11757"/>
                    <a:pt x="1012" y="11124"/>
                    <a:pt x="1079" y="10493"/>
                  </a:cubicBezTo>
                  <a:cubicBezTo>
                    <a:pt x="1307" y="8318"/>
                    <a:pt x="1702" y="6160"/>
                    <a:pt x="1887" y="3978"/>
                  </a:cubicBezTo>
                  <a:cubicBezTo>
                    <a:pt x="1941" y="3350"/>
                    <a:pt x="1987" y="2730"/>
                    <a:pt x="2153" y="2119"/>
                  </a:cubicBezTo>
                  <a:cubicBezTo>
                    <a:pt x="2261" y="1720"/>
                    <a:pt x="2753" y="743"/>
                    <a:pt x="2485" y="361"/>
                  </a:cubicBezTo>
                  <a:cubicBezTo>
                    <a:pt x="2303" y="101"/>
                    <a:pt x="1902" y="0"/>
                    <a:pt x="1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764600" y="2457375"/>
              <a:ext cx="42050" cy="353200"/>
            </a:xfrm>
            <a:custGeom>
              <a:rect b="b" l="l" r="r" t="t"/>
              <a:pathLst>
                <a:path extrusionOk="0" h="14128" w="1682">
                  <a:moveTo>
                    <a:pt x="689" y="0"/>
                  </a:moveTo>
                  <a:cubicBezTo>
                    <a:pt x="572" y="0"/>
                    <a:pt x="452" y="22"/>
                    <a:pt x="376" y="107"/>
                  </a:cubicBezTo>
                  <a:cubicBezTo>
                    <a:pt x="259" y="233"/>
                    <a:pt x="301" y="436"/>
                    <a:pt x="368" y="594"/>
                  </a:cubicBezTo>
                  <a:cubicBezTo>
                    <a:pt x="611" y="1175"/>
                    <a:pt x="499" y="1816"/>
                    <a:pt x="474" y="2430"/>
                  </a:cubicBezTo>
                  <a:lnTo>
                    <a:pt x="398" y="4400"/>
                  </a:lnTo>
                  <a:cubicBezTo>
                    <a:pt x="314" y="6528"/>
                    <a:pt x="231" y="8655"/>
                    <a:pt x="148" y="10782"/>
                  </a:cubicBezTo>
                  <a:cubicBezTo>
                    <a:pt x="125" y="11361"/>
                    <a:pt x="103" y="11942"/>
                    <a:pt x="80" y="12522"/>
                  </a:cubicBezTo>
                  <a:cubicBezTo>
                    <a:pt x="61" y="12995"/>
                    <a:pt x="69" y="13477"/>
                    <a:pt x="9" y="13945"/>
                  </a:cubicBezTo>
                  <a:cubicBezTo>
                    <a:pt x="4" y="13979"/>
                    <a:pt x="0" y="14016"/>
                    <a:pt x="13" y="14046"/>
                  </a:cubicBezTo>
                  <a:cubicBezTo>
                    <a:pt x="36" y="14101"/>
                    <a:pt x="96" y="14119"/>
                    <a:pt x="157" y="14125"/>
                  </a:cubicBezTo>
                  <a:cubicBezTo>
                    <a:pt x="174" y="14126"/>
                    <a:pt x="194" y="14128"/>
                    <a:pt x="212" y="14128"/>
                  </a:cubicBezTo>
                  <a:lnTo>
                    <a:pt x="620" y="14128"/>
                  </a:lnTo>
                  <a:cubicBezTo>
                    <a:pt x="623" y="14128"/>
                    <a:pt x="626" y="14128"/>
                    <a:pt x="630" y="14128"/>
                  </a:cubicBezTo>
                  <a:cubicBezTo>
                    <a:pt x="647" y="14128"/>
                    <a:pt x="664" y="14125"/>
                    <a:pt x="680" y="14119"/>
                  </a:cubicBezTo>
                  <a:cubicBezTo>
                    <a:pt x="856" y="14048"/>
                    <a:pt x="614" y="13914"/>
                    <a:pt x="583" y="13863"/>
                  </a:cubicBezTo>
                  <a:cubicBezTo>
                    <a:pt x="492" y="13722"/>
                    <a:pt x="506" y="13518"/>
                    <a:pt x="490" y="13357"/>
                  </a:cubicBezTo>
                  <a:cubicBezTo>
                    <a:pt x="463" y="13066"/>
                    <a:pt x="455" y="12776"/>
                    <a:pt x="455" y="12485"/>
                  </a:cubicBezTo>
                  <a:cubicBezTo>
                    <a:pt x="455" y="11901"/>
                    <a:pt x="496" y="11319"/>
                    <a:pt x="514" y="10736"/>
                  </a:cubicBezTo>
                  <a:cubicBezTo>
                    <a:pt x="549" y="9642"/>
                    <a:pt x="604" y="8551"/>
                    <a:pt x="665" y="7460"/>
                  </a:cubicBezTo>
                  <a:cubicBezTo>
                    <a:pt x="782" y="5309"/>
                    <a:pt x="916" y="3122"/>
                    <a:pt x="932" y="990"/>
                  </a:cubicBezTo>
                  <a:cubicBezTo>
                    <a:pt x="932" y="876"/>
                    <a:pt x="936" y="753"/>
                    <a:pt x="1006" y="665"/>
                  </a:cubicBezTo>
                  <a:cubicBezTo>
                    <a:pt x="1049" y="611"/>
                    <a:pt x="1110" y="575"/>
                    <a:pt x="1170" y="543"/>
                  </a:cubicBezTo>
                  <a:cubicBezTo>
                    <a:pt x="1342" y="446"/>
                    <a:pt x="1526" y="362"/>
                    <a:pt x="1681" y="239"/>
                  </a:cubicBezTo>
                  <a:cubicBezTo>
                    <a:pt x="1526" y="35"/>
                    <a:pt x="997" y="17"/>
                    <a:pt x="758" y="3"/>
                  </a:cubicBezTo>
                  <a:cubicBezTo>
                    <a:pt x="735" y="1"/>
                    <a:pt x="712" y="0"/>
                    <a:pt x="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772675" y="2402125"/>
              <a:ext cx="72875" cy="40550"/>
            </a:xfrm>
            <a:custGeom>
              <a:rect b="b" l="l" r="r" t="t"/>
              <a:pathLst>
                <a:path extrusionOk="0" h="1622" w="2915">
                  <a:moveTo>
                    <a:pt x="0" y="1"/>
                  </a:moveTo>
                  <a:lnTo>
                    <a:pt x="38" y="1042"/>
                  </a:lnTo>
                  <a:cubicBezTo>
                    <a:pt x="42" y="1161"/>
                    <a:pt x="48" y="1284"/>
                    <a:pt x="92" y="1395"/>
                  </a:cubicBezTo>
                  <a:cubicBezTo>
                    <a:pt x="137" y="1506"/>
                    <a:pt x="233" y="1604"/>
                    <a:pt x="351" y="1620"/>
                  </a:cubicBezTo>
                  <a:cubicBezTo>
                    <a:pt x="361" y="1621"/>
                    <a:pt x="372" y="1622"/>
                    <a:pt x="382" y="1622"/>
                  </a:cubicBezTo>
                  <a:cubicBezTo>
                    <a:pt x="493" y="1622"/>
                    <a:pt x="597" y="1557"/>
                    <a:pt x="696" y="1505"/>
                  </a:cubicBezTo>
                  <a:cubicBezTo>
                    <a:pt x="925" y="1384"/>
                    <a:pt x="1178" y="1322"/>
                    <a:pt x="1435" y="1322"/>
                  </a:cubicBezTo>
                  <a:cubicBezTo>
                    <a:pt x="1514" y="1322"/>
                    <a:pt x="1593" y="1328"/>
                    <a:pt x="1671" y="1340"/>
                  </a:cubicBezTo>
                  <a:cubicBezTo>
                    <a:pt x="1896" y="1374"/>
                    <a:pt x="2116" y="1455"/>
                    <a:pt x="2342" y="1456"/>
                  </a:cubicBezTo>
                  <a:cubicBezTo>
                    <a:pt x="2345" y="1456"/>
                    <a:pt x="2348" y="1456"/>
                    <a:pt x="2351" y="1456"/>
                  </a:cubicBezTo>
                  <a:cubicBezTo>
                    <a:pt x="2575" y="1456"/>
                    <a:pt x="2823" y="1345"/>
                    <a:pt x="2888" y="1130"/>
                  </a:cubicBezTo>
                  <a:cubicBezTo>
                    <a:pt x="2915" y="1036"/>
                    <a:pt x="2905" y="935"/>
                    <a:pt x="2892" y="838"/>
                  </a:cubicBezTo>
                  <a:cubicBezTo>
                    <a:pt x="2861" y="570"/>
                    <a:pt x="2858" y="275"/>
                    <a:pt x="28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737725" y="2821200"/>
              <a:ext cx="79550" cy="45125"/>
            </a:xfrm>
            <a:custGeom>
              <a:rect b="b" l="l" r="r" t="t"/>
              <a:pathLst>
                <a:path extrusionOk="0" h="1805" w="3182">
                  <a:moveTo>
                    <a:pt x="1571" y="1"/>
                  </a:moveTo>
                  <a:cubicBezTo>
                    <a:pt x="1288" y="1"/>
                    <a:pt x="1166" y="294"/>
                    <a:pt x="871" y="435"/>
                  </a:cubicBezTo>
                  <a:cubicBezTo>
                    <a:pt x="773" y="482"/>
                    <a:pt x="668" y="516"/>
                    <a:pt x="577" y="577"/>
                  </a:cubicBezTo>
                  <a:cubicBezTo>
                    <a:pt x="568" y="583"/>
                    <a:pt x="558" y="590"/>
                    <a:pt x="548" y="597"/>
                  </a:cubicBezTo>
                  <a:cubicBezTo>
                    <a:pt x="0" y="1014"/>
                    <a:pt x="343" y="1804"/>
                    <a:pt x="966" y="1804"/>
                  </a:cubicBezTo>
                  <a:cubicBezTo>
                    <a:pt x="1003" y="1804"/>
                    <a:pt x="1042" y="1801"/>
                    <a:pt x="1082" y="1795"/>
                  </a:cubicBezTo>
                  <a:cubicBezTo>
                    <a:pt x="1371" y="1750"/>
                    <a:pt x="1609" y="1547"/>
                    <a:pt x="1881" y="1439"/>
                  </a:cubicBezTo>
                  <a:cubicBezTo>
                    <a:pt x="2066" y="1367"/>
                    <a:pt x="2264" y="1337"/>
                    <a:pt x="2462" y="1337"/>
                  </a:cubicBezTo>
                  <a:cubicBezTo>
                    <a:pt x="2506" y="1337"/>
                    <a:pt x="2550" y="1338"/>
                    <a:pt x="2594" y="1341"/>
                  </a:cubicBezTo>
                  <a:cubicBezTo>
                    <a:pt x="2644" y="1344"/>
                    <a:pt x="2699" y="1348"/>
                    <a:pt x="2753" y="1348"/>
                  </a:cubicBezTo>
                  <a:cubicBezTo>
                    <a:pt x="2904" y="1348"/>
                    <a:pt x="3052" y="1321"/>
                    <a:pt x="3116" y="1196"/>
                  </a:cubicBezTo>
                  <a:cubicBezTo>
                    <a:pt x="3182" y="1067"/>
                    <a:pt x="3111" y="911"/>
                    <a:pt x="3022" y="797"/>
                  </a:cubicBezTo>
                  <a:cubicBezTo>
                    <a:pt x="2718" y="404"/>
                    <a:pt x="2228" y="213"/>
                    <a:pt x="1762" y="39"/>
                  </a:cubicBezTo>
                  <a:cubicBezTo>
                    <a:pt x="1690" y="12"/>
                    <a:pt x="1627"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759175" y="2812650"/>
              <a:ext cx="44400" cy="9000"/>
            </a:xfrm>
            <a:custGeom>
              <a:rect b="b" l="l" r="r" t="t"/>
              <a:pathLst>
                <a:path extrusionOk="0" h="360" w="1776">
                  <a:moveTo>
                    <a:pt x="389" y="1"/>
                  </a:moveTo>
                  <a:cubicBezTo>
                    <a:pt x="255" y="1"/>
                    <a:pt x="65" y="27"/>
                    <a:pt x="16" y="146"/>
                  </a:cubicBezTo>
                  <a:cubicBezTo>
                    <a:pt x="3" y="177"/>
                    <a:pt x="1" y="211"/>
                    <a:pt x="8" y="244"/>
                  </a:cubicBezTo>
                  <a:cubicBezTo>
                    <a:pt x="16" y="300"/>
                    <a:pt x="63" y="350"/>
                    <a:pt x="119" y="350"/>
                  </a:cubicBezTo>
                  <a:cubicBezTo>
                    <a:pt x="146" y="347"/>
                    <a:pt x="173" y="338"/>
                    <a:pt x="197" y="327"/>
                  </a:cubicBezTo>
                  <a:cubicBezTo>
                    <a:pt x="349" y="263"/>
                    <a:pt x="513" y="239"/>
                    <a:pt x="678" y="239"/>
                  </a:cubicBezTo>
                  <a:cubicBezTo>
                    <a:pt x="751" y="239"/>
                    <a:pt x="823" y="244"/>
                    <a:pt x="895" y="251"/>
                  </a:cubicBezTo>
                  <a:cubicBezTo>
                    <a:pt x="1076" y="270"/>
                    <a:pt x="1253" y="307"/>
                    <a:pt x="1432" y="335"/>
                  </a:cubicBezTo>
                  <a:cubicBezTo>
                    <a:pt x="1479" y="342"/>
                    <a:pt x="1557" y="360"/>
                    <a:pt x="1625" y="360"/>
                  </a:cubicBezTo>
                  <a:cubicBezTo>
                    <a:pt x="1708" y="360"/>
                    <a:pt x="1776" y="333"/>
                    <a:pt x="1750" y="229"/>
                  </a:cubicBezTo>
                  <a:cubicBezTo>
                    <a:pt x="1700" y="31"/>
                    <a:pt x="1398" y="66"/>
                    <a:pt x="1246" y="55"/>
                  </a:cubicBezTo>
                  <a:cubicBezTo>
                    <a:pt x="978" y="35"/>
                    <a:pt x="711" y="18"/>
                    <a:pt x="444" y="2"/>
                  </a:cubicBezTo>
                  <a:cubicBezTo>
                    <a:pt x="427" y="1"/>
                    <a:pt x="409" y="1"/>
                    <a:pt x="3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804700" y="2819025"/>
              <a:ext cx="17675" cy="17375"/>
            </a:xfrm>
            <a:custGeom>
              <a:rect b="b" l="l" r="r" t="t"/>
              <a:pathLst>
                <a:path extrusionOk="0" h="695" w="707">
                  <a:moveTo>
                    <a:pt x="317" y="1"/>
                  </a:moveTo>
                  <a:cubicBezTo>
                    <a:pt x="254" y="1"/>
                    <a:pt x="191" y="19"/>
                    <a:pt x="138" y="62"/>
                  </a:cubicBezTo>
                  <a:cubicBezTo>
                    <a:pt x="57" y="127"/>
                    <a:pt x="39" y="189"/>
                    <a:pt x="16" y="287"/>
                  </a:cubicBezTo>
                  <a:cubicBezTo>
                    <a:pt x="9" y="324"/>
                    <a:pt x="0" y="365"/>
                    <a:pt x="16" y="399"/>
                  </a:cubicBezTo>
                  <a:cubicBezTo>
                    <a:pt x="33" y="432"/>
                    <a:pt x="68" y="449"/>
                    <a:pt x="100" y="466"/>
                  </a:cubicBezTo>
                  <a:cubicBezTo>
                    <a:pt x="192" y="515"/>
                    <a:pt x="281" y="573"/>
                    <a:pt x="360" y="639"/>
                  </a:cubicBezTo>
                  <a:cubicBezTo>
                    <a:pt x="379" y="656"/>
                    <a:pt x="400" y="670"/>
                    <a:pt x="422" y="683"/>
                  </a:cubicBezTo>
                  <a:cubicBezTo>
                    <a:pt x="436" y="690"/>
                    <a:pt x="452" y="694"/>
                    <a:pt x="467" y="694"/>
                  </a:cubicBezTo>
                  <a:cubicBezTo>
                    <a:pt x="469" y="694"/>
                    <a:pt x="470" y="694"/>
                    <a:pt x="472" y="694"/>
                  </a:cubicBezTo>
                  <a:cubicBezTo>
                    <a:pt x="651" y="694"/>
                    <a:pt x="706" y="343"/>
                    <a:pt x="657" y="223"/>
                  </a:cubicBezTo>
                  <a:cubicBezTo>
                    <a:pt x="603" y="93"/>
                    <a:pt x="458"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816825" y="2830375"/>
              <a:ext cx="26275" cy="27650"/>
            </a:xfrm>
            <a:custGeom>
              <a:rect b="b" l="l" r="r" t="t"/>
              <a:pathLst>
                <a:path extrusionOk="0" h="1106" w="1051">
                  <a:moveTo>
                    <a:pt x="485" y="0"/>
                  </a:moveTo>
                  <a:cubicBezTo>
                    <a:pt x="480" y="0"/>
                    <a:pt x="476" y="1"/>
                    <a:pt x="471" y="1"/>
                  </a:cubicBezTo>
                  <a:cubicBezTo>
                    <a:pt x="374" y="10"/>
                    <a:pt x="314" y="106"/>
                    <a:pt x="270" y="192"/>
                  </a:cubicBezTo>
                  <a:cubicBezTo>
                    <a:pt x="237" y="253"/>
                    <a:pt x="209" y="313"/>
                    <a:pt x="182" y="370"/>
                  </a:cubicBezTo>
                  <a:cubicBezTo>
                    <a:pt x="89" y="565"/>
                    <a:pt x="31" y="773"/>
                    <a:pt x="8" y="987"/>
                  </a:cubicBezTo>
                  <a:cubicBezTo>
                    <a:pt x="4" y="1021"/>
                    <a:pt x="1" y="1061"/>
                    <a:pt x="25" y="1085"/>
                  </a:cubicBezTo>
                  <a:cubicBezTo>
                    <a:pt x="40" y="1100"/>
                    <a:pt x="62" y="1105"/>
                    <a:pt x="85" y="1105"/>
                  </a:cubicBezTo>
                  <a:cubicBezTo>
                    <a:pt x="99" y="1105"/>
                    <a:pt x="113" y="1103"/>
                    <a:pt x="126" y="1101"/>
                  </a:cubicBezTo>
                  <a:cubicBezTo>
                    <a:pt x="365" y="1059"/>
                    <a:pt x="585" y="943"/>
                    <a:pt x="756" y="769"/>
                  </a:cubicBezTo>
                  <a:cubicBezTo>
                    <a:pt x="848" y="673"/>
                    <a:pt x="1051" y="391"/>
                    <a:pt x="957" y="255"/>
                  </a:cubicBezTo>
                  <a:cubicBezTo>
                    <a:pt x="932" y="225"/>
                    <a:pt x="901" y="200"/>
                    <a:pt x="865" y="183"/>
                  </a:cubicBezTo>
                  <a:lnTo>
                    <a:pt x="633" y="54"/>
                  </a:lnTo>
                  <a:cubicBezTo>
                    <a:pt x="588" y="28"/>
                    <a:pt x="537"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833025" y="2837225"/>
              <a:ext cx="74900" cy="30700"/>
            </a:xfrm>
            <a:custGeom>
              <a:rect b="b" l="l" r="r" t="t"/>
              <a:pathLst>
                <a:path extrusionOk="0" h="1228" w="2996">
                  <a:moveTo>
                    <a:pt x="561" y="0"/>
                  </a:moveTo>
                  <a:cubicBezTo>
                    <a:pt x="547" y="0"/>
                    <a:pt x="534" y="2"/>
                    <a:pt x="522" y="9"/>
                  </a:cubicBezTo>
                  <a:cubicBezTo>
                    <a:pt x="490" y="26"/>
                    <a:pt x="478" y="66"/>
                    <a:pt x="468" y="100"/>
                  </a:cubicBezTo>
                  <a:cubicBezTo>
                    <a:pt x="428" y="237"/>
                    <a:pt x="367" y="367"/>
                    <a:pt x="287" y="483"/>
                  </a:cubicBezTo>
                  <a:cubicBezTo>
                    <a:pt x="225" y="576"/>
                    <a:pt x="55" y="690"/>
                    <a:pt x="32" y="798"/>
                  </a:cubicBezTo>
                  <a:cubicBezTo>
                    <a:pt x="1" y="943"/>
                    <a:pt x="308" y="982"/>
                    <a:pt x="649" y="982"/>
                  </a:cubicBezTo>
                  <a:cubicBezTo>
                    <a:pt x="692" y="982"/>
                    <a:pt x="736" y="982"/>
                    <a:pt x="780" y="981"/>
                  </a:cubicBezTo>
                  <a:cubicBezTo>
                    <a:pt x="1106" y="973"/>
                    <a:pt x="1427" y="939"/>
                    <a:pt x="1481" y="936"/>
                  </a:cubicBezTo>
                  <a:cubicBezTo>
                    <a:pt x="1496" y="936"/>
                    <a:pt x="1512" y="935"/>
                    <a:pt x="1527" y="935"/>
                  </a:cubicBezTo>
                  <a:cubicBezTo>
                    <a:pt x="1561" y="935"/>
                    <a:pt x="1594" y="938"/>
                    <a:pt x="1625" y="952"/>
                  </a:cubicBezTo>
                  <a:cubicBezTo>
                    <a:pt x="1670" y="972"/>
                    <a:pt x="1706" y="1020"/>
                    <a:pt x="1693" y="1069"/>
                  </a:cubicBezTo>
                  <a:cubicBezTo>
                    <a:pt x="1688" y="1096"/>
                    <a:pt x="1666" y="1119"/>
                    <a:pt x="1665" y="1146"/>
                  </a:cubicBezTo>
                  <a:cubicBezTo>
                    <a:pt x="1663" y="1180"/>
                    <a:pt x="1692" y="1208"/>
                    <a:pt x="1723" y="1218"/>
                  </a:cubicBezTo>
                  <a:cubicBezTo>
                    <a:pt x="1742" y="1225"/>
                    <a:pt x="1763" y="1227"/>
                    <a:pt x="1783" y="1227"/>
                  </a:cubicBezTo>
                  <a:cubicBezTo>
                    <a:pt x="1796" y="1227"/>
                    <a:pt x="1809" y="1226"/>
                    <a:pt x="1821" y="1224"/>
                  </a:cubicBezTo>
                  <a:cubicBezTo>
                    <a:pt x="2000" y="1206"/>
                    <a:pt x="2198" y="1163"/>
                    <a:pt x="2382" y="1163"/>
                  </a:cubicBezTo>
                  <a:cubicBezTo>
                    <a:pt x="2406" y="1163"/>
                    <a:pt x="2430" y="1164"/>
                    <a:pt x="2454" y="1166"/>
                  </a:cubicBezTo>
                  <a:cubicBezTo>
                    <a:pt x="2557" y="1173"/>
                    <a:pt x="2652" y="1211"/>
                    <a:pt x="2751" y="1211"/>
                  </a:cubicBezTo>
                  <a:cubicBezTo>
                    <a:pt x="2788" y="1211"/>
                    <a:pt x="2824" y="1206"/>
                    <a:pt x="2863" y="1193"/>
                  </a:cubicBezTo>
                  <a:cubicBezTo>
                    <a:pt x="2921" y="1171"/>
                    <a:pt x="2974" y="1126"/>
                    <a:pt x="2984" y="1065"/>
                  </a:cubicBezTo>
                  <a:cubicBezTo>
                    <a:pt x="2995" y="1000"/>
                    <a:pt x="2952" y="936"/>
                    <a:pt x="2898" y="899"/>
                  </a:cubicBezTo>
                  <a:cubicBezTo>
                    <a:pt x="2844" y="862"/>
                    <a:pt x="2779" y="848"/>
                    <a:pt x="2715" y="834"/>
                  </a:cubicBezTo>
                  <a:cubicBezTo>
                    <a:pt x="2323" y="745"/>
                    <a:pt x="1937" y="629"/>
                    <a:pt x="1561" y="488"/>
                  </a:cubicBezTo>
                  <a:cubicBezTo>
                    <a:pt x="1229" y="362"/>
                    <a:pt x="948" y="89"/>
                    <a:pt x="608" y="6"/>
                  </a:cubicBezTo>
                  <a:cubicBezTo>
                    <a:pt x="593" y="3"/>
                    <a:pt x="576"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1122600" y="2402125"/>
              <a:ext cx="460400" cy="505925"/>
            </a:xfrm>
            <a:custGeom>
              <a:rect b="b" l="l" r="r" t="t"/>
              <a:pathLst>
                <a:path extrusionOk="0" h="20237" w="18416">
                  <a:moveTo>
                    <a:pt x="579" y="1"/>
                  </a:moveTo>
                  <a:cubicBezTo>
                    <a:pt x="326" y="1"/>
                    <a:pt x="114" y="288"/>
                    <a:pt x="37" y="691"/>
                  </a:cubicBezTo>
                  <a:cubicBezTo>
                    <a:pt x="27" y="730"/>
                    <a:pt x="20" y="770"/>
                    <a:pt x="16" y="808"/>
                  </a:cubicBezTo>
                  <a:cubicBezTo>
                    <a:pt x="4" y="888"/>
                    <a:pt x="0" y="968"/>
                    <a:pt x="0" y="1046"/>
                  </a:cubicBezTo>
                  <a:lnTo>
                    <a:pt x="0" y="19192"/>
                  </a:lnTo>
                  <a:cubicBezTo>
                    <a:pt x="0" y="19768"/>
                    <a:pt x="257" y="20236"/>
                    <a:pt x="579" y="20236"/>
                  </a:cubicBezTo>
                  <a:lnTo>
                    <a:pt x="17836" y="20236"/>
                  </a:lnTo>
                  <a:cubicBezTo>
                    <a:pt x="18153" y="20236"/>
                    <a:pt x="18414" y="19768"/>
                    <a:pt x="18414" y="19192"/>
                  </a:cubicBezTo>
                  <a:lnTo>
                    <a:pt x="18414" y="1046"/>
                  </a:lnTo>
                  <a:cubicBezTo>
                    <a:pt x="18416" y="1001"/>
                    <a:pt x="18413" y="954"/>
                    <a:pt x="18407" y="908"/>
                  </a:cubicBezTo>
                  <a:cubicBezTo>
                    <a:pt x="18406" y="878"/>
                    <a:pt x="18403" y="850"/>
                    <a:pt x="18398" y="820"/>
                  </a:cubicBezTo>
                  <a:cubicBezTo>
                    <a:pt x="18373" y="596"/>
                    <a:pt x="18304" y="399"/>
                    <a:pt x="18216" y="253"/>
                  </a:cubicBezTo>
                  <a:cubicBezTo>
                    <a:pt x="18109" y="95"/>
                    <a:pt x="17981"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1143950" y="2402125"/>
              <a:ext cx="417575" cy="505875"/>
            </a:xfrm>
            <a:custGeom>
              <a:rect b="b" l="l" r="r" t="t"/>
              <a:pathLst>
                <a:path extrusionOk="0" h="20235" w="16703">
                  <a:moveTo>
                    <a:pt x="2972" y="1"/>
                  </a:moveTo>
                  <a:cubicBezTo>
                    <a:pt x="2935" y="12"/>
                    <a:pt x="2900" y="29"/>
                    <a:pt x="2865" y="48"/>
                  </a:cubicBezTo>
                  <a:cubicBezTo>
                    <a:pt x="2693" y="150"/>
                    <a:pt x="2609" y="348"/>
                    <a:pt x="2536" y="535"/>
                  </a:cubicBezTo>
                  <a:cubicBezTo>
                    <a:pt x="2269" y="1204"/>
                    <a:pt x="1958" y="1820"/>
                    <a:pt x="1646" y="2468"/>
                  </a:cubicBezTo>
                  <a:cubicBezTo>
                    <a:pt x="1495" y="2783"/>
                    <a:pt x="1348" y="3097"/>
                    <a:pt x="1206" y="3412"/>
                  </a:cubicBezTo>
                  <a:cubicBezTo>
                    <a:pt x="880" y="4109"/>
                    <a:pt x="623" y="4838"/>
                    <a:pt x="441" y="5586"/>
                  </a:cubicBezTo>
                  <a:cubicBezTo>
                    <a:pt x="78" y="7083"/>
                    <a:pt x="1" y="8650"/>
                    <a:pt x="243" y="10173"/>
                  </a:cubicBezTo>
                  <a:cubicBezTo>
                    <a:pt x="306" y="10550"/>
                    <a:pt x="401" y="10930"/>
                    <a:pt x="437" y="11315"/>
                  </a:cubicBezTo>
                  <a:cubicBezTo>
                    <a:pt x="470" y="11692"/>
                    <a:pt x="408" y="12080"/>
                    <a:pt x="390" y="12457"/>
                  </a:cubicBezTo>
                  <a:cubicBezTo>
                    <a:pt x="346" y="13299"/>
                    <a:pt x="330" y="14141"/>
                    <a:pt x="341" y="14983"/>
                  </a:cubicBezTo>
                  <a:cubicBezTo>
                    <a:pt x="367" y="16687"/>
                    <a:pt x="504" y="18389"/>
                    <a:pt x="752" y="20075"/>
                  </a:cubicBezTo>
                  <a:cubicBezTo>
                    <a:pt x="759" y="20129"/>
                    <a:pt x="766" y="20185"/>
                    <a:pt x="777" y="20235"/>
                  </a:cubicBezTo>
                  <a:lnTo>
                    <a:pt x="7001" y="20235"/>
                  </a:lnTo>
                  <a:cubicBezTo>
                    <a:pt x="7103" y="19859"/>
                    <a:pt x="7103" y="19456"/>
                    <a:pt x="7092" y="19064"/>
                  </a:cubicBezTo>
                  <a:cubicBezTo>
                    <a:pt x="7059" y="17581"/>
                    <a:pt x="6917" y="16103"/>
                    <a:pt x="7001" y="14624"/>
                  </a:cubicBezTo>
                  <a:cubicBezTo>
                    <a:pt x="7026" y="14141"/>
                    <a:pt x="7078" y="13647"/>
                    <a:pt x="7241" y="13188"/>
                  </a:cubicBezTo>
                  <a:cubicBezTo>
                    <a:pt x="7338" y="12918"/>
                    <a:pt x="7569" y="12876"/>
                    <a:pt x="7823" y="12876"/>
                  </a:cubicBezTo>
                  <a:cubicBezTo>
                    <a:pt x="7935" y="12876"/>
                    <a:pt x="8052" y="12884"/>
                    <a:pt x="8164" y="12884"/>
                  </a:cubicBezTo>
                  <a:cubicBezTo>
                    <a:pt x="8197" y="12884"/>
                    <a:pt x="8229" y="12884"/>
                    <a:pt x="8260" y="12882"/>
                  </a:cubicBezTo>
                  <a:cubicBezTo>
                    <a:pt x="8288" y="12878"/>
                    <a:pt x="8321" y="12873"/>
                    <a:pt x="8351" y="12870"/>
                  </a:cubicBezTo>
                  <a:cubicBezTo>
                    <a:pt x="8384" y="12873"/>
                    <a:pt x="8417" y="12878"/>
                    <a:pt x="8442" y="12882"/>
                  </a:cubicBezTo>
                  <a:cubicBezTo>
                    <a:pt x="9050" y="12915"/>
                    <a:pt x="9699" y="12757"/>
                    <a:pt x="9750" y="13540"/>
                  </a:cubicBezTo>
                  <a:cubicBezTo>
                    <a:pt x="9874" y="15359"/>
                    <a:pt x="9914" y="17187"/>
                    <a:pt x="9878" y="19006"/>
                  </a:cubicBezTo>
                  <a:cubicBezTo>
                    <a:pt x="9869" y="19349"/>
                    <a:pt x="9862" y="19701"/>
                    <a:pt x="9985" y="20023"/>
                  </a:cubicBezTo>
                  <a:cubicBezTo>
                    <a:pt x="10012" y="20098"/>
                    <a:pt x="10048" y="20169"/>
                    <a:pt x="10092" y="20235"/>
                  </a:cubicBezTo>
                  <a:lnTo>
                    <a:pt x="16020" y="20235"/>
                  </a:lnTo>
                  <a:cubicBezTo>
                    <a:pt x="16042" y="20155"/>
                    <a:pt x="16057" y="20075"/>
                    <a:pt x="16072" y="19994"/>
                  </a:cubicBezTo>
                  <a:cubicBezTo>
                    <a:pt x="16319" y="18541"/>
                    <a:pt x="16425" y="17067"/>
                    <a:pt x="16386" y="15594"/>
                  </a:cubicBezTo>
                  <a:cubicBezTo>
                    <a:pt x="16379" y="15403"/>
                    <a:pt x="16372" y="15217"/>
                    <a:pt x="16361" y="15030"/>
                  </a:cubicBezTo>
                  <a:cubicBezTo>
                    <a:pt x="16288" y="13841"/>
                    <a:pt x="16119" y="12677"/>
                    <a:pt x="16247" y="11483"/>
                  </a:cubicBezTo>
                  <a:cubicBezTo>
                    <a:pt x="16297" y="11040"/>
                    <a:pt x="16392" y="10611"/>
                    <a:pt x="16462" y="10173"/>
                  </a:cubicBezTo>
                  <a:cubicBezTo>
                    <a:pt x="16703" y="8650"/>
                    <a:pt x="16626" y="7083"/>
                    <a:pt x="16264" y="5586"/>
                  </a:cubicBezTo>
                  <a:cubicBezTo>
                    <a:pt x="16083" y="4837"/>
                    <a:pt x="15827" y="4109"/>
                    <a:pt x="15498" y="3412"/>
                  </a:cubicBezTo>
                  <a:cubicBezTo>
                    <a:pt x="15355" y="3097"/>
                    <a:pt x="15210" y="2783"/>
                    <a:pt x="15059" y="2468"/>
                  </a:cubicBezTo>
                  <a:cubicBezTo>
                    <a:pt x="14751" y="1820"/>
                    <a:pt x="14436" y="1204"/>
                    <a:pt x="14169" y="535"/>
                  </a:cubicBezTo>
                  <a:cubicBezTo>
                    <a:pt x="14099" y="348"/>
                    <a:pt x="14010" y="150"/>
                    <a:pt x="13839" y="48"/>
                  </a:cubicBezTo>
                  <a:cubicBezTo>
                    <a:pt x="13805" y="29"/>
                    <a:pt x="13770" y="12"/>
                    <a:pt x="137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1385150" y="2502325"/>
              <a:ext cx="39275" cy="50925"/>
            </a:xfrm>
            <a:custGeom>
              <a:rect b="b" l="l" r="r" t="t"/>
              <a:pathLst>
                <a:path extrusionOk="0" h="2037" w="1571">
                  <a:moveTo>
                    <a:pt x="869" y="0"/>
                  </a:moveTo>
                  <a:cubicBezTo>
                    <a:pt x="781" y="0"/>
                    <a:pt x="689" y="12"/>
                    <a:pt x="617" y="59"/>
                  </a:cubicBezTo>
                  <a:lnTo>
                    <a:pt x="548" y="115"/>
                  </a:lnTo>
                  <a:cubicBezTo>
                    <a:pt x="511" y="156"/>
                    <a:pt x="496" y="213"/>
                    <a:pt x="511" y="269"/>
                  </a:cubicBezTo>
                  <a:cubicBezTo>
                    <a:pt x="511" y="283"/>
                    <a:pt x="511" y="297"/>
                    <a:pt x="511" y="313"/>
                  </a:cubicBezTo>
                  <a:cubicBezTo>
                    <a:pt x="482" y="334"/>
                    <a:pt x="462" y="366"/>
                    <a:pt x="455" y="401"/>
                  </a:cubicBezTo>
                  <a:cubicBezTo>
                    <a:pt x="434" y="528"/>
                    <a:pt x="387" y="646"/>
                    <a:pt x="330" y="760"/>
                  </a:cubicBezTo>
                  <a:cubicBezTo>
                    <a:pt x="219" y="965"/>
                    <a:pt x="85" y="1169"/>
                    <a:pt x="35" y="1400"/>
                  </a:cubicBezTo>
                  <a:cubicBezTo>
                    <a:pt x="12" y="1499"/>
                    <a:pt x="1" y="1601"/>
                    <a:pt x="59" y="1692"/>
                  </a:cubicBezTo>
                  <a:cubicBezTo>
                    <a:pt x="133" y="1810"/>
                    <a:pt x="254" y="1893"/>
                    <a:pt x="381" y="1945"/>
                  </a:cubicBezTo>
                  <a:cubicBezTo>
                    <a:pt x="512" y="2000"/>
                    <a:pt x="664" y="2037"/>
                    <a:pt x="813" y="2037"/>
                  </a:cubicBezTo>
                  <a:cubicBezTo>
                    <a:pt x="936" y="2037"/>
                    <a:pt x="1057" y="2012"/>
                    <a:pt x="1163" y="1954"/>
                  </a:cubicBezTo>
                  <a:cubicBezTo>
                    <a:pt x="1298" y="1878"/>
                    <a:pt x="1361" y="1730"/>
                    <a:pt x="1397" y="1588"/>
                  </a:cubicBezTo>
                  <a:cubicBezTo>
                    <a:pt x="1429" y="1460"/>
                    <a:pt x="1458" y="1331"/>
                    <a:pt x="1485" y="1202"/>
                  </a:cubicBezTo>
                  <a:cubicBezTo>
                    <a:pt x="1545" y="927"/>
                    <a:pt x="1570" y="645"/>
                    <a:pt x="1562" y="364"/>
                  </a:cubicBezTo>
                  <a:cubicBezTo>
                    <a:pt x="1558" y="273"/>
                    <a:pt x="1427" y="172"/>
                    <a:pt x="1362" y="133"/>
                  </a:cubicBezTo>
                  <a:cubicBezTo>
                    <a:pt x="1241" y="59"/>
                    <a:pt x="1106" y="15"/>
                    <a:pt x="965" y="4"/>
                  </a:cubicBezTo>
                  <a:cubicBezTo>
                    <a:pt x="934" y="2"/>
                    <a:pt x="902" y="0"/>
                    <a:pt x="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1280925" y="2502025"/>
              <a:ext cx="38275" cy="51150"/>
            </a:xfrm>
            <a:custGeom>
              <a:rect b="b" l="l" r="r" t="t"/>
              <a:pathLst>
                <a:path extrusionOk="0" h="2046" w="1531">
                  <a:moveTo>
                    <a:pt x="809" y="1"/>
                  </a:moveTo>
                  <a:cubicBezTo>
                    <a:pt x="739" y="1"/>
                    <a:pt x="664" y="11"/>
                    <a:pt x="616" y="14"/>
                  </a:cubicBezTo>
                  <a:cubicBezTo>
                    <a:pt x="248" y="37"/>
                    <a:pt x="0" y="258"/>
                    <a:pt x="10" y="628"/>
                  </a:cubicBezTo>
                  <a:lnTo>
                    <a:pt x="23" y="1215"/>
                  </a:lnTo>
                  <a:lnTo>
                    <a:pt x="30" y="1516"/>
                  </a:lnTo>
                  <a:cubicBezTo>
                    <a:pt x="35" y="1641"/>
                    <a:pt x="39" y="1776"/>
                    <a:pt x="113" y="1878"/>
                  </a:cubicBezTo>
                  <a:cubicBezTo>
                    <a:pt x="184" y="1974"/>
                    <a:pt x="305" y="2024"/>
                    <a:pt x="423" y="2034"/>
                  </a:cubicBezTo>
                  <a:cubicBezTo>
                    <a:pt x="499" y="2041"/>
                    <a:pt x="580" y="2045"/>
                    <a:pt x="663" y="2045"/>
                  </a:cubicBezTo>
                  <a:cubicBezTo>
                    <a:pt x="848" y="2045"/>
                    <a:pt x="1041" y="2023"/>
                    <a:pt x="1200" y="1957"/>
                  </a:cubicBezTo>
                  <a:cubicBezTo>
                    <a:pt x="1289" y="1920"/>
                    <a:pt x="1436" y="1879"/>
                    <a:pt x="1475" y="1781"/>
                  </a:cubicBezTo>
                  <a:cubicBezTo>
                    <a:pt x="1530" y="1641"/>
                    <a:pt x="1496" y="1483"/>
                    <a:pt x="1439" y="1343"/>
                  </a:cubicBezTo>
                  <a:cubicBezTo>
                    <a:pt x="1383" y="1204"/>
                    <a:pt x="1307" y="1073"/>
                    <a:pt x="1272" y="926"/>
                  </a:cubicBezTo>
                  <a:cubicBezTo>
                    <a:pt x="1234" y="757"/>
                    <a:pt x="1255" y="576"/>
                    <a:pt x="1200" y="412"/>
                  </a:cubicBezTo>
                  <a:cubicBezTo>
                    <a:pt x="1166" y="311"/>
                    <a:pt x="1104" y="222"/>
                    <a:pt x="1044" y="134"/>
                  </a:cubicBezTo>
                  <a:cubicBezTo>
                    <a:pt x="1017" y="94"/>
                    <a:pt x="989" y="53"/>
                    <a:pt x="946" y="27"/>
                  </a:cubicBezTo>
                  <a:cubicBezTo>
                    <a:pt x="913" y="7"/>
                    <a:pt x="863" y="1"/>
                    <a:pt x="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1305100" y="2402050"/>
              <a:ext cx="86775" cy="37950"/>
            </a:xfrm>
            <a:custGeom>
              <a:rect b="b" l="l" r="r" t="t"/>
              <a:pathLst>
                <a:path extrusionOk="0" h="1518" w="3471">
                  <a:moveTo>
                    <a:pt x="593" y="1"/>
                  </a:moveTo>
                  <a:cubicBezTo>
                    <a:pt x="572" y="167"/>
                    <a:pt x="553" y="335"/>
                    <a:pt x="542" y="499"/>
                  </a:cubicBezTo>
                  <a:lnTo>
                    <a:pt x="495" y="441"/>
                  </a:lnTo>
                  <a:cubicBezTo>
                    <a:pt x="454" y="391"/>
                    <a:pt x="421" y="334"/>
                    <a:pt x="399" y="273"/>
                  </a:cubicBezTo>
                  <a:cubicBezTo>
                    <a:pt x="392" y="240"/>
                    <a:pt x="341" y="219"/>
                    <a:pt x="315" y="207"/>
                  </a:cubicBezTo>
                  <a:cubicBezTo>
                    <a:pt x="285" y="199"/>
                    <a:pt x="254" y="195"/>
                    <a:pt x="224" y="195"/>
                  </a:cubicBezTo>
                  <a:cubicBezTo>
                    <a:pt x="203" y="195"/>
                    <a:pt x="182" y="197"/>
                    <a:pt x="161" y="200"/>
                  </a:cubicBezTo>
                  <a:cubicBezTo>
                    <a:pt x="99" y="207"/>
                    <a:pt x="1" y="247"/>
                    <a:pt x="26" y="331"/>
                  </a:cubicBezTo>
                  <a:cubicBezTo>
                    <a:pt x="106" y="555"/>
                    <a:pt x="304" y="727"/>
                    <a:pt x="528" y="807"/>
                  </a:cubicBezTo>
                  <a:cubicBezTo>
                    <a:pt x="523" y="968"/>
                    <a:pt x="512" y="1152"/>
                    <a:pt x="626" y="1276"/>
                  </a:cubicBezTo>
                  <a:cubicBezTo>
                    <a:pt x="775" y="1441"/>
                    <a:pt x="996" y="1491"/>
                    <a:pt x="1208" y="1491"/>
                  </a:cubicBezTo>
                  <a:cubicBezTo>
                    <a:pt x="1268" y="1491"/>
                    <a:pt x="1327" y="1487"/>
                    <a:pt x="1384" y="1481"/>
                  </a:cubicBezTo>
                  <a:lnTo>
                    <a:pt x="1414" y="1481"/>
                  </a:lnTo>
                  <a:cubicBezTo>
                    <a:pt x="1435" y="1485"/>
                    <a:pt x="1453" y="1488"/>
                    <a:pt x="1475" y="1492"/>
                  </a:cubicBezTo>
                  <a:cubicBezTo>
                    <a:pt x="1597" y="1509"/>
                    <a:pt x="1720" y="1518"/>
                    <a:pt x="1843" y="1518"/>
                  </a:cubicBezTo>
                  <a:cubicBezTo>
                    <a:pt x="1893" y="1518"/>
                    <a:pt x="1944" y="1516"/>
                    <a:pt x="1995" y="1513"/>
                  </a:cubicBezTo>
                  <a:cubicBezTo>
                    <a:pt x="2328" y="1485"/>
                    <a:pt x="2694" y="1353"/>
                    <a:pt x="2859" y="1002"/>
                  </a:cubicBezTo>
                  <a:cubicBezTo>
                    <a:pt x="2886" y="939"/>
                    <a:pt x="2908" y="874"/>
                    <a:pt x="2921" y="807"/>
                  </a:cubicBezTo>
                  <a:cubicBezTo>
                    <a:pt x="3093" y="727"/>
                    <a:pt x="3257" y="632"/>
                    <a:pt x="3412" y="522"/>
                  </a:cubicBezTo>
                  <a:cubicBezTo>
                    <a:pt x="3438" y="505"/>
                    <a:pt x="3471" y="486"/>
                    <a:pt x="3471" y="445"/>
                  </a:cubicBezTo>
                  <a:cubicBezTo>
                    <a:pt x="3471" y="417"/>
                    <a:pt x="3438" y="387"/>
                    <a:pt x="3412" y="370"/>
                  </a:cubicBezTo>
                  <a:cubicBezTo>
                    <a:pt x="3372" y="350"/>
                    <a:pt x="3316" y="337"/>
                    <a:pt x="3261" y="337"/>
                  </a:cubicBezTo>
                  <a:cubicBezTo>
                    <a:pt x="3216" y="337"/>
                    <a:pt x="3171" y="346"/>
                    <a:pt x="3137" y="370"/>
                  </a:cubicBezTo>
                  <a:cubicBezTo>
                    <a:pt x="3083" y="411"/>
                    <a:pt x="3027" y="444"/>
                    <a:pt x="2972" y="476"/>
                  </a:cubicBezTo>
                  <a:cubicBezTo>
                    <a:pt x="2980" y="429"/>
                    <a:pt x="2983" y="378"/>
                    <a:pt x="2988" y="327"/>
                  </a:cubicBezTo>
                  <a:cubicBezTo>
                    <a:pt x="2990" y="217"/>
                    <a:pt x="2976" y="106"/>
                    <a:pt x="29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1303225" y="2441450"/>
              <a:ext cx="93950" cy="50825"/>
            </a:xfrm>
            <a:custGeom>
              <a:rect b="b" l="l" r="r" t="t"/>
              <a:pathLst>
                <a:path extrusionOk="0" h="2033" w="3758">
                  <a:moveTo>
                    <a:pt x="1739" y="0"/>
                  </a:moveTo>
                  <a:cubicBezTo>
                    <a:pt x="1681" y="0"/>
                    <a:pt x="1623" y="5"/>
                    <a:pt x="1566" y="16"/>
                  </a:cubicBezTo>
                  <a:cubicBezTo>
                    <a:pt x="1463" y="33"/>
                    <a:pt x="1366" y="71"/>
                    <a:pt x="1279" y="126"/>
                  </a:cubicBezTo>
                  <a:cubicBezTo>
                    <a:pt x="1256" y="123"/>
                    <a:pt x="1233" y="122"/>
                    <a:pt x="1210" y="122"/>
                  </a:cubicBezTo>
                  <a:cubicBezTo>
                    <a:pt x="1202" y="122"/>
                    <a:pt x="1194" y="122"/>
                    <a:pt x="1185" y="123"/>
                  </a:cubicBezTo>
                  <a:cubicBezTo>
                    <a:pt x="1047" y="126"/>
                    <a:pt x="893" y="145"/>
                    <a:pt x="772" y="229"/>
                  </a:cubicBezTo>
                  <a:cubicBezTo>
                    <a:pt x="691" y="286"/>
                    <a:pt x="601" y="366"/>
                    <a:pt x="601" y="487"/>
                  </a:cubicBezTo>
                  <a:cubicBezTo>
                    <a:pt x="601" y="670"/>
                    <a:pt x="603" y="852"/>
                    <a:pt x="603" y="1034"/>
                  </a:cubicBezTo>
                  <a:cubicBezTo>
                    <a:pt x="511" y="983"/>
                    <a:pt x="420" y="927"/>
                    <a:pt x="333" y="868"/>
                  </a:cubicBezTo>
                  <a:cubicBezTo>
                    <a:pt x="298" y="845"/>
                    <a:pt x="236" y="836"/>
                    <a:pt x="197" y="836"/>
                  </a:cubicBezTo>
                  <a:cubicBezTo>
                    <a:pt x="194" y="836"/>
                    <a:pt x="191" y="836"/>
                    <a:pt x="189" y="836"/>
                  </a:cubicBezTo>
                  <a:cubicBezTo>
                    <a:pt x="144" y="836"/>
                    <a:pt x="100" y="847"/>
                    <a:pt x="60" y="868"/>
                  </a:cubicBezTo>
                  <a:cubicBezTo>
                    <a:pt x="34" y="883"/>
                    <a:pt x="0" y="909"/>
                    <a:pt x="3" y="943"/>
                  </a:cubicBezTo>
                  <a:cubicBezTo>
                    <a:pt x="6" y="977"/>
                    <a:pt x="31" y="999"/>
                    <a:pt x="60" y="1019"/>
                  </a:cubicBezTo>
                  <a:cubicBezTo>
                    <a:pt x="232" y="1135"/>
                    <a:pt x="413" y="1237"/>
                    <a:pt x="603" y="1322"/>
                  </a:cubicBezTo>
                  <a:cubicBezTo>
                    <a:pt x="601" y="1405"/>
                    <a:pt x="600" y="1489"/>
                    <a:pt x="605" y="1571"/>
                  </a:cubicBezTo>
                  <a:cubicBezTo>
                    <a:pt x="635" y="1927"/>
                    <a:pt x="1006" y="2024"/>
                    <a:pt x="1266" y="2030"/>
                  </a:cubicBezTo>
                  <a:cubicBezTo>
                    <a:pt x="1336" y="2032"/>
                    <a:pt x="1405" y="2032"/>
                    <a:pt x="1475" y="2032"/>
                  </a:cubicBezTo>
                  <a:cubicBezTo>
                    <a:pt x="1623" y="2032"/>
                    <a:pt x="1770" y="2030"/>
                    <a:pt x="1917" y="2029"/>
                  </a:cubicBezTo>
                  <a:cubicBezTo>
                    <a:pt x="2246" y="2026"/>
                    <a:pt x="2578" y="1967"/>
                    <a:pt x="2833" y="1715"/>
                  </a:cubicBezTo>
                  <a:cubicBezTo>
                    <a:pt x="2976" y="1574"/>
                    <a:pt x="3058" y="1385"/>
                    <a:pt x="3104" y="1182"/>
                  </a:cubicBezTo>
                  <a:cubicBezTo>
                    <a:pt x="3288" y="1108"/>
                    <a:pt x="3473" y="1034"/>
                    <a:pt x="3657" y="960"/>
                  </a:cubicBezTo>
                  <a:cubicBezTo>
                    <a:pt x="3688" y="947"/>
                    <a:pt x="3729" y="930"/>
                    <a:pt x="3746" y="898"/>
                  </a:cubicBezTo>
                  <a:cubicBezTo>
                    <a:pt x="3758" y="869"/>
                    <a:pt x="3751" y="835"/>
                    <a:pt x="3726" y="815"/>
                  </a:cubicBezTo>
                  <a:cubicBezTo>
                    <a:pt x="3685" y="779"/>
                    <a:pt x="3620" y="761"/>
                    <a:pt x="3558" y="761"/>
                  </a:cubicBezTo>
                  <a:cubicBezTo>
                    <a:pt x="3523" y="761"/>
                    <a:pt x="3489" y="767"/>
                    <a:pt x="3461" y="778"/>
                  </a:cubicBezTo>
                  <a:lnTo>
                    <a:pt x="3141" y="906"/>
                  </a:lnTo>
                  <a:cubicBezTo>
                    <a:pt x="3144" y="845"/>
                    <a:pt x="3145" y="782"/>
                    <a:pt x="3144" y="721"/>
                  </a:cubicBezTo>
                  <a:cubicBezTo>
                    <a:pt x="3144" y="665"/>
                    <a:pt x="3144" y="608"/>
                    <a:pt x="3140" y="554"/>
                  </a:cubicBezTo>
                  <a:cubicBezTo>
                    <a:pt x="3127" y="402"/>
                    <a:pt x="3057" y="299"/>
                    <a:pt x="2942" y="222"/>
                  </a:cubicBezTo>
                  <a:cubicBezTo>
                    <a:pt x="2799" y="128"/>
                    <a:pt x="2634" y="111"/>
                    <a:pt x="2474" y="88"/>
                  </a:cubicBezTo>
                  <a:lnTo>
                    <a:pt x="2127" y="40"/>
                  </a:lnTo>
                  <a:cubicBezTo>
                    <a:pt x="1998" y="22"/>
                    <a:pt x="1868" y="0"/>
                    <a:pt x="1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1304250" y="2496400"/>
              <a:ext cx="97950" cy="46225"/>
            </a:xfrm>
            <a:custGeom>
              <a:rect b="b" l="l" r="r" t="t"/>
              <a:pathLst>
                <a:path extrusionOk="0" h="1849" w="3918">
                  <a:moveTo>
                    <a:pt x="1990" y="1"/>
                  </a:moveTo>
                  <a:cubicBezTo>
                    <a:pt x="1811" y="1"/>
                    <a:pt x="1632" y="15"/>
                    <a:pt x="1463" y="93"/>
                  </a:cubicBezTo>
                  <a:cubicBezTo>
                    <a:pt x="1456" y="96"/>
                    <a:pt x="1449" y="100"/>
                    <a:pt x="1442" y="104"/>
                  </a:cubicBezTo>
                  <a:cubicBezTo>
                    <a:pt x="1386" y="90"/>
                    <a:pt x="1328" y="83"/>
                    <a:pt x="1271" y="83"/>
                  </a:cubicBezTo>
                  <a:cubicBezTo>
                    <a:pt x="1266" y="83"/>
                    <a:pt x="1261" y="83"/>
                    <a:pt x="1255" y="83"/>
                  </a:cubicBezTo>
                  <a:cubicBezTo>
                    <a:pt x="1117" y="87"/>
                    <a:pt x="962" y="107"/>
                    <a:pt x="842" y="200"/>
                  </a:cubicBezTo>
                  <a:lnTo>
                    <a:pt x="750" y="281"/>
                  </a:lnTo>
                  <a:cubicBezTo>
                    <a:pt x="700" y="336"/>
                    <a:pt x="671" y="409"/>
                    <a:pt x="670" y="483"/>
                  </a:cubicBezTo>
                  <a:cubicBezTo>
                    <a:pt x="643" y="655"/>
                    <a:pt x="626" y="828"/>
                    <a:pt x="620" y="1001"/>
                  </a:cubicBezTo>
                  <a:cubicBezTo>
                    <a:pt x="576" y="987"/>
                    <a:pt x="530" y="974"/>
                    <a:pt x="489" y="957"/>
                  </a:cubicBezTo>
                  <a:cubicBezTo>
                    <a:pt x="475" y="953"/>
                    <a:pt x="462" y="947"/>
                    <a:pt x="449" y="942"/>
                  </a:cubicBezTo>
                  <a:lnTo>
                    <a:pt x="438" y="937"/>
                  </a:lnTo>
                  <a:lnTo>
                    <a:pt x="422" y="930"/>
                  </a:lnTo>
                  <a:cubicBezTo>
                    <a:pt x="391" y="917"/>
                    <a:pt x="361" y="903"/>
                    <a:pt x="331" y="888"/>
                  </a:cubicBezTo>
                  <a:cubicBezTo>
                    <a:pt x="289" y="867"/>
                    <a:pt x="237" y="855"/>
                    <a:pt x="186" y="855"/>
                  </a:cubicBezTo>
                  <a:cubicBezTo>
                    <a:pt x="140" y="855"/>
                    <a:pt x="94" y="865"/>
                    <a:pt x="57" y="888"/>
                  </a:cubicBezTo>
                  <a:cubicBezTo>
                    <a:pt x="30" y="906"/>
                    <a:pt x="0" y="927"/>
                    <a:pt x="0" y="963"/>
                  </a:cubicBezTo>
                  <a:cubicBezTo>
                    <a:pt x="0" y="999"/>
                    <a:pt x="30" y="1024"/>
                    <a:pt x="57" y="1039"/>
                  </a:cubicBezTo>
                  <a:cubicBezTo>
                    <a:pt x="237" y="1127"/>
                    <a:pt x="426" y="1195"/>
                    <a:pt x="621" y="1241"/>
                  </a:cubicBezTo>
                  <a:cubicBezTo>
                    <a:pt x="627" y="1349"/>
                    <a:pt x="647" y="1452"/>
                    <a:pt x="701" y="1540"/>
                  </a:cubicBezTo>
                  <a:cubicBezTo>
                    <a:pt x="848" y="1778"/>
                    <a:pt x="1110" y="1832"/>
                    <a:pt x="1336" y="1845"/>
                  </a:cubicBezTo>
                  <a:cubicBezTo>
                    <a:pt x="1385" y="1848"/>
                    <a:pt x="1433" y="1849"/>
                    <a:pt x="1481" y="1849"/>
                  </a:cubicBezTo>
                  <a:cubicBezTo>
                    <a:pt x="1621" y="1849"/>
                    <a:pt x="1762" y="1839"/>
                    <a:pt x="1902" y="1836"/>
                  </a:cubicBezTo>
                  <a:cubicBezTo>
                    <a:pt x="1934" y="1835"/>
                    <a:pt x="1965" y="1835"/>
                    <a:pt x="1997" y="1835"/>
                  </a:cubicBezTo>
                  <a:cubicBezTo>
                    <a:pt x="2039" y="1835"/>
                    <a:pt x="2081" y="1836"/>
                    <a:pt x="2122" y="1836"/>
                  </a:cubicBezTo>
                  <a:cubicBezTo>
                    <a:pt x="2309" y="1836"/>
                    <a:pt x="2498" y="1829"/>
                    <a:pt x="2671" y="1758"/>
                  </a:cubicBezTo>
                  <a:cubicBezTo>
                    <a:pt x="2832" y="1692"/>
                    <a:pt x="2955" y="1583"/>
                    <a:pt x="3049" y="1409"/>
                  </a:cubicBezTo>
                  <a:cubicBezTo>
                    <a:pt x="3093" y="1319"/>
                    <a:pt x="3128" y="1224"/>
                    <a:pt x="3151" y="1125"/>
                  </a:cubicBezTo>
                  <a:cubicBezTo>
                    <a:pt x="3156" y="1113"/>
                    <a:pt x="3158" y="1098"/>
                    <a:pt x="3161" y="1084"/>
                  </a:cubicBezTo>
                  <a:cubicBezTo>
                    <a:pt x="3403" y="1003"/>
                    <a:pt x="3637" y="899"/>
                    <a:pt x="3861" y="776"/>
                  </a:cubicBezTo>
                  <a:cubicBezTo>
                    <a:pt x="3888" y="761"/>
                    <a:pt x="3918" y="734"/>
                    <a:pt x="3918" y="701"/>
                  </a:cubicBezTo>
                  <a:cubicBezTo>
                    <a:pt x="3918" y="667"/>
                    <a:pt x="3888" y="640"/>
                    <a:pt x="3861" y="625"/>
                  </a:cubicBezTo>
                  <a:cubicBezTo>
                    <a:pt x="3820" y="604"/>
                    <a:pt x="3771" y="593"/>
                    <a:pt x="3721" y="593"/>
                  </a:cubicBezTo>
                  <a:cubicBezTo>
                    <a:pt x="3674" y="593"/>
                    <a:pt x="3626" y="604"/>
                    <a:pt x="3587" y="625"/>
                  </a:cubicBezTo>
                  <a:cubicBezTo>
                    <a:pt x="3520" y="662"/>
                    <a:pt x="3452" y="698"/>
                    <a:pt x="3382" y="732"/>
                  </a:cubicBezTo>
                  <a:cubicBezTo>
                    <a:pt x="3349" y="748"/>
                    <a:pt x="3318" y="764"/>
                    <a:pt x="3285" y="778"/>
                  </a:cubicBezTo>
                  <a:cubicBezTo>
                    <a:pt x="3271" y="784"/>
                    <a:pt x="3257" y="791"/>
                    <a:pt x="3242" y="796"/>
                  </a:cubicBezTo>
                  <a:cubicBezTo>
                    <a:pt x="3235" y="799"/>
                    <a:pt x="3230" y="802"/>
                    <a:pt x="3222" y="805"/>
                  </a:cubicBezTo>
                  <a:lnTo>
                    <a:pt x="3214" y="808"/>
                  </a:lnTo>
                  <a:cubicBezTo>
                    <a:pt x="3234" y="654"/>
                    <a:pt x="3234" y="494"/>
                    <a:pt x="3184" y="360"/>
                  </a:cubicBezTo>
                  <a:cubicBezTo>
                    <a:pt x="3133" y="221"/>
                    <a:pt x="2990" y="128"/>
                    <a:pt x="2885" y="86"/>
                  </a:cubicBezTo>
                  <a:cubicBezTo>
                    <a:pt x="2771" y="40"/>
                    <a:pt x="2650" y="14"/>
                    <a:pt x="2527" y="13"/>
                  </a:cubicBezTo>
                  <a:cubicBezTo>
                    <a:pt x="2436" y="9"/>
                    <a:pt x="2345" y="9"/>
                    <a:pt x="2254" y="6"/>
                  </a:cubicBezTo>
                  <a:cubicBezTo>
                    <a:pt x="2167" y="4"/>
                    <a:pt x="2078" y="1"/>
                    <a:pt x="1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1161400" y="2502300"/>
              <a:ext cx="188375" cy="213825"/>
            </a:xfrm>
            <a:custGeom>
              <a:rect b="b" l="l" r="r" t="t"/>
              <a:pathLst>
                <a:path extrusionOk="0" h="8553" w="7535">
                  <a:moveTo>
                    <a:pt x="4818" y="7122"/>
                  </a:moveTo>
                  <a:cubicBezTo>
                    <a:pt x="4871" y="7122"/>
                    <a:pt x="4922" y="7138"/>
                    <a:pt x="4972" y="7150"/>
                  </a:cubicBezTo>
                  <a:cubicBezTo>
                    <a:pt x="5338" y="7264"/>
                    <a:pt x="5709" y="7373"/>
                    <a:pt x="6075" y="7483"/>
                  </a:cubicBezTo>
                  <a:cubicBezTo>
                    <a:pt x="6360" y="7571"/>
                    <a:pt x="6257" y="7693"/>
                    <a:pt x="6103" y="7849"/>
                  </a:cubicBezTo>
                  <a:cubicBezTo>
                    <a:pt x="6019" y="7938"/>
                    <a:pt x="5935" y="8026"/>
                    <a:pt x="5837" y="8084"/>
                  </a:cubicBezTo>
                  <a:cubicBezTo>
                    <a:pt x="5735" y="8149"/>
                    <a:pt x="5611" y="8178"/>
                    <a:pt x="5482" y="8178"/>
                  </a:cubicBezTo>
                  <a:cubicBezTo>
                    <a:pt x="5325" y="8178"/>
                    <a:pt x="5160" y="8135"/>
                    <a:pt x="5014" y="8059"/>
                  </a:cubicBezTo>
                  <a:cubicBezTo>
                    <a:pt x="4760" y="7930"/>
                    <a:pt x="4563" y="7703"/>
                    <a:pt x="4559" y="7429"/>
                  </a:cubicBezTo>
                  <a:cubicBezTo>
                    <a:pt x="4555" y="7294"/>
                    <a:pt x="4647" y="7144"/>
                    <a:pt x="4783" y="7124"/>
                  </a:cubicBezTo>
                  <a:cubicBezTo>
                    <a:pt x="4794" y="7122"/>
                    <a:pt x="4806" y="7122"/>
                    <a:pt x="4818" y="7122"/>
                  </a:cubicBezTo>
                  <a:close/>
                  <a:moveTo>
                    <a:pt x="3203" y="1"/>
                  </a:moveTo>
                  <a:cubicBezTo>
                    <a:pt x="2496" y="1"/>
                    <a:pt x="1797" y="226"/>
                    <a:pt x="1179" y="569"/>
                  </a:cubicBezTo>
                  <a:cubicBezTo>
                    <a:pt x="843" y="756"/>
                    <a:pt x="407" y="982"/>
                    <a:pt x="239" y="1322"/>
                  </a:cubicBezTo>
                  <a:cubicBezTo>
                    <a:pt x="55" y="1689"/>
                    <a:pt x="1" y="2194"/>
                    <a:pt x="48" y="2593"/>
                  </a:cubicBezTo>
                  <a:cubicBezTo>
                    <a:pt x="125" y="3255"/>
                    <a:pt x="579" y="3899"/>
                    <a:pt x="1227" y="4060"/>
                  </a:cubicBezTo>
                  <a:cubicBezTo>
                    <a:pt x="1395" y="4104"/>
                    <a:pt x="1589" y="4119"/>
                    <a:pt x="1710" y="4247"/>
                  </a:cubicBezTo>
                  <a:cubicBezTo>
                    <a:pt x="2051" y="4603"/>
                    <a:pt x="2025" y="5233"/>
                    <a:pt x="2149" y="5671"/>
                  </a:cubicBezTo>
                  <a:cubicBezTo>
                    <a:pt x="2284" y="6151"/>
                    <a:pt x="2643" y="6562"/>
                    <a:pt x="3098" y="6770"/>
                  </a:cubicBezTo>
                  <a:cubicBezTo>
                    <a:pt x="3529" y="6965"/>
                    <a:pt x="3958" y="6982"/>
                    <a:pt x="4112" y="7502"/>
                  </a:cubicBezTo>
                  <a:cubicBezTo>
                    <a:pt x="4182" y="7740"/>
                    <a:pt x="4207" y="7996"/>
                    <a:pt x="4350" y="8198"/>
                  </a:cubicBezTo>
                  <a:cubicBezTo>
                    <a:pt x="4528" y="8454"/>
                    <a:pt x="4847" y="8553"/>
                    <a:pt x="5166" y="8553"/>
                  </a:cubicBezTo>
                  <a:cubicBezTo>
                    <a:pt x="5247" y="8553"/>
                    <a:pt x="5329" y="8546"/>
                    <a:pt x="5408" y="8534"/>
                  </a:cubicBezTo>
                  <a:cubicBezTo>
                    <a:pt x="5793" y="8472"/>
                    <a:pt x="6155" y="8304"/>
                    <a:pt x="6539" y="8245"/>
                  </a:cubicBezTo>
                  <a:cubicBezTo>
                    <a:pt x="6685" y="8221"/>
                    <a:pt x="6832" y="8212"/>
                    <a:pt x="6979" y="8212"/>
                  </a:cubicBezTo>
                  <a:cubicBezTo>
                    <a:pt x="7031" y="8212"/>
                    <a:pt x="7083" y="8213"/>
                    <a:pt x="7136" y="8215"/>
                  </a:cubicBezTo>
                  <a:cubicBezTo>
                    <a:pt x="7177" y="8217"/>
                    <a:pt x="7227" y="8223"/>
                    <a:pt x="7277" y="8223"/>
                  </a:cubicBezTo>
                  <a:cubicBezTo>
                    <a:pt x="7345" y="8223"/>
                    <a:pt x="7412" y="8213"/>
                    <a:pt x="7455" y="8168"/>
                  </a:cubicBezTo>
                  <a:cubicBezTo>
                    <a:pt x="7535" y="8080"/>
                    <a:pt x="7476" y="7831"/>
                    <a:pt x="7476" y="7718"/>
                  </a:cubicBezTo>
                  <a:cubicBezTo>
                    <a:pt x="7476" y="7609"/>
                    <a:pt x="7491" y="7509"/>
                    <a:pt x="7425" y="7413"/>
                  </a:cubicBezTo>
                  <a:cubicBezTo>
                    <a:pt x="7422" y="7411"/>
                    <a:pt x="7422" y="7406"/>
                    <a:pt x="7418" y="7403"/>
                  </a:cubicBezTo>
                  <a:cubicBezTo>
                    <a:pt x="7345" y="7311"/>
                    <a:pt x="7278" y="7336"/>
                    <a:pt x="7166" y="7326"/>
                  </a:cubicBezTo>
                  <a:cubicBezTo>
                    <a:pt x="7023" y="7311"/>
                    <a:pt x="6877" y="7297"/>
                    <a:pt x="6733" y="7278"/>
                  </a:cubicBezTo>
                  <a:cubicBezTo>
                    <a:pt x="6454" y="7248"/>
                    <a:pt x="6179" y="7193"/>
                    <a:pt x="5909" y="7111"/>
                  </a:cubicBezTo>
                  <a:cubicBezTo>
                    <a:pt x="5617" y="7012"/>
                    <a:pt x="5343" y="6862"/>
                    <a:pt x="5079" y="6697"/>
                  </a:cubicBezTo>
                  <a:cubicBezTo>
                    <a:pt x="4731" y="6485"/>
                    <a:pt x="4391" y="6244"/>
                    <a:pt x="4137" y="5925"/>
                  </a:cubicBezTo>
                  <a:cubicBezTo>
                    <a:pt x="3801" y="5489"/>
                    <a:pt x="3652" y="4936"/>
                    <a:pt x="3643" y="4395"/>
                  </a:cubicBezTo>
                  <a:cubicBezTo>
                    <a:pt x="3640" y="3955"/>
                    <a:pt x="3636" y="3329"/>
                    <a:pt x="3955" y="2988"/>
                  </a:cubicBezTo>
                  <a:cubicBezTo>
                    <a:pt x="4039" y="2896"/>
                    <a:pt x="4152" y="2824"/>
                    <a:pt x="4240" y="2728"/>
                  </a:cubicBezTo>
                  <a:cubicBezTo>
                    <a:pt x="4459" y="2496"/>
                    <a:pt x="4496" y="2171"/>
                    <a:pt x="4558" y="1875"/>
                  </a:cubicBezTo>
                  <a:cubicBezTo>
                    <a:pt x="4620" y="1546"/>
                    <a:pt x="4753" y="1264"/>
                    <a:pt x="4697" y="928"/>
                  </a:cubicBezTo>
                  <a:cubicBezTo>
                    <a:pt x="4667" y="733"/>
                    <a:pt x="4602" y="536"/>
                    <a:pt x="4471" y="385"/>
                  </a:cubicBezTo>
                  <a:cubicBezTo>
                    <a:pt x="4298" y="184"/>
                    <a:pt x="4024" y="96"/>
                    <a:pt x="3760" y="49"/>
                  </a:cubicBezTo>
                  <a:cubicBezTo>
                    <a:pt x="3575" y="16"/>
                    <a:pt x="3389" y="1"/>
                    <a:pt x="3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1173125" y="2667100"/>
              <a:ext cx="74875" cy="240900"/>
            </a:xfrm>
            <a:custGeom>
              <a:rect b="b" l="l" r="r" t="t"/>
              <a:pathLst>
                <a:path extrusionOk="0" h="9636" w="2995">
                  <a:moveTo>
                    <a:pt x="2012" y="1"/>
                  </a:moveTo>
                  <a:cubicBezTo>
                    <a:pt x="1964" y="1"/>
                    <a:pt x="1916" y="7"/>
                    <a:pt x="1868" y="21"/>
                  </a:cubicBezTo>
                  <a:cubicBezTo>
                    <a:pt x="1579" y="109"/>
                    <a:pt x="1406" y="329"/>
                    <a:pt x="1087" y="354"/>
                  </a:cubicBezTo>
                  <a:cubicBezTo>
                    <a:pt x="1067" y="357"/>
                    <a:pt x="1046" y="358"/>
                    <a:pt x="1026" y="358"/>
                  </a:cubicBezTo>
                  <a:cubicBezTo>
                    <a:pt x="1023" y="358"/>
                    <a:pt x="1020" y="358"/>
                    <a:pt x="1017" y="358"/>
                  </a:cubicBezTo>
                  <a:cubicBezTo>
                    <a:pt x="907" y="358"/>
                    <a:pt x="794" y="344"/>
                    <a:pt x="684" y="344"/>
                  </a:cubicBezTo>
                  <a:cubicBezTo>
                    <a:pt x="590" y="344"/>
                    <a:pt x="497" y="355"/>
                    <a:pt x="411" y="394"/>
                  </a:cubicBezTo>
                  <a:cubicBezTo>
                    <a:pt x="171" y="499"/>
                    <a:pt x="73" y="781"/>
                    <a:pt x="36" y="1041"/>
                  </a:cubicBezTo>
                  <a:cubicBezTo>
                    <a:pt x="0" y="1301"/>
                    <a:pt x="8" y="1591"/>
                    <a:pt x="176" y="1789"/>
                  </a:cubicBezTo>
                  <a:cubicBezTo>
                    <a:pt x="318" y="1952"/>
                    <a:pt x="553" y="2026"/>
                    <a:pt x="677" y="2206"/>
                  </a:cubicBezTo>
                  <a:cubicBezTo>
                    <a:pt x="956" y="2598"/>
                    <a:pt x="812" y="3296"/>
                    <a:pt x="802" y="3743"/>
                  </a:cubicBezTo>
                  <a:cubicBezTo>
                    <a:pt x="787" y="4358"/>
                    <a:pt x="777" y="4976"/>
                    <a:pt x="777" y="5592"/>
                  </a:cubicBezTo>
                  <a:cubicBezTo>
                    <a:pt x="773" y="6803"/>
                    <a:pt x="805" y="8019"/>
                    <a:pt x="922" y="9227"/>
                  </a:cubicBezTo>
                  <a:cubicBezTo>
                    <a:pt x="938" y="9361"/>
                    <a:pt x="956" y="9505"/>
                    <a:pt x="1000" y="9636"/>
                  </a:cubicBezTo>
                  <a:lnTo>
                    <a:pt x="2542" y="9636"/>
                  </a:lnTo>
                  <a:cubicBezTo>
                    <a:pt x="2451" y="8311"/>
                    <a:pt x="2369" y="6985"/>
                    <a:pt x="2300" y="5660"/>
                  </a:cubicBezTo>
                  <a:cubicBezTo>
                    <a:pt x="2258" y="4947"/>
                    <a:pt x="2225" y="4237"/>
                    <a:pt x="2193" y="3522"/>
                  </a:cubicBezTo>
                  <a:cubicBezTo>
                    <a:pt x="2167" y="2978"/>
                    <a:pt x="2050" y="2186"/>
                    <a:pt x="2295" y="1682"/>
                  </a:cubicBezTo>
                  <a:cubicBezTo>
                    <a:pt x="2428" y="1407"/>
                    <a:pt x="2720" y="1341"/>
                    <a:pt x="2881" y="1089"/>
                  </a:cubicBezTo>
                  <a:cubicBezTo>
                    <a:pt x="2955" y="972"/>
                    <a:pt x="2995" y="837"/>
                    <a:pt x="2973" y="700"/>
                  </a:cubicBezTo>
                  <a:cubicBezTo>
                    <a:pt x="2936" y="522"/>
                    <a:pt x="2782" y="387"/>
                    <a:pt x="2636" y="273"/>
                  </a:cubicBezTo>
                  <a:cubicBezTo>
                    <a:pt x="2467" y="140"/>
                    <a:pt x="2240" y="1"/>
                    <a:pt x="2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1355200" y="2502325"/>
              <a:ext cx="188950" cy="213800"/>
            </a:xfrm>
            <a:custGeom>
              <a:rect b="b" l="l" r="r" t="t"/>
              <a:pathLst>
                <a:path extrusionOk="0" h="8552" w="7558">
                  <a:moveTo>
                    <a:pt x="2742" y="7121"/>
                  </a:moveTo>
                  <a:cubicBezTo>
                    <a:pt x="2754" y="7121"/>
                    <a:pt x="2765" y="7121"/>
                    <a:pt x="2777" y="7123"/>
                  </a:cubicBezTo>
                  <a:cubicBezTo>
                    <a:pt x="2912" y="7142"/>
                    <a:pt x="3003" y="7293"/>
                    <a:pt x="2999" y="7428"/>
                  </a:cubicBezTo>
                  <a:cubicBezTo>
                    <a:pt x="3001" y="7702"/>
                    <a:pt x="2798" y="7929"/>
                    <a:pt x="2546" y="8058"/>
                  </a:cubicBezTo>
                  <a:cubicBezTo>
                    <a:pt x="2399" y="8134"/>
                    <a:pt x="2234" y="8177"/>
                    <a:pt x="2077" y="8177"/>
                  </a:cubicBezTo>
                  <a:cubicBezTo>
                    <a:pt x="1948" y="8177"/>
                    <a:pt x="1825" y="8148"/>
                    <a:pt x="1723" y="8083"/>
                  </a:cubicBezTo>
                  <a:cubicBezTo>
                    <a:pt x="1623" y="8025"/>
                    <a:pt x="1539" y="7937"/>
                    <a:pt x="1455" y="7848"/>
                  </a:cubicBezTo>
                  <a:cubicBezTo>
                    <a:pt x="1301" y="7692"/>
                    <a:pt x="1199" y="7570"/>
                    <a:pt x="1485" y="7482"/>
                  </a:cubicBezTo>
                  <a:cubicBezTo>
                    <a:pt x="1851" y="7372"/>
                    <a:pt x="2220" y="7263"/>
                    <a:pt x="2586" y="7149"/>
                  </a:cubicBezTo>
                  <a:cubicBezTo>
                    <a:pt x="2638" y="7137"/>
                    <a:pt x="2689" y="7121"/>
                    <a:pt x="2742" y="7121"/>
                  </a:cubicBezTo>
                  <a:close/>
                  <a:moveTo>
                    <a:pt x="4353" y="0"/>
                  </a:moveTo>
                  <a:cubicBezTo>
                    <a:pt x="4168" y="0"/>
                    <a:pt x="3983" y="16"/>
                    <a:pt x="3798" y="48"/>
                  </a:cubicBezTo>
                  <a:cubicBezTo>
                    <a:pt x="3535" y="95"/>
                    <a:pt x="3264" y="183"/>
                    <a:pt x="3088" y="384"/>
                  </a:cubicBezTo>
                  <a:cubicBezTo>
                    <a:pt x="2956" y="535"/>
                    <a:pt x="2894" y="732"/>
                    <a:pt x="2861" y="927"/>
                  </a:cubicBezTo>
                  <a:cubicBezTo>
                    <a:pt x="2805" y="1263"/>
                    <a:pt x="2938" y="1545"/>
                    <a:pt x="2999" y="1874"/>
                  </a:cubicBezTo>
                  <a:cubicBezTo>
                    <a:pt x="3062" y="2170"/>
                    <a:pt x="3099" y="2498"/>
                    <a:pt x="3318" y="2727"/>
                  </a:cubicBezTo>
                  <a:cubicBezTo>
                    <a:pt x="3407" y="2823"/>
                    <a:pt x="3519" y="2895"/>
                    <a:pt x="3603" y="2987"/>
                  </a:cubicBezTo>
                  <a:cubicBezTo>
                    <a:pt x="3922" y="3327"/>
                    <a:pt x="3922" y="3954"/>
                    <a:pt x="3914" y="4394"/>
                  </a:cubicBezTo>
                  <a:cubicBezTo>
                    <a:pt x="3907" y="4935"/>
                    <a:pt x="3761" y="5488"/>
                    <a:pt x="3421" y="5924"/>
                  </a:cubicBezTo>
                  <a:cubicBezTo>
                    <a:pt x="3167" y="6243"/>
                    <a:pt x="2827" y="6484"/>
                    <a:pt x="2479" y="6696"/>
                  </a:cubicBezTo>
                  <a:cubicBezTo>
                    <a:pt x="2216" y="6861"/>
                    <a:pt x="1945" y="7011"/>
                    <a:pt x="1649" y="7110"/>
                  </a:cubicBezTo>
                  <a:cubicBezTo>
                    <a:pt x="1267" y="7234"/>
                    <a:pt x="865" y="7278"/>
                    <a:pt x="467" y="7318"/>
                  </a:cubicBezTo>
                  <a:cubicBezTo>
                    <a:pt x="452" y="7320"/>
                    <a:pt x="436" y="7320"/>
                    <a:pt x="419" y="7320"/>
                  </a:cubicBezTo>
                  <a:cubicBezTo>
                    <a:pt x="377" y="7320"/>
                    <a:pt x="331" y="7317"/>
                    <a:pt x="286" y="7317"/>
                  </a:cubicBezTo>
                  <a:cubicBezTo>
                    <a:pt x="195" y="7317"/>
                    <a:pt x="108" y="7329"/>
                    <a:pt x="68" y="7402"/>
                  </a:cubicBezTo>
                  <a:cubicBezTo>
                    <a:pt x="1" y="7523"/>
                    <a:pt x="52" y="7699"/>
                    <a:pt x="52" y="7827"/>
                  </a:cubicBezTo>
                  <a:cubicBezTo>
                    <a:pt x="51" y="7935"/>
                    <a:pt x="58" y="8043"/>
                    <a:pt x="71" y="8149"/>
                  </a:cubicBezTo>
                  <a:cubicBezTo>
                    <a:pt x="73" y="8183"/>
                    <a:pt x="82" y="8216"/>
                    <a:pt x="108" y="8237"/>
                  </a:cubicBezTo>
                  <a:cubicBezTo>
                    <a:pt x="117" y="8246"/>
                    <a:pt x="140" y="8249"/>
                    <a:pt x="171" y="8249"/>
                  </a:cubicBezTo>
                  <a:cubicBezTo>
                    <a:pt x="268" y="8249"/>
                    <a:pt x="439" y="8216"/>
                    <a:pt x="491" y="8216"/>
                  </a:cubicBezTo>
                  <a:cubicBezTo>
                    <a:pt x="528" y="8214"/>
                    <a:pt x="565" y="8214"/>
                    <a:pt x="602" y="8214"/>
                  </a:cubicBezTo>
                  <a:cubicBezTo>
                    <a:pt x="742" y="8214"/>
                    <a:pt x="881" y="8224"/>
                    <a:pt x="1018" y="8244"/>
                  </a:cubicBezTo>
                  <a:cubicBezTo>
                    <a:pt x="1402" y="8303"/>
                    <a:pt x="1766" y="8472"/>
                    <a:pt x="2153" y="8533"/>
                  </a:cubicBezTo>
                  <a:cubicBezTo>
                    <a:pt x="2232" y="8545"/>
                    <a:pt x="2313" y="8552"/>
                    <a:pt x="2394" y="8552"/>
                  </a:cubicBezTo>
                  <a:cubicBezTo>
                    <a:pt x="2711" y="8552"/>
                    <a:pt x="3030" y="8453"/>
                    <a:pt x="3211" y="8197"/>
                  </a:cubicBezTo>
                  <a:cubicBezTo>
                    <a:pt x="3350" y="7996"/>
                    <a:pt x="3375" y="7740"/>
                    <a:pt x="3445" y="7502"/>
                  </a:cubicBezTo>
                  <a:cubicBezTo>
                    <a:pt x="3599" y="6982"/>
                    <a:pt x="4028" y="6964"/>
                    <a:pt x="4459" y="6770"/>
                  </a:cubicBezTo>
                  <a:cubicBezTo>
                    <a:pt x="4917" y="6561"/>
                    <a:pt x="5273" y="6150"/>
                    <a:pt x="5408" y="5672"/>
                  </a:cubicBezTo>
                  <a:cubicBezTo>
                    <a:pt x="5532" y="5232"/>
                    <a:pt x="5506" y="4603"/>
                    <a:pt x="5847" y="4247"/>
                  </a:cubicBezTo>
                  <a:cubicBezTo>
                    <a:pt x="5972" y="4119"/>
                    <a:pt x="6162" y="4105"/>
                    <a:pt x="6330" y="4061"/>
                  </a:cubicBezTo>
                  <a:cubicBezTo>
                    <a:pt x="6978" y="3898"/>
                    <a:pt x="7432" y="3254"/>
                    <a:pt x="7509" y="2592"/>
                  </a:cubicBezTo>
                  <a:cubicBezTo>
                    <a:pt x="7557" y="2193"/>
                    <a:pt x="7502" y="1688"/>
                    <a:pt x="7320" y="1321"/>
                  </a:cubicBezTo>
                  <a:cubicBezTo>
                    <a:pt x="7152" y="981"/>
                    <a:pt x="6716" y="755"/>
                    <a:pt x="6379" y="568"/>
                  </a:cubicBezTo>
                  <a:cubicBezTo>
                    <a:pt x="5763" y="225"/>
                    <a:pt x="5062" y="0"/>
                    <a:pt x="4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1457550" y="2667125"/>
              <a:ext cx="74925" cy="240925"/>
            </a:xfrm>
            <a:custGeom>
              <a:rect b="b" l="l" r="r" t="t"/>
              <a:pathLst>
                <a:path extrusionOk="0" h="9637" w="2997">
                  <a:moveTo>
                    <a:pt x="983" y="1"/>
                  </a:moveTo>
                  <a:cubicBezTo>
                    <a:pt x="754" y="1"/>
                    <a:pt x="529" y="141"/>
                    <a:pt x="360" y="273"/>
                  </a:cubicBezTo>
                  <a:cubicBezTo>
                    <a:pt x="213" y="386"/>
                    <a:pt x="59" y="521"/>
                    <a:pt x="26" y="701"/>
                  </a:cubicBezTo>
                  <a:cubicBezTo>
                    <a:pt x="1" y="836"/>
                    <a:pt x="45" y="971"/>
                    <a:pt x="115" y="1088"/>
                  </a:cubicBezTo>
                  <a:cubicBezTo>
                    <a:pt x="278" y="1342"/>
                    <a:pt x="568" y="1407"/>
                    <a:pt x="700" y="1682"/>
                  </a:cubicBezTo>
                  <a:cubicBezTo>
                    <a:pt x="912" y="2117"/>
                    <a:pt x="810" y="2890"/>
                    <a:pt x="798" y="3359"/>
                  </a:cubicBezTo>
                  <a:cubicBezTo>
                    <a:pt x="761" y="4819"/>
                    <a:pt x="627" y="6272"/>
                    <a:pt x="476" y="7722"/>
                  </a:cubicBezTo>
                  <a:cubicBezTo>
                    <a:pt x="439" y="8077"/>
                    <a:pt x="404" y="8435"/>
                    <a:pt x="367" y="8790"/>
                  </a:cubicBezTo>
                  <a:cubicBezTo>
                    <a:pt x="345" y="9017"/>
                    <a:pt x="253" y="9357"/>
                    <a:pt x="243" y="9636"/>
                  </a:cubicBezTo>
                  <a:lnTo>
                    <a:pt x="1824" y="9636"/>
                  </a:lnTo>
                  <a:cubicBezTo>
                    <a:pt x="2124" y="8443"/>
                    <a:pt x="2134" y="7095"/>
                    <a:pt x="2149" y="5873"/>
                  </a:cubicBezTo>
                  <a:cubicBezTo>
                    <a:pt x="2164" y="4812"/>
                    <a:pt x="2083" y="3723"/>
                    <a:pt x="2190" y="2666"/>
                  </a:cubicBezTo>
                  <a:cubicBezTo>
                    <a:pt x="2209" y="2506"/>
                    <a:pt x="2226" y="2336"/>
                    <a:pt x="2318" y="2205"/>
                  </a:cubicBezTo>
                  <a:cubicBezTo>
                    <a:pt x="2445" y="2025"/>
                    <a:pt x="2677" y="1951"/>
                    <a:pt x="2820" y="1788"/>
                  </a:cubicBezTo>
                  <a:cubicBezTo>
                    <a:pt x="2988" y="1590"/>
                    <a:pt x="2996" y="1300"/>
                    <a:pt x="2959" y="1041"/>
                  </a:cubicBezTo>
                  <a:cubicBezTo>
                    <a:pt x="2922" y="782"/>
                    <a:pt x="2822" y="500"/>
                    <a:pt x="2585" y="393"/>
                  </a:cubicBezTo>
                  <a:cubicBezTo>
                    <a:pt x="2498" y="355"/>
                    <a:pt x="2407" y="346"/>
                    <a:pt x="2313" y="346"/>
                  </a:cubicBezTo>
                  <a:cubicBezTo>
                    <a:pt x="2208" y="346"/>
                    <a:pt x="2102" y="358"/>
                    <a:pt x="1997" y="358"/>
                  </a:cubicBezTo>
                  <a:cubicBezTo>
                    <a:pt x="1988" y="358"/>
                    <a:pt x="1979" y="358"/>
                    <a:pt x="1971" y="357"/>
                  </a:cubicBezTo>
                  <a:cubicBezTo>
                    <a:pt x="1949" y="357"/>
                    <a:pt x="1928" y="356"/>
                    <a:pt x="1908" y="353"/>
                  </a:cubicBezTo>
                  <a:cubicBezTo>
                    <a:pt x="1589" y="328"/>
                    <a:pt x="1418" y="108"/>
                    <a:pt x="1129" y="21"/>
                  </a:cubicBezTo>
                  <a:cubicBezTo>
                    <a:pt x="1080" y="7"/>
                    <a:pt x="1031" y="1"/>
                    <a:pt x="9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4" name="Google Shape;894;p29"/>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30"/>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2286000" rtl="0" algn="l">
              <a:spcBef>
                <a:spcPts val="0"/>
              </a:spcBef>
              <a:spcAft>
                <a:spcPts val="0"/>
              </a:spcAft>
              <a:buNone/>
            </a:pPr>
            <a:r>
              <a:rPr lang="en"/>
              <a:t>Project Pipeline</a:t>
            </a:r>
            <a:endParaRPr/>
          </a:p>
        </p:txBody>
      </p:sp>
      <p:grpSp>
        <p:nvGrpSpPr>
          <p:cNvPr id="900" name="Google Shape;900;p30"/>
          <p:cNvGrpSpPr/>
          <p:nvPr/>
        </p:nvGrpSpPr>
        <p:grpSpPr>
          <a:xfrm>
            <a:off x="117650" y="3069088"/>
            <a:ext cx="705600" cy="1763489"/>
            <a:chOff x="357625" y="3069088"/>
            <a:chExt cx="705600" cy="1763489"/>
          </a:xfrm>
        </p:grpSpPr>
        <p:sp>
          <p:nvSpPr>
            <p:cNvPr id="901" name="Google Shape;901;p30"/>
            <p:cNvSpPr/>
            <p:nvPr/>
          </p:nvSpPr>
          <p:spPr>
            <a:xfrm>
              <a:off x="357625" y="4733277"/>
              <a:ext cx="705600" cy="993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2" name="Google Shape;902;p30"/>
            <p:cNvGrpSpPr/>
            <p:nvPr/>
          </p:nvGrpSpPr>
          <p:grpSpPr>
            <a:xfrm>
              <a:off x="370950" y="3069088"/>
              <a:ext cx="599050" cy="1703865"/>
              <a:chOff x="678450" y="2882900"/>
              <a:chExt cx="599050" cy="1703865"/>
            </a:xfrm>
          </p:grpSpPr>
          <p:sp>
            <p:nvSpPr>
              <p:cNvPr id="903" name="Google Shape;903;p30"/>
              <p:cNvSpPr/>
              <p:nvPr/>
            </p:nvSpPr>
            <p:spPr>
              <a:xfrm>
                <a:off x="795425" y="3950500"/>
                <a:ext cx="212400" cy="33075"/>
              </a:xfrm>
              <a:custGeom>
                <a:rect b="b" l="l" r="r" t="t"/>
                <a:pathLst>
                  <a:path extrusionOk="0" h="1323" w="8496">
                    <a:moveTo>
                      <a:pt x="688" y="0"/>
                    </a:moveTo>
                    <a:cubicBezTo>
                      <a:pt x="465" y="0"/>
                      <a:pt x="244" y="6"/>
                      <a:pt x="29" y="22"/>
                    </a:cubicBezTo>
                    <a:cubicBezTo>
                      <a:pt x="6" y="102"/>
                      <a:pt x="29" y="179"/>
                      <a:pt x="62" y="255"/>
                    </a:cubicBezTo>
                    <a:cubicBezTo>
                      <a:pt x="82" y="299"/>
                      <a:pt x="103" y="342"/>
                      <a:pt x="123" y="386"/>
                    </a:cubicBezTo>
                    <a:cubicBezTo>
                      <a:pt x="193" y="546"/>
                      <a:pt x="200" y="727"/>
                      <a:pt x="143" y="891"/>
                    </a:cubicBezTo>
                    <a:cubicBezTo>
                      <a:pt x="122" y="952"/>
                      <a:pt x="86" y="1017"/>
                      <a:pt x="57" y="1081"/>
                    </a:cubicBezTo>
                    <a:cubicBezTo>
                      <a:pt x="25" y="1161"/>
                      <a:pt x="0" y="1238"/>
                      <a:pt x="22" y="1314"/>
                    </a:cubicBezTo>
                    <a:lnTo>
                      <a:pt x="25" y="1314"/>
                    </a:lnTo>
                    <a:cubicBezTo>
                      <a:pt x="64" y="1319"/>
                      <a:pt x="107" y="1320"/>
                      <a:pt x="150" y="1320"/>
                    </a:cubicBezTo>
                    <a:cubicBezTo>
                      <a:pt x="205" y="1320"/>
                      <a:pt x="260" y="1318"/>
                      <a:pt x="312" y="1318"/>
                    </a:cubicBezTo>
                    <a:lnTo>
                      <a:pt x="7989" y="1318"/>
                    </a:lnTo>
                    <a:cubicBezTo>
                      <a:pt x="8063" y="1318"/>
                      <a:pt x="8141" y="1323"/>
                      <a:pt x="8218" y="1323"/>
                    </a:cubicBezTo>
                    <a:cubicBezTo>
                      <a:pt x="8256" y="1323"/>
                      <a:pt x="8294" y="1322"/>
                      <a:pt x="8331" y="1318"/>
                    </a:cubicBezTo>
                    <a:cubicBezTo>
                      <a:pt x="8332" y="1318"/>
                      <a:pt x="8334" y="1318"/>
                      <a:pt x="8336" y="1318"/>
                    </a:cubicBezTo>
                    <a:cubicBezTo>
                      <a:pt x="8350" y="1318"/>
                      <a:pt x="8372" y="1321"/>
                      <a:pt x="8389" y="1321"/>
                    </a:cubicBezTo>
                    <a:cubicBezTo>
                      <a:pt x="8398" y="1321"/>
                      <a:pt x="8406" y="1320"/>
                      <a:pt x="8411" y="1318"/>
                    </a:cubicBezTo>
                    <a:cubicBezTo>
                      <a:pt x="8495" y="1284"/>
                      <a:pt x="8468" y="1178"/>
                      <a:pt x="8427" y="1082"/>
                    </a:cubicBezTo>
                    <a:cubicBezTo>
                      <a:pt x="8401" y="1021"/>
                      <a:pt x="8368" y="964"/>
                      <a:pt x="8354" y="929"/>
                    </a:cubicBezTo>
                    <a:cubicBezTo>
                      <a:pt x="8288" y="781"/>
                      <a:pt x="8259" y="619"/>
                      <a:pt x="8269" y="458"/>
                    </a:cubicBezTo>
                    <a:cubicBezTo>
                      <a:pt x="8272" y="389"/>
                      <a:pt x="8295" y="322"/>
                      <a:pt x="8318" y="255"/>
                    </a:cubicBezTo>
                    <a:cubicBezTo>
                      <a:pt x="8347" y="176"/>
                      <a:pt x="8375" y="99"/>
                      <a:pt x="8379" y="23"/>
                    </a:cubicBezTo>
                    <a:cubicBezTo>
                      <a:pt x="8354" y="23"/>
                      <a:pt x="8328" y="22"/>
                      <a:pt x="8302" y="19"/>
                    </a:cubicBezTo>
                    <a:cubicBezTo>
                      <a:pt x="8270" y="11"/>
                      <a:pt x="8228" y="8"/>
                      <a:pt x="8183" y="8"/>
                    </a:cubicBezTo>
                    <a:cubicBezTo>
                      <a:pt x="8093" y="8"/>
                      <a:pt x="7989" y="19"/>
                      <a:pt x="7921" y="19"/>
                    </a:cubicBezTo>
                    <a:lnTo>
                      <a:pt x="1938" y="19"/>
                    </a:lnTo>
                    <a:cubicBezTo>
                      <a:pt x="1531" y="19"/>
                      <a:pt x="1106" y="0"/>
                      <a:pt x="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a:off x="796875" y="3956900"/>
                <a:ext cx="209225" cy="20675"/>
              </a:xfrm>
              <a:custGeom>
                <a:rect b="b" l="l" r="r" t="t"/>
                <a:pathLst>
                  <a:path extrusionOk="0" h="827" w="8369">
                    <a:moveTo>
                      <a:pt x="4" y="0"/>
                    </a:moveTo>
                    <a:cubicBezTo>
                      <a:pt x="24" y="43"/>
                      <a:pt x="45" y="87"/>
                      <a:pt x="65" y="132"/>
                    </a:cubicBezTo>
                    <a:cubicBezTo>
                      <a:pt x="135" y="290"/>
                      <a:pt x="142" y="471"/>
                      <a:pt x="85" y="635"/>
                    </a:cubicBezTo>
                    <a:cubicBezTo>
                      <a:pt x="64" y="698"/>
                      <a:pt x="28" y="762"/>
                      <a:pt x="1" y="826"/>
                    </a:cubicBezTo>
                    <a:lnTo>
                      <a:pt x="8369" y="826"/>
                    </a:lnTo>
                    <a:cubicBezTo>
                      <a:pt x="8341" y="766"/>
                      <a:pt x="8310" y="709"/>
                      <a:pt x="8294" y="675"/>
                    </a:cubicBezTo>
                    <a:cubicBezTo>
                      <a:pt x="8230" y="526"/>
                      <a:pt x="8201" y="365"/>
                      <a:pt x="8210" y="203"/>
                    </a:cubicBezTo>
                    <a:cubicBezTo>
                      <a:pt x="8214" y="135"/>
                      <a:pt x="8237" y="67"/>
                      <a:pt x="8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818750" y="3982650"/>
                <a:ext cx="283350" cy="32125"/>
              </a:xfrm>
              <a:custGeom>
                <a:rect b="b" l="l" r="r" t="t"/>
                <a:pathLst>
                  <a:path extrusionOk="0" h="1285" w="11334">
                    <a:moveTo>
                      <a:pt x="11244" y="0"/>
                    </a:moveTo>
                    <a:cubicBezTo>
                      <a:pt x="11236" y="0"/>
                      <a:pt x="11227" y="1"/>
                      <a:pt x="11218" y="2"/>
                    </a:cubicBezTo>
                    <a:lnTo>
                      <a:pt x="249" y="2"/>
                    </a:lnTo>
                    <a:cubicBezTo>
                      <a:pt x="112" y="2"/>
                      <a:pt x="0" y="115"/>
                      <a:pt x="0" y="252"/>
                    </a:cubicBezTo>
                    <a:lnTo>
                      <a:pt x="0" y="1028"/>
                    </a:lnTo>
                    <a:cubicBezTo>
                      <a:pt x="0" y="1167"/>
                      <a:pt x="112" y="1278"/>
                      <a:pt x="249" y="1278"/>
                    </a:cubicBezTo>
                    <a:lnTo>
                      <a:pt x="11137" y="1278"/>
                    </a:lnTo>
                    <a:cubicBezTo>
                      <a:pt x="11159" y="1278"/>
                      <a:pt x="11198" y="1285"/>
                      <a:pt x="11231" y="1285"/>
                    </a:cubicBezTo>
                    <a:cubicBezTo>
                      <a:pt x="11247" y="1285"/>
                      <a:pt x="11262" y="1283"/>
                      <a:pt x="11272" y="1278"/>
                    </a:cubicBezTo>
                    <a:cubicBezTo>
                      <a:pt x="11274" y="1277"/>
                      <a:pt x="11277" y="1277"/>
                      <a:pt x="11279" y="1277"/>
                    </a:cubicBezTo>
                    <a:cubicBezTo>
                      <a:pt x="11282" y="1277"/>
                      <a:pt x="11285" y="1277"/>
                      <a:pt x="11288" y="1277"/>
                    </a:cubicBezTo>
                    <a:cubicBezTo>
                      <a:pt x="11289" y="1277"/>
                      <a:pt x="11291" y="1277"/>
                      <a:pt x="11292" y="1277"/>
                    </a:cubicBezTo>
                    <a:cubicBezTo>
                      <a:pt x="11314" y="1216"/>
                      <a:pt x="11287" y="1141"/>
                      <a:pt x="11251" y="1067"/>
                    </a:cubicBezTo>
                    <a:cubicBezTo>
                      <a:pt x="11217" y="997"/>
                      <a:pt x="11174" y="927"/>
                      <a:pt x="11155" y="873"/>
                    </a:cubicBezTo>
                    <a:cubicBezTo>
                      <a:pt x="11101" y="705"/>
                      <a:pt x="11102" y="525"/>
                      <a:pt x="11159" y="359"/>
                    </a:cubicBezTo>
                    <a:cubicBezTo>
                      <a:pt x="11184" y="291"/>
                      <a:pt x="11209" y="218"/>
                      <a:pt x="11249" y="159"/>
                    </a:cubicBezTo>
                    <a:cubicBezTo>
                      <a:pt x="11252" y="155"/>
                      <a:pt x="11257" y="149"/>
                      <a:pt x="11259" y="145"/>
                    </a:cubicBezTo>
                    <a:cubicBezTo>
                      <a:pt x="11288" y="105"/>
                      <a:pt x="11334" y="49"/>
                      <a:pt x="11287" y="11"/>
                    </a:cubicBezTo>
                    <a:cubicBezTo>
                      <a:pt x="11282" y="6"/>
                      <a:pt x="11277" y="4"/>
                      <a:pt x="11271" y="2"/>
                    </a:cubicBezTo>
                    <a:cubicBezTo>
                      <a:pt x="11262" y="1"/>
                      <a:pt x="11253" y="0"/>
                      <a:pt x="112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a:off x="1009325" y="3986225"/>
                <a:ext cx="90925" cy="23100"/>
              </a:xfrm>
              <a:custGeom>
                <a:rect b="b" l="l" r="r" t="t"/>
                <a:pathLst>
                  <a:path extrusionOk="0" h="924" w="3637">
                    <a:moveTo>
                      <a:pt x="191" y="1"/>
                    </a:moveTo>
                    <a:cubicBezTo>
                      <a:pt x="85" y="1"/>
                      <a:pt x="1" y="86"/>
                      <a:pt x="1" y="192"/>
                    </a:cubicBezTo>
                    <a:lnTo>
                      <a:pt x="1" y="732"/>
                    </a:lnTo>
                    <a:cubicBezTo>
                      <a:pt x="1" y="837"/>
                      <a:pt x="85" y="922"/>
                      <a:pt x="191" y="924"/>
                    </a:cubicBezTo>
                    <a:lnTo>
                      <a:pt x="3628" y="924"/>
                    </a:lnTo>
                    <a:cubicBezTo>
                      <a:pt x="3594" y="852"/>
                      <a:pt x="3551" y="784"/>
                      <a:pt x="3532" y="730"/>
                    </a:cubicBezTo>
                    <a:cubicBezTo>
                      <a:pt x="3478" y="562"/>
                      <a:pt x="3479" y="381"/>
                      <a:pt x="3536" y="215"/>
                    </a:cubicBezTo>
                    <a:cubicBezTo>
                      <a:pt x="3561" y="148"/>
                      <a:pt x="3586" y="75"/>
                      <a:pt x="3626" y="16"/>
                    </a:cubicBezTo>
                    <a:cubicBezTo>
                      <a:pt x="3629" y="11"/>
                      <a:pt x="3632" y="6"/>
                      <a:pt x="3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737025" y="3794725"/>
                <a:ext cx="540475" cy="727225"/>
              </a:xfrm>
              <a:custGeom>
                <a:rect b="b" l="l" r="r" t="t"/>
                <a:pathLst>
                  <a:path extrusionOk="0" h="29089" w="21619">
                    <a:moveTo>
                      <a:pt x="20301" y="1318"/>
                    </a:moveTo>
                    <a:lnTo>
                      <a:pt x="20301" y="27769"/>
                    </a:lnTo>
                    <a:lnTo>
                      <a:pt x="1320" y="27769"/>
                    </a:lnTo>
                    <a:lnTo>
                      <a:pt x="1320" y="1318"/>
                    </a:lnTo>
                    <a:close/>
                    <a:moveTo>
                      <a:pt x="1" y="0"/>
                    </a:moveTo>
                    <a:lnTo>
                      <a:pt x="1" y="29088"/>
                    </a:lnTo>
                    <a:lnTo>
                      <a:pt x="21619" y="29088"/>
                    </a:lnTo>
                    <a:lnTo>
                      <a:pt x="216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737025" y="4012200"/>
                <a:ext cx="540475" cy="509750"/>
              </a:xfrm>
              <a:custGeom>
                <a:rect b="b" l="l" r="r" t="t"/>
                <a:pathLst>
                  <a:path extrusionOk="0" h="20390" w="21619">
                    <a:moveTo>
                      <a:pt x="1" y="1"/>
                    </a:moveTo>
                    <a:lnTo>
                      <a:pt x="1" y="20389"/>
                    </a:lnTo>
                    <a:lnTo>
                      <a:pt x="21619" y="20389"/>
                    </a:lnTo>
                    <a:lnTo>
                      <a:pt x="216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flipH="1">
                <a:off x="774399" y="4426365"/>
                <a:ext cx="25276" cy="160400"/>
              </a:xfrm>
              <a:custGeom>
                <a:rect b="b" l="l" r="r" t="t"/>
                <a:pathLst>
                  <a:path extrusionOk="0" h="6416" w="2109">
                    <a:moveTo>
                      <a:pt x="0" y="0"/>
                    </a:moveTo>
                    <a:lnTo>
                      <a:pt x="0" y="6416"/>
                    </a:lnTo>
                    <a:lnTo>
                      <a:pt x="2108" y="6416"/>
                    </a:lnTo>
                    <a:lnTo>
                      <a:pt x="2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1162150" y="4426350"/>
                <a:ext cx="52750" cy="160400"/>
              </a:xfrm>
              <a:custGeom>
                <a:rect b="b" l="l" r="r" t="t"/>
                <a:pathLst>
                  <a:path extrusionOk="0" h="6416" w="2110">
                    <a:moveTo>
                      <a:pt x="0" y="0"/>
                    </a:moveTo>
                    <a:lnTo>
                      <a:pt x="0" y="6416"/>
                    </a:lnTo>
                    <a:lnTo>
                      <a:pt x="2110" y="6416"/>
                    </a:lnTo>
                    <a:lnTo>
                      <a:pt x="21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770025" y="4058375"/>
                <a:ext cx="474525" cy="417450"/>
              </a:xfrm>
              <a:custGeom>
                <a:rect b="b" l="l" r="r" t="t"/>
                <a:pathLst>
                  <a:path extrusionOk="0" h="16698" w="18981">
                    <a:moveTo>
                      <a:pt x="18718" y="263"/>
                    </a:moveTo>
                    <a:lnTo>
                      <a:pt x="18718" y="16433"/>
                    </a:lnTo>
                    <a:lnTo>
                      <a:pt x="263" y="16433"/>
                    </a:lnTo>
                    <a:lnTo>
                      <a:pt x="263" y="263"/>
                    </a:lnTo>
                    <a:close/>
                    <a:moveTo>
                      <a:pt x="0" y="0"/>
                    </a:moveTo>
                    <a:lnTo>
                      <a:pt x="0" y="16697"/>
                    </a:lnTo>
                    <a:lnTo>
                      <a:pt x="18981" y="16697"/>
                    </a:lnTo>
                    <a:lnTo>
                      <a:pt x="18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1173150" y="4156125"/>
                <a:ext cx="25275" cy="221900"/>
              </a:xfrm>
              <a:custGeom>
                <a:rect b="b" l="l" r="r" t="t"/>
                <a:pathLst>
                  <a:path extrusionOk="0" h="8876" w="1011">
                    <a:moveTo>
                      <a:pt x="0" y="0"/>
                    </a:moveTo>
                    <a:lnTo>
                      <a:pt x="0" y="8875"/>
                    </a:lnTo>
                    <a:lnTo>
                      <a:pt x="1011" y="8875"/>
                    </a:lnTo>
                    <a:lnTo>
                      <a:pt x="1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1082800" y="3769400"/>
                <a:ext cx="73800" cy="26850"/>
              </a:xfrm>
              <a:custGeom>
                <a:rect b="b" l="l" r="r" t="t"/>
                <a:pathLst>
                  <a:path extrusionOk="0" h="1074" w="2952">
                    <a:moveTo>
                      <a:pt x="0" y="0"/>
                    </a:moveTo>
                    <a:lnTo>
                      <a:pt x="0" y="662"/>
                    </a:lnTo>
                    <a:cubicBezTo>
                      <a:pt x="0" y="886"/>
                      <a:pt x="267" y="1063"/>
                      <a:pt x="606" y="1063"/>
                    </a:cubicBezTo>
                    <a:lnTo>
                      <a:pt x="1192" y="1063"/>
                    </a:lnTo>
                    <a:lnTo>
                      <a:pt x="1192" y="1073"/>
                    </a:lnTo>
                    <a:lnTo>
                      <a:pt x="2344" y="1073"/>
                    </a:lnTo>
                    <a:cubicBezTo>
                      <a:pt x="2684" y="1073"/>
                      <a:pt x="2951" y="898"/>
                      <a:pt x="2951" y="672"/>
                    </a:cubicBezTo>
                    <a:lnTo>
                      <a:pt x="29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1108450" y="3692325"/>
                <a:ext cx="22500" cy="13525"/>
              </a:xfrm>
              <a:custGeom>
                <a:rect b="b" l="l" r="r" t="t"/>
                <a:pathLst>
                  <a:path extrusionOk="0" h="541" w="900">
                    <a:moveTo>
                      <a:pt x="203" y="0"/>
                    </a:moveTo>
                    <a:cubicBezTo>
                      <a:pt x="92" y="0"/>
                      <a:pt x="0" y="100"/>
                      <a:pt x="0" y="225"/>
                    </a:cubicBezTo>
                    <a:lnTo>
                      <a:pt x="0" y="541"/>
                    </a:lnTo>
                    <a:lnTo>
                      <a:pt x="899" y="541"/>
                    </a:lnTo>
                    <a:lnTo>
                      <a:pt x="899" y="225"/>
                    </a:lnTo>
                    <a:cubicBezTo>
                      <a:pt x="899" y="100"/>
                      <a:pt x="806" y="0"/>
                      <a:pt x="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1082800" y="3703825"/>
                <a:ext cx="73800" cy="92425"/>
              </a:xfrm>
              <a:custGeom>
                <a:rect b="b" l="l" r="r" t="t"/>
                <a:pathLst>
                  <a:path extrusionOk="0" h="3697" w="2952">
                    <a:moveTo>
                      <a:pt x="1792" y="145"/>
                    </a:moveTo>
                    <a:cubicBezTo>
                      <a:pt x="1887" y="145"/>
                      <a:pt x="1959" y="181"/>
                      <a:pt x="1982" y="215"/>
                    </a:cubicBezTo>
                    <a:cubicBezTo>
                      <a:pt x="1992" y="228"/>
                      <a:pt x="1989" y="235"/>
                      <a:pt x="1988" y="239"/>
                    </a:cubicBezTo>
                    <a:lnTo>
                      <a:pt x="1951" y="362"/>
                    </a:lnTo>
                    <a:cubicBezTo>
                      <a:pt x="1879" y="602"/>
                      <a:pt x="2009" y="849"/>
                      <a:pt x="2288" y="1007"/>
                    </a:cubicBezTo>
                    <a:lnTo>
                      <a:pt x="2681" y="1230"/>
                    </a:lnTo>
                    <a:cubicBezTo>
                      <a:pt x="2768" y="1280"/>
                      <a:pt x="2818" y="1343"/>
                      <a:pt x="2818" y="1407"/>
                    </a:cubicBezTo>
                    <a:lnTo>
                      <a:pt x="2817" y="3295"/>
                    </a:lnTo>
                    <a:cubicBezTo>
                      <a:pt x="2817" y="3416"/>
                      <a:pt x="2623" y="3551"/>
                      <a:pt x="2344" y="3551"/>
                    </a:cubicBezTo>
                    <a:lnTo>
                      <a:pt x="1326" y="3551"/>
                    </a:lnTo>
                    <a:lnTo>
                      <a:pt x="1326" y="3541"/>
                    </a:lnTo>
                    <a:lnTo>
                      <a:pt x="606" y="3541"/>
                    </a:lnTo>
                    <a:cubicBezTo>
                      <a:pt x="327" y="3541"/>
                      <a:pt x="133" y="3406"/>
                      <a:pt x="133" y="3285"/>
                    </a:cubicBezTo>
                    <a:lnTo>
                      <a:pt x="133" y="1395"/>
                    </a:lnTo>
                    <a:cubicBezTo>
                      <a:pt x="133" y="1333"/>
                      <a:pt x="183" y="1268"/>
                      <a:pt x="270" y="1220"/>
                    </a:cubicBezTo>
                    <a:lnTo>
                      <a:pt x="663" y="997"/>
                    </a:lnTo>
                    <a:cubicBezTo>
                      <a:pt x="942" y="838"/>
                      <a:pt x="1072" y="592"/>
                      <a:pt x="1000" y="352"/>
                    </a:cubicBezTo>
                    <a:lnTo>
                      <a:pt x="966" y="239"/>
                    </a:lnTo>
                    <a:cubicBezTo>
                      <a:pt x="965" y="235"/>
                      <a:pt x="963" y="228"/>
                      <a:pt x="972" y="215"/>
                    </a:cubicBezTo>
                    <a:cubicBezTo>
                      <a:pt x="995" y="179"/>
                      <a:pt x="1068" y="145"/>
                      <a:pt x="1162" y="145"/>
                    </a:cubicBezTo>
                    <a:close/>
                    <a:moveTo>
                      <a:pt x="1804" y="0"/>
                    </a:moveTo>
                    <a:cubicBezTo>
                      <a:pt x="1800" y="0"/>
                      <a:pt x="1796" y="0"/>
                      <a:pt x="1792" y="1"/>
                    </a:cubicBezTo>
                    <a:lnTo>
                      <a:pt x="1162" y="1"/>
                    </a:lnTo>
                    <a:cubicBezTo>
                      <a:pt x="1158" y="0"/>
                      <a:pt x="1154" y="0"/>
                      <a:pt x="1150" y="0"/>
                    </a:cubicBezTo>
                    <a:cubicBezTo>
                      <a:pt x="1109" y="0"/>
                      <a:pt x="1067" y="7"/>
                      <a:pt x="1026" y="19"/>
                    </a:cubicBezTo>
                    <a:cubicBezTo>
                      <a:pt x="960" y="36"/>
                      <a:pt x="903" y="76"/>
                      <a:pt x="863" y="131"/>
                    </a:cubicBezTo>
                    <a:cubicBezTo>
                      <a:pt x="833" y="175"/>
                      <a:pt x="823" y="232"/>
                      <a:pt x="839" y="285"/>
                    </a:cubicBezTo>
                    <a:lnTo>
                      <a:pt x="873" y="398"/>
                    </a:lnTo>
                    <a:cubicBezTo>
                      <a:pt x="923" y="568"/>
                      <a:pt x="822" y="744"/>
                      <a:pt x="602" y="868"/>
                    </a:cubicBezTo>
                    <a:lnTo>
                      <a:pt x="209" y="1091"/>
                    </a:lnTo>
                    <a:cubicBezTo>
                      <a:pt x="76" y="1165"/>
                      <a:pt x="0" y="1277"/>
                      <a:pt x="0" y="1395"/>
                    </a:cubicBezTo>
                    <a:lnTo>
                      <a:pt x="0" y="3285"/>
                    </a:lnTo>
                    <a:cubicBezTo>
                      <a:pt x="0" y="3509"/>
                      <a:pt x="266" y="3686"/>
                      <a:pt x="606" y="3686"/>
                    </a:cubicBezTo>
                    <a:lnTo>
                      <a:pt x="1192" y="3686"/>
                    </a:lnTo>
                    <a:lnTo>
                      <a:pt x="1192" y="3696"/>
                    </a:lnTo>
                    <a:lnTo>
                      <a:pt x="2344" y="3696"/>
                    </a:lnTo>
                    <a:cubicBezTo>
                      <a:pt x="2683" y="3696"/>
                      <a:pt x="2950" y="3521"/>
                      <a:pt x="2950" y="3295"/>
                    </a:cubicBezTo>
                    <a:lnTo>
                      <a:pt x="2950" y="1407"/>
                    </a:lnTo>
                    <a:cubicBezTo>
                      <a:pt x="2951" y="1287"/>
                      <a:pt x="2874" y="1175"/>
                      <a:pt x="2743" y="1101"/>
                    </a:cubicBezTo>
                    <a:lnTo>
                      <a:pt x="2350" y="878"/>
                    </a:lnTo>
                    <a:cubicBezTo>
                      <a:pt x="2128" y="754"/>
                      <a:pt x="2028" y="578"/>
                      <a:pt x="2077" y="408"/>
                    </a:cubicBezTo>
                    <a:lnTo>
                      <a:pt x="2114" y="284"/>
                    </a:lnTo>
                    <a:cubicBezTo>
                      <a:pt x="2130" y="232"/>
                      <a:pt x="2121" y="175"/>
                      <a:pt x="2089" y="131"/>
                    </a:cubicBezTo>
                    <a:cubicBezTo>
                      <a:pt x="2049" y="75"/>
                      <a:pt x="1991" y="35"/>
                      <a:pt x="1924" y="18"/>
                    </a:cubicBezTo>
                    <a:cubicBezTo>
                      <a:pt x="1884" y="7"/>
                      <a:pt x="1844"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678450" y="2882900"/>
                <a:ext cx="204275" cy="702200"/>
              </a:xfrm>
              <a:custGeom>
                <a:rect b="b" l="l" r="r" t="t"/>
                <a:pathLst>
                  <a:path extrusionOk="0" h="28088" w="8171">
                    <a:moveTo>
                      <a:pt x="1385" y="0"/>
                    </a:moveTo>
                    <a:cubicBezTo>
                      <a:pt x="1347" y="0"/>
                      <a:pt x="1312" y="19"/>
                      <a:pt x="1282" y="65"/>
                    </a:cubicBezTo>
                    <a:cubicBezTo>
                      <a:pt x="1225" y="153"/>
                      <a:pt x="1241" y="353"/>
                      <a:pt x="1236" y="464"/>
                    </a:cubicBezTo>
                    <a:cubicBezTo>
                      <a:pt x="1228" y="638"/>
                      <a:pt x="1228" y="813"/>
                      <a:pt x="1233" y="987"/>
                    </a:cubicBezTo>
                    <a:cubicBezTo>
                      <a:pt x="1255" y="1632"/>
                      <a:pt x="1368" y="2271"/>
                      <a:pt x="1569" y="2885"/>
                    </a:cubicBezTo>
                    <a:cubicBezTo>
                      <a:pt x="1792" y="3558"/>
                      <a:pt x="2120" y="4161"/>
                      <a:pt x="2531" y="4639"/>
                    </a:cubicBezTo>
                    <a:cubicBezTo>
                      <a:pt x="2534" y="4642"/>
                      <a:pt x="2538" y="4644"/>
                      <a:pt x="2541" y="4647"/>
                    </a:cubicBezTo>
                    <a:cubicBezTo>
                      <a:pt x="2604" y="4953"/>
                      <a:pt x="2667" y="5259"/>
                      <a:pt x="2731" y="5563"/>
                    </a:cubicBezTo>
                    <a:cubicBezTo>
                      <a:pt x="2467" y="5178"/>
                      <a:pt x="2195" y="4803"/>
                      <a:pt x="1909" y="4444"/>
                    </a:cubicBezTo>
                    <a:cubicBezTo>
                      <a:pt x="1568" y="4018"/>
                      <a:pt x="1170" y="3603"/>
                      <a:pt x="678" y="3603"/>
                    </a:cubicBezTo>
                    <a:cubicBezTo>
                      <a:pt x="659" y="3603"/>
                      <a:pt x="640" y="3604"/>
                      <a:pt x="620" y="3605"/>
                    </a:cubicBezTo>
                    <a:cubicBezTo>
                      <a:pt x="420" y="3618"/>
                      <a:pt x="162" y="3707"/>
                      <a:pt x="57" y="3971"/>
                    </a:cubicBezTo>
                    <a:cubicBezTo>
                      <a:pt x="14" y="4077"/>
                      <a:pt x="0" y="4210"/>
                      <a:pt x="34" y="4320"/>
                    </a:cubicBezTo>
                    <a:cubicBezTo>
                      <a:pt x="79" y="4466"/>
                      <a:pt x="197" y="4546"/>
                      <a:pt x="282" y="4640"/>
                    </a:cubicBezTo>
                    <a:cubicBezTo>
                      <a:pt x="675" y="5073"/>
                      <a:pt x="953" y="5671"/>
                      <a:pt x="1375" y="6062"/>
                    </a:cubicBezTo>
                    <a:cubicBezTo>
                      <a:pt x="1586" y="6258"/>
                      <a:pt x="1828" y="6391"/>
                      <a:pt x="2090" y="6414"/>
                    </a:cubicBezTo>
                    <a:cubicBezTo>
                      <a:pt x="2117" y="6416"/>
                      <a:pt x="2146" y="6417"/>
                      <a:pt x="2175" y="6417"/>
                    </a:cubicBezTo>
                    <a:cubicBezTo>
                      <a:pt x="2258" y="6417"/>
                      <a:pt x="2345" y="6410"/>
                      <a:pt x="2430" y="6410"/>
                    </a:cubicBezTo>
                    <a:cubicBezTo>
                      <a:pt x="2619" y="6410"/>
                      <a:pt x="2801" y="6445"/>
                      <a:pt x="2917" y="6667"/>
                    </a:cubicBezTo>
                    <a:cubicBezTo>
                      <a:pt x="2927" y="6685"/>
                      <a:pt x="2944" y="6697"/>
                      <a:pt x="2966" y="6698"/>
                    </a:cubicBezTo>
                    <a:cubicBezTo>
                      <a:pt x="3066" y="7183"/>
                      <a:pt x="3166" y="7667"/>
                      <a:pt x="3266" y="8152"/>
                    </a:cubicBezTo>
                    <a:cubicBezTo>
                      <a:pt x="3273" y="8190"/>
                      <a:pt x="3281" y="8227"/>
                      <a:pt x="3290" y="8266"/>
                    </a:cubicBezTo>
                    <a:cubicBezTo>
                      <a:pt x="3200" y="8103"/>
                      <a:pt x="3104" y="7946"/>
                      <a:pt x="3004" y="7794"/>
                    </a:cubicBezTo>
                    <a:cubicBezTo>
                      <a:pt x="2696" y="7336"/>
                      <a:pt x="2328" y="6880"/>
                      <a:pt x="1845" y="6825"/>
                    </a:cubicBezTo>
                    <a:cubicBezTo>
                      <a:pt x="1823" y="6823"/>
                      <a:pt x="1801" y="6822"/>
                      <a:pt x="1778" y="6822"/>
                    </a:cubicBezTo>
                    <a:cubicBezTo>
                      <a:pt x="1397" y="6822"/>
                      <a:pt x="904" y="7159"/>
                      <a:pt x="1042" y="7767"/>
                    </a:cubicBezTo>
                    <a:cubicBezTo>
                      <a:pt x="1109" y="8063"/>
                      <a:pt x="1294" y="8286"/>
                      <a:pt x="1462" y="8475"/>
                    </a:cubicBezTo>
                    <a:cubicBezTo>
                      <a:pt x="1641" y="8675"/>
                      <a:pt x="1841" y="8856"/>
                      <a:pt x="2057" y="9015"/>
                    </a:cubicBezTo>
                    <a:cubicBezTo>
                      <a:pt x="2535" y="9368"/>
                      <a:pt x="3057" y="9599"/>
                      <a:pt x="3586" y="9792"/>
                    </a:cubicBezTo>
                    <a:cubicBezTo>
                      <a:pt x="3593" y="9794"/>
                      <a:pt x="3600" y="9795"/>
                      <a:pt x="3609" y="9795"/>
                    </a:cubicBezTo>
                    <a:cubicBezTo>
                      <a:pt x="3752" y="10473"/>
                      <a:pt x="3892" y="11150"/>
                      <a:pt x="4032" y="11827"/>
                    </a:cubicBezTo>
                    <a:cubicBezTo>
                      <a:pt x="3540" y="11147"/>
                      <a:pt x="2884" y="10688"/>
                      <a:pt x="2177" y="10544"/>
                    </a:cubicBezTo>
                    <a:cubicBezTo>
                      <a:pt x="2068" y="10521"/>
                      <a:pt x="1957" y="10507"/>
                      <a:pt x="1845" y="10498"/>
                    </a:cubicBezTo>
                    <a:cubicBezTo>
                      <a:pt x="1787" y="10495"/>
                      <a:pt x="1725" y="10488"/>
                      <a:pt x="1663" y="10488"/>
                    </a:cubicBezTo>
                    <a:cubicBezTo>
                      <a:pt x="1595" y="10488"/>
                      <a:pt x="1528" y="10496"/>
                      <a:pt x="1466" y="10523"/>
                    </a:cubicBezTo>
                    <a:cubicBezTo>
                      <a:pt x="1225" y="10624"/>
                      <a:pt x="1308" y="10973"/>
                      <a:pt x="1435" y="11150"/>
                    </a:cubicBezTo>
                    <a:cubicBezTo>
                      <a:pt x="1832" y="11699"/>
                      <a:pt x="2298" y="12208"/>
                      <a:pt x="2794" y="12585"/>
                    </a:cubicBezTo>
                    <a:cubicBezTo>
                      <a:pt x="3256" y="12936"/>
                      <a:pt x="3769" y="13167"/>
                      <a:pt x="4303" y="13194"/>
                    </a:cubicBezTo>
                    <a:cubicBezTo>
                      <a:pt x="4452" y="13978"/>
                      <a:pt x="4531" y="14770"/>
                      <a:pt x="4586" y="15580"/>
                    </a:cubicBezTo>
                    <a:cubicBezTo>
                      <a:pt x="4605" y="15846"/>
                      <a:pt x="4626" y="16109"/>
                      <a:pt x="4652" y="16371"/>
                    </a:cubicBezTo>
                    <a:cubicBezTo>
                      <a:pt x="4152" y="15403"/>
                      <a:pt x="3357" y="14734"/>
                      <a:pt x="2480" y="14571"/>
                    </a:cubicBezTo>
                    <a:cubicBezTo>
                      <a:pt x="2422" y="14560"/>
                      <a:pt x="2359" y="14551"/>
                      <a:pt x="2298" y="14551"/>
                    </a:cubicBezTo>
                    <a:cubicBezTo>
                      <a:pt x="2137" y="14551"/>
                      <a:pt x="1984" y="14615"/>
                      <a:pt x="1938" y="14879"/>
                    </a:cubicBezTo>
                    <a:cubicBezTo>
                      <a:pt x="1885" y="15190"/>
                      <a:pt x="2071" y="15510"/>
                      <a:pt x="2191" y="15745"/>
                    </a:cubicBezTo>
                    <a:cubicBezTo>
                      <a:pt x="2467" y="16278"/>
                      <a:pt x="2834" y="16719"/>
                      <a:pt x="3254" y="17035"/>
                    </a:cubicBezTo>
                    <a:cubicBezTo>
                      <a:pt x="3725" y="17391"/>
                      <a:pt x="4256" y="17590"/>
                      <a:pt x="4802" y="17606"/>
                    </a:cubicBezTo>
                    <a:cubicBezTo>
                      <a:pt x="4808" y="17606"/>
                      <a:pt x="4814" y="17604"/>
                      <a:pt x="4819" y="17604"/>
                    </a:cubicBezTo>
                    <a:cubicBezTo>
                      <a:pt x="4844" y="17734"/>
                      <a:pt x="4869" y="17864"/>
                      <a:pt x="4898" y="17993"/>
                    </a:cubicBezTo>
                    <a:cubicBezTo>
                      <a:pt x="5047" y="18652"/>
                      <a:pt x="5224" y="19298"/>
                      <a:pt x="5402" y="19941"/>
                    </a:cubicBezTo>
                    <a:cubicBezTo>
                      <a:pt x="5382" y="19919"/>
                      <a:pt x="5361" y="19898"/>
                      <a:pt x="5341" y="19878"/>
                    </a:cubicBezTo>
                    <a:cubicBezTo>
                      <a:pt x="5157" y="19692"/>
                      <a:pt x="4968" y="19536"/>
                      <a:pt x="4742" y="19459"/>
                    </a:cubicBezTo>
                    <a:cubicBezTo>
                      <a:pt x="4486" y="19373"/>
                      <a:pt x="4212" y="19361"/>
                      <a:pt x="3947" y="19352"/>
                    </a:cubicBezTo>
                    <a:cubicBezTo>
                      <a:pt x="3881" y="19350"/>
                      <a:pt x="3814" y="19348"/>
                      <a:pt x="3748" y="19348"/>
                    </a:cubicBezTo>
                    <a:cubicBezTo>
                      <a:pt x="3529" y="19348"/>
                      <a:pt x="3311" y="19361"/>
                      <a:pt x="3093" y="19386"/>
                    </a:cubicBezTo>
                    <a:cubicBezTo>
                      <a:pt x="2884" y="19411"/>
                      <a:pt x="2671" y="19488"/>
                      <a:pt x="2637" y="19816"/>
                    </a:cubicBezTo>
                    <a:cubicBezTo>
                      <a:pt x="2605" y="20117"/>
                      <a:pt x="2771" y="20378"/>
                      <a:pt x="2914" y="20571"/>
                    </a:cubicBezTo>
                    <a:cubicBezTo>
                      <a:pt x="3244" y="21017"/>
                      <a:pt x="3687" y="21287"/>
                      <a:pt x="4143" y="21426"/>
                    </a:cubicBezTo>
                    <a:cubicBezTo>
                      <a:pt x="4477" y="21528"/>
                      <a:pt x="4820" y="21560"/>
                      <a:pt x="5164" y="21560"/>
                    </a:cubicBezTo>
                    <a:cubicBezTo>
                      <a:pt x="5391" y="21560"/>
                      <a:pt x="5618" y="21546"/>
                      <a:pt x="5844" y="21530"/>
                    </a:cubicBezTo>
                    <a:cubicBezTo>
                      <a:pt x="5955" y="21923"/>
                      <a:pt x="6067" y="22316"/>
                      <a:pt x="6180" y="22706"/>
                    </a:cubicBezTo>
                    <a:cubicBezTo>
                      <a:pt x="6687" y="24458"/>
                      <a:pt x="7220" y="26195"/>
                      <a:pt x="7778" y="27917"/>
                    </a:cubicBezTo>
                    <a:cubicBezTo>
                      <a:pt x="7786" y="27938"/>
                      <a:pt x="7805" y="27954"/>
                      <a:pt x="7828" y="27958"/>
                    </a:cubicBezTo>
                    <a:cubicBezTo>
                      <a:pt x="7821" y="27961"/>
                      <a:pt x="7815" y="27962"/>
                      <a:pt x="7808" y="27962"/>
                    </a:cubicBezTo>
                    <a:cubicBezTo>
                      <a:pt x="7795" y="27962"/>
                      <a:pt x="7781" y="27957"/>
                      <a:pt x="7771" y="27947"/>
                    </a:cubicBezTo>
                    <a:cubicBezTo>
                      <a:pt x="7759" y="27938"/>
                      <a:pt x="7742" y="27934"/>
                      <a:pt x="7724" y="27934"/>
                    </a:cubicBezTo>
                    <a:cubicBezTo>
                      <a:pt x="7664" y="27934"/>
                      <a:pt x="7588" y="27978"/>
                      <a:pt x="7649" y="28028"/>
                    </a:cubicBezTo>
                    <a:cubicBezTo>
                      <a:pt x="7698" y="28068"/>
                      <a:pt x="7754" y="28088"/>
                      <a:pt x="7809" y="28088"/>
                    </a:cubicBezTo>
                    <a:cubicBezTo>
                      <a:pt x="7873" y="28088"/>
                      <a:pt x="7938" y="28062"/>
                      <a:pt x="7995" y="28013"/>
                    </a:cubicBezTo>
                    <a:cubicBezTo>
                      <a:pt x="8132" y="27894"/>
                      <a:pt x="8171" y="27693"/>
                      <a:pt x="8148" y="27488"/>
                    </a:cubicBezTo>
                    <a:cubicBezTo>
                      <a:pt x="8115" y="27210"/>
                      <a:pt x="8012" y="26942"/>
                      <a:pt x="7938" y="26684"/>
                    </a:cubicBezTo>
                    <a:cubicBezTo>
                      <a:pt x="7861" y="26418"/>
                      <a:pt x="7783" y="26152"/>
                      <a:pt x="7706" y="25886"/>
                    </a:cubicBezTo>
                    <a:cubicBezTo>
                      <a:pt x="7390" y="24797"/>
                      <a:pt x="7076" y="23709"/>
                      <a:pt x="6760" y="22620"/>
                    </a:cubicBezTo>
                    <a:lnTo>
                      <a:pt x="6506" y="21742"/>
                    </a:lnTo>
                    <a:cubicBezTo>
                      <a:pt x="6413" y="21386"/>
                      <a:pt x="6314" y="21036"/>
                      <a:pt x="6207" y="20690"/>
                    </a:cubicBezTo>
                    <a:cubicBezTo>
                      <a:pt x="6776" y="19942"/>
                      <a:pt x="7499" y="19263"/>
                      <a:pt x="7679" y="18160"/>
                    </a:cubicBezTo>
                    <a:cubicBezTo>
                      <a:pt x="7718" y="17929"/>
                      <a:pt x="7736" y="17651"/>
                      <a:pt x="7685" y="17423"/>
                    </a:cubicBezTo>
                    <a:cubicBezTo>
                      <a:pt x="7656" y="17291"/>
                      <a:pt x="7581" y="17241"/>
                      <a:pt x="7496" y="17241"/>
                    </a:cubicBezTo>
                    <a:cubicBezTo>
                      <a:pt x="7434" y="17241"/>
                      <a:pt x="7366" y="17268"/>
                      <a:pt x="7309" y="17310"/>
                    </a:cubicBezTo>
                    <a:cubicBezTo>
                      <a:pt x="7130" y="17438"/>
                      <a:pt x="6957" y="17591"/>
                      <a:pt x="6786" y="17736"/>
                    </a:cubicBezTo>
                    <a:cubicBezTo>
                      <a:pt x="6616" y="17881"/>
                      <a:pt x="6446" y="18037"/>
                      <a:pt x="6293" y="18221"/>
                    </a:cubicBezTo>
                    <a:cubicBezTo>
                      <a:pt x="6041" y="18524"/>
                      <a:pt x="5831" y="18927"/>
                      <a:pt x="5765" y="19372"/>
                    </a:cubicBezTo>
                    <a:cubicBezTo>
                      <a:pt x="5515" y="18660"/>
                      <a:pt x="5294" y="17941"/>
                      <a:pt x="5195" y="17150"/>
                    </a:cubicBezTo>
                    <a:cubicBezTo>
                      <a:pt x="5178" y="17007"/>
                      <a:pt x="5164" y="16864"/>
                      <a:pt x="5149" y="16721"/>
                    </a:cubicBezTo>
                    <a:cubicBezTo>
                      <a:pt x="5248" y="16625"/>
                      <a:pt x="5357" y="16548"/>
                      <a:pt x="5462" y="16468"/>
                    </a:cubicBezTo>
                    <a:cubicBezTo>
                      <a:pt x="5648" y="16328"/>
                      <a:pt x="5815" y="16166"/>
                      <a:pt x="5960" y="15985"/>
                    </a:cubicBezTo>
                    <a:cubicBezTo>
                      <a:pt x="6267" y="15602"/>
                      <a:pt x="6507" y="15117"/>
                      <a:pt x="6651" y="14590"/>
                    </a:cubicBezTo>
                    <a:cubicBezTo>
                      <a:pt x="6723" y="14330"/>
                      <a:pt x="6772" y="14065"/>
                      <a:pt x="6796" y="13797"/>
                    </a:cubicBezTo>
                    <a:cubicBezTo>
                      <a:pt x="6809" y="13668"/>
                      <a:pt x="6814" y="13540"/>
                      <a:pt x="6814" y="13411"/>
                    </a:cubicBezTo>
                    <a:cubicBezTo>
                      <a:pt x="6814" y="13294"/>
                      <a:pt x="6827" y="13117"/>
                      <a:pt x="6784" y="13012"/>
                    </a:cubicBezTo>
                    <a:cubicBezTo>
                      <a:pt x="6750" y="12929"/>
                      <a:pt x="6696" y="12899"/>
                      <a:pt x="6636" y="12899"/>
                    </a:cubicBezTo>
                    <a:cubicBezTo>
                      <a:pt x="6525" y="12899"/>
                      <a:pt x="6392" y="13000"/>
                      <a:pt x="6314" y="13061"/>
                    </a:cubicBezTo>
                    <a:cubicBezTo>
                      <a:pt x="6114" y="13221"/>
                      <a:pt x="5914" y="13388"/>
                      <a:pt x="5731" y="13584"/>
                    </a:cubicBezTo>
                    <a:cubicBezTo>
                      <a:pt x="5411" y="13923"/>
                      <a:pt x="5131" y="14377"/>
                      <a:pt x="5021" y="14902"/>
                    </a:cubicBezTo>
                    <a:cubicBezTo>
                      <a:pt x="5012" y="14800"/>
                      <a:pt x="5002" y="14699"/>
                      <a:pt x="4991" y="14597"/>
                    </a:cubicBezTo>
                    <a:cubicBezTo>
                      <a:pt x="4919" y="13924"/>
                      <a:pt x="4799" y="13267"/>
                      <a:pt x="4655" y="12619"/>
                    </a:cubicBezTo>
                    <a:cubicBezTo>
                      <a:pt x="4709" y="12542"/>
                      <a:pt x="4804" y="12431"/>
                      <a:pt x="4812" y="12419"/>
                    </a:cubicBezTo>
                    <a:cubicBezTo>
                      <a:pt x="4898" y="12328"/>
                      <a:pt x="4984" y="12238"/>
                      <a:pt x="5072" y="12149"/>
                    </a:cubicBezTo>
                    <a:cubicBezTo>
                      <a:pt x="5237" y="11983"/>
                      <a:pt x="5402" y="11817"/>
                      <a:pt x="5557" y="11632"/>
                    </a:cubicBezTo>
                    <a:cubicBezTo>
                      <a:pt x="5877" y="11247"/>
                      <a:pt x="6098" y="10783"/>
                      <a:pt x="6186" y="10215"/>
                    </a:cubicBezTo>
                    <a:cubicBezTo>
                      <a:pt x="6226" y="9954"/>
                      <a:pt x="6268" y="9629"/>
                      <a:pt x="6230" y="9366"/>
                    </a:cubicBezTo>
                    <a:cubicBezTo>
                      <a:pt x="6200" y="9166"/>
                      <a:pt x="6069" y="9090"/>
                      <a:pt x="5934" y="9090"/>
                    </a:cubicBezTo>
                    <a:cubicBezTo>
                      <a:pt x="5907" y="9090"/>
                      <a:pt x="5879" y="9093"/>
                      <a:pt x="5853" y="9099"/>
                    </a:cubicBezTo>
                    <a:cubicBezTo>
                      <a:pt x="5670" y="9138"/>
                      <a:pt x="5504" y="9293"/>
                      <a:pt x="5368" y="9458"/>
                    </a:cubicBezTo>
                    <a:cubicBezTo>
                      <a:pt x="5199" y="9662"/>
                      <a:pt x="5045" y="9897"/>
                      <a:pt x="4895" y="10125"/>
                    </a:cubicBezTo>
                    <a:cubicBezTo>
                      <a:pt x="4662" y="10483"/>
                      <a:pt x="4446" y="10891"/>
                      <a:pt x="4351" y="11344"/>
                    </a:cubicBezTo>
                    <a:cubicBezTo>
                      <a:pt x="4183" y="10677"/>
                      <a:pt x="4012" y="10012"/>
                      <a:pt x="3860" y="9339"/>
                    </a:cubicBezTo>
                    <a:cubicBezTo>
                      <a:pt x="3869" y="9331"/>
                      <a:pt x="3873" y="9319"/>
                      <a:pt x="3875" y="9308"/>
                    </a:cubicBezTo>
                    <a:cubicBezTo>
                      <a:pt x="3902" y="9012"/>
                      <a:pt x="4169" y="8850"/>
                      <a:pt x="4312" y="8658"/>
                    </a:cubicBezTo>
                    <a:cubicBezTo>
                      <a:pt x="4476" y="8436"/>
                      <a:pt x="4606" y="8173"/>
                      <a:pt x="4725" y="7903"/>
                    </a:cubicBezTo>
                    <a:cubicBezTo>
                      <a:pt x="4979" y="7328"/>
                      <a:pt x="5225" y="6698"/>
                      <a:pt x="5271" y="6028"/>
                    </a:cubicBezTo>
                    <a:cubicBezTo>
                      <a:pt x="5285" y="5825"/>
                      <a:pt x="5327" y="5405"/>
                      <a:pt x="5147" y="5322"/>
                    </a:cubicBezTo>
                    <a:cubicBezTo>
                      <a:pt x="5120" y="5310"/>
                      <a:pt x="5094" y="5304"/>
                      <a:pt x="5067" y="5304"/>
                    </a:cubicBezTo>
                    <a:cubicBezTo>
                      <a:pt x="4912" y="5304"/>
                      <a:pt x="4754" y="5489"/>
                      <a:pt x="4639" y="5608"/>
                    </a:cubicBezTo>
                    <a:cubicBezTo>
                      <a:pt x="4306" y="5954"/>
                      <a:pt x="4032" y="6405"/>
                      <a:pt x="3837" y="6907"/>
                    </a:cubicBezTo>
                    <a:cubicBezTo>
                      <a:pt x="3716" y="7220"/>
                      <a:pt x="3629" y="7544"/>
                      <a:pt x="3574" y="7874"/>
                    </a:cubicBezTo>
                    <a:cubicBezTo>
                      <a:pt x="3559" y="7776"/>
                      <a:pt x="3542" y="7677"/>
                      <a:pt x="3526" y="7577"/>
                    </a:cubicBezTo>
                    <a:cubicBezTo>
                      <a:pt x="3463" y="7144"/>
                      <a:pt x="3406" y="6701"/>
                      <a:pt x="3339" y="6261"/>
                    </a:cubicBezTo>
                    <a:cubicBezTo>
                      <a:pt x="3467" y="5718"/>
                      <a:pt x="3569" y="5169"/>
                      <a:pt x="3643" y="4617"/>
                    </a:cubicBezTo>
                    <a:cubicBezTo>
                      <a:pt x="3682" y="4323"/>
                      <a:pt x="3712" y="4027"/>
                      <a:pt x="3735" y="3730"/>
                    </a:cubicBezTo>
                    <a:cubicBezTo>
                      <a:pt x="3753" y="3475"/>
                      <a:pt x="3790" y="3194"/>
                      <a:pt x="3765" y="2941"/>
                    </a:cubicBezTo>
                    <a:cubicBezTo>
                      <a:pt x="3749" y="2788"/>
                      <a:pt x="3705" y="2625"/>
                      <a:pt x="3592" y="2564"/>
                    </a:cubicBezTo>
                    <a:cubicBezTo>
                      <a:pt x="3560" y="2546"/>
                      <a:pt x="3526" y="2538"/>
                      <a:pt x="3492" y="2538"/>
                    </a:cubicBezTo>
                    <a:cubicBezTo>
                      <a:pt x="3409" y="2538"/>
                      <a:pt x="3325" y="2590"/>
                      <a:pt x="3270" y="2685"/>
                    </a:cubicBezTo>
                    <a:cubicBezTo>
                      <a:pt x="3170" y="2859"/>
                      <a:pt x="3137" y="3125"/>
                      <a:pt x="3100" y="3331"/>
                    </a:cubicBezTo>
                    <a:cubicBezTo>
                      <a:pt x="3047" y="3618"/>
                      <a:pt x="3010" y="3908"/>
                      <a:pt x="2989" y="4200"/>
                    </a:cubicBezTo>
                    <a:cubicBezTo>
                      <a:pt x="2981" y="4299"/>
                      <a:pt x="2977" y="4397"/>
                      <a:pt x="2973" y="4494"/>
                    </a:cubicBezTo>
                    <a:cubicBezTo>
                      <a:pt x="2903" y="4249"/>
                      <a:pt x="2817" y="4007"/>
                      <a:pt x="2718" y="3770"/>
                    </a:cubicBezTo>
                    <a:cubicBezTo>
                      <a:pt x="2694" y="3222"/>
                      <a:pt x="2666" y="2674"/>
                      <a:pt x="2583" y="2145"/>
                    </a:cubicBezTo>
                    <a:cubicBezTo>
                      <a:pt x="2528" y="1789"/>
                      <a:pt x="2437" y="1449"/>
                      <a:pt x="2290" y="1147"/>
                    </a:cubicBezTo>
                    <a:cubicBezTo>
                      <a:pt x="2151" y="859"/>
                      <a:pt x="1974" y="611"/>
                      <a:pt x="1788" y="380"/>
                    </a:cubicBezTo>
                    <a:cubicBezTo>
                      <a:pt x="1719" y="292"/>
                      <a:pt x="1533" y="0"/>
                      <a:pt x="1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818500" y="2989550"/>
                <a:ext cx="149325" cy="538425"/>
              </a:xfrm>
              <a:custGeom>
                <a:rect b="b" l="l" r="r" t="t"/>
                <a:pathLst>
                  <a:path extrusionOk="0" h="21537" w="5973">
                    <a:moveTo>
                      <a:pt x="4688" y="0"/>
                    </a:moveTo>
                    <a:cubicBezTo>
                      <a:pt x="4663" y="0"/>
                      <a:pt x="4638" y="8"/>
                      <a:pt x="4621" y="18"/>
                    </a:cubicBezTo>
                    <a:cubicBezTo>
                      <a:pt x="4395" y="150"/>
                      <a:pt x="4247" y="470"/>
                      <a:pt x="4121" y="744"/>
                    </a:cubicBezTo>
                    <a:cubicBezTo>
                      <a:pt x="3974" y="1070"/>
                      <a:pt x="3859" y="1410"/>
                      <a:pt x="3781" y="1759"/>
                    </a:cubicBezTo>
                    <a:cubicBezTo>
                      <a:pt x="3619" y="2468"/>
                      <a:pt x="3588" y="3201"/>
                      <a:pt x="3686" y="3921"/>
                    </a:cubicBezTo>
                    <a:cubicBezTo>
                      <a:pt x="3688" y="3931"/>
                      <a:pt x="3691" y="3940"/>
                      <a:pt x="3696" y="3948"/>
                    </a:cubicBezTo>
                    <a:cubicBezTo>
                      <a:pt x="3673" y="4021"/>
                      <a:pt x="3651" y="4096"/>
                      <a:pt x="3628" y="4170"/>
                    </a:cubicBezTo>
                    <a:cubicBezTo>
                      <a:pt x="3501" y="3520"/>
                      <a:pt x="3356" y="2877"/>
                      <a:pt x="3196" y="2239"/>
                    </a:cubicBezTo>
                    <a:cubicBezTo>
                      <a:pt x="3139" y="2011"/>
                      <a:pt x="3079" y="1782"/>
                      <a:pt x="3016" y="1555"/>
                    </a:cubicBezTo>
                    <a:cubicBezTo>
                      <a:pt x="2976" y="1409"/>
                      <a:pt x="2920" y="1279"/>
                      <a:pt x="2796" y="1265"/>
                    </a:cubicBezTo>
                    <a:cubicBezTo>
                      <a:pt x="2790" y="1264"/>
                      <a:pt x="2784" y="1264"/>
                      <a:pt x="2777" y="1264"/>
                    </a:cubicBezTo>
                    <a:cubicBezTo>
                      <a:pt x="2681" y="1264"/>
                      <a:pt x="2591" y="1337"/>
                      <a:pt x="2556" y="1463"/>
                    </a:cubicBezTo>
                    <a:cubicBezTo>
                      <a:pt x="2502" y="1656"/>
                      <a:pt x="2573" y="1925"/>
                      <a:pt x="2597" y="2121"/>
                    </a:cubicBezTo>
                    <a:cubicBezTo>
                      <a:pt x="2654" y="2571"/>
                      <a:pt x="2706" y="3024"/>
                      <a:pt x="2770" y="3473"/>
                    </a:cubicBezTo>
                    <a:cubicBezTo>
                      <a:pt x="2823" y="3851"/>
                      <a:pt x="2892" y="4234"/>
                      <a:pt x="3029" y="4573"/>
                    </a:cubicBezTo>
                    <a:cubicBezTo>
                      <a:pt x="3105" y="4757"/>
                      <a:pt x="3216" y="4982"/>
                      <a:pt x="3360" y="5102"/>
                    </a:cubicBezTo>
                    <a:cubicBezTo>
                      <a:pt x="3315" y="5280"/>
                      <a:pt x="3272" y="5462"/>
                      <a:pt x="3235" y="5645"/>
                    </a:cubicBezTo>
                    <a:cubicBezTo>
                      <a:pt x="3146" y="6097"/>
                      <a:pt x="3072" y="6554"/>
                      <a:pt x="3007" y="7014"/>
                    </a:cubicBezTo>
                    <a:cubicBezTo>
                      <a:pt x="2650" y="6249"/>
                      <a:pt x="2111" y="5656"/>
                      <a:pt x="1483" y="5342"/>
                    </a:cubicBezTo>
                    <a:cubicBezTo>
                      <a:pt x="1472" y="5337"/>
                      <a:pt x="1456" y="5333"/>
                      <a:pt x="1438" y="5333"/>
                    </a:cubicBezTo>
                    <a:cubicBezTo>
                      <a:pt x="1401" y="5333"/>
                      <a:pt x="1359" y="5348"/>
                      <a:pt x="1358" y="5395"/>
                    </a:cubicBezTo>
                    <a:cubicBezTo>
                      <a:pt x="1342" y="6667"/>
                      <a:pt x="1973" y="7860"/>
                      <a:pt x="2847" y="8287"/>
                    </a:cubicBezTo>
                    <a:cubicBezTo>
                      <a:pt x="2806" y="8639"/>
                      <a:pt x="2767" y="8991"/>
                      <a:pt x="2727" y="9341"/>
                    </a:cubicBezTo>
                    <a:cubicBezTo>
                      <a:pt x="2646" y="10062"/>
                      <a:pt x="2570" y="10786"/>
                      <a:pt x="2500" y="11510"/>
                    </a:cubicBezTo>
                    <a:cubicBezTo>
                      <a:pt x="2161" y="10614"/>
                      <a:pt x="1548" y="9924"/>
                      <a:pt x="831" y="9645"/>
                    </a:cubicBezTo>
                    <a:cubicBezTo>
                      <a:pt x="821" y="9641"/>
                      <a:pt x="804" y="9638"/>
                      <a:pt x="785" y="9638"/>
                    </a:cubicBezTo>
                    <a:cubicBezTo>
                      <a:pt x="748" y="9638"/>
                      <a:pt x="704" y="9651"/>
                      <a:pt x="705" y="9699"/>
                    </a:cubicBezTo>
                    <a:cubicBezTo>
                      <a:pt x="745" y="11064"/>
                      <a:pt x="1440" y="12308"/>
                      <a:pt x="2386" y="12754"/>
                    </a:cubicBezTo>
                    <a:cubicBezTo>
                      <a:pt x="2263" y="14177"/>
                      <a:pt x="2164" y="15603"/>
                      <a:pt x="2088" y="17032"/>
                    </a:cubicBezTo>
                    <a:cubicBezTo>
                      <a:pt x="2087" y="17068"/>
                      <a:pt x="2086" y="17104"/>
                      <a:pt x="2083" y="17140"/>
                    </a:cubicBezTo>
                    <a:cubicBezTo>
                      <a:pt x="1911" y="16671"/>
                      <a:pt x="1684" y="16239"/>
                      <a:pt x="1412" y="15869"/>
                    </a:cubicBezTo>
                    <a:cubicBezTo>
                      <a:pt x="1264" y="15668"/>
                      <a:pt x="1098" y="15479"/>
                      <a:pt x="918" y="15307"/>
                    </a:cubicBezTo>
                    <a:cubicBezTo>
                      <a:pt x="805" y="15201"/>
                      <a:pt x="674" y="15072"/>
                      <a:pt x="536" y="15072"/>
                    </a:cubicBezTo>
                    <a:cubicBezTo>
                      <a:pt x="494" y="15072"/>
                      <a:pt x="451" y="15084"/>
                      <a:pt x="408" y="15113"/>
                    </a:cubicBezTo>
                    <a:cubicBezTo>
                      <a:pt x="0" y="15385"/>
                      <a:pt x="451" y="16195"/>
                      <a:pt x="616" y="16489"/>
                    </a:cubicBezTo>
                    <a:cubicBezTo>
                      <a:pt x="869" y="16935"/>
                      <a:pt x="1188" y="17308"/>
                      <a:pt x="1550" y="17580"/>
                    </a:cubicBezTo>
                    <a:cubicBezTo>
                      <a:pt x="1661" y="17663"/>
                      <a:pt x="1831" y="17818"/>
                      <a:pt x="1976" y="17818"/>
                    </a:cubicBezTo>
                    <a:cubicBezTo>
                      <a:pt x="2002" y="17818"/>
                      <a:pt x="2027" y="17813"/>
                      <a:pt x="2051" y="17801"/>
                    </a:cubicBezTo>
                    <a:lnTo>
                      <a:pt x="2051" y="17801"/>
                    </a:lnTo>
                    <a:cubicBezTo>
                      <a:pt x="1996" y="18993"/>
                      <a:pt x="1957" y="20185"/>
                      <a:pt x="1934" y="21380"/>
                    </a:cubicBezTo>
                    <a:cubicBezTo>
                      <a:pt x="1936" y="21383"/>
                      <a:pt x="1936" y="21386"/>
                      <a:pt x="1937" y="21389"/>
                    </a:cubicBezTo>
                    <a:cubicBezTo>
                      <a:pt x="1935" y="21388"/>
                      <a:pt x="1934" y="21388"/>
                      <a:pt x="1932" y="21388"/>
                    </a:cubicBezTo>
                    <a:cubicBezTo>
                      <a:pt x="1869" y="21388"/>
                      <a:pt x="1787" y="21438"/>
                      <a:pt x="1854" y="21486"/>
                    </a:cubicBezTo>
                    <a:cubicBezTo>
                      <a:pt x="1904" y="21520"/>
                      <a:pt x="1957" y="21536"/>
                      <a:pt x="2010" y="21536"/>
                    </a:cubicBezTo>
                    <a:cubicBezTo>
                      <a:pt x="2102" y="21536"/>
                      <a:pt x="2194" y="21487"/>
                      <a:pt x="2263" y="21396"/>
                    </a:cubicBezTo>
                    <a:cubicBezTo>
                      <a:pt x="2407" y="21204"/>
                      <a:pt x="2380" y="20914"/>
                      <a:pt x="2357" y="20667"/>
                    </a:cubicBezTo>
                    <a:cubicBezTo>
                      <a:pt x="2296" y="19985"/>
                      <a:pt x="2350" y="19305"/>
                      <a:pt x="2411" y="18627"/>
                    </a:cubicBezTo>
                    <a:cubicBezTo>
                      <a:pt x="2439" y="18322"/>
                      <a:pt x="2466" y="18016"/>
                      <a:pt x="2493" y="17710"/>
                    </a:cubicBezTo>
                    <a:cubicBezTo>
                      <a:pt x="2784" y="17468"/>
                      <a:pt x="3122" y="17325"/>
                      <a:pt x="3405" y="17065"/>
                    </a:cubicBezTo>
                    <a:cubicBezTo>
                      <a:pt x="3722" y="16774"/>
                      <a:pt x="3995" y="16401"/>
                      <a:pt x="4209" y="15969"/>
                    </a:cubicBezTo>
                    <a:cubicBezTo>
                      <a:pt x="4321" y="15743"/>
                      <a:pt x="4414" y="15508"/>
                      <a:pt x="4487" y="15265"/>
                    </a:cubicBezTo>
                    <a:cubicBezTo>
                      <a:pt x="4554" y="15046"/>
                      <a:pt x="4625" y="14800"/>
                      <a:pt x="4634" y="14560"/>
                    </a:cubicBezTo>
                    <a:cubicBezTo>
                      <a:pt x="4641" y="14377"/>
                      <a:pt x="4608" y="14161"/>
                      <a:pt x="4472" y="14081"/>
                    </a:cubicBezTo>
                    <a:cubicBezTo>
                      <a:pt x="4433" y="14058"/>
                      <a:pt x="4394" y="14048"/>
                      <a:pt x="4357" y="14048"/>
                    </a:cubicBezTo>
                    <a:cubicBezTo>
                      <a:pt x="4232" y="14048"/>
                      <a:pt x="4118" y="14160"/>
                      <a:pt x="4019" y="14267"/>
                    </a:cubicBezTo>
                    <a:cubicBezTo>
                      <a:pt x="3488" y="14836"/>
                      <a:pt x="3019" y="15508"/>
                      <a:pt x="2623" y="16254"/>
                    </a:cubicBezTo>
                    <a:cubicBezTo>
                      <a:pt x="2674" y="15673"/>
                      <a:pt x="2727" y="15093"/>
                      <a:pt x="2779" y="14513"/>
                    </a:cubicBezTo>
                    <a:lnTo>
                      <a:pt x="2870" y="13480"/>
                    </a:lnTo>
                    <a:cubicBezTo>
                      <a:pt x="3046" y="13428"/>
                      <a:pt x="3223" y="13388"/>
                      <a:pt x="3396" y="13331"/>
                    </a:cubicBezTo>
                    <a:cubicBezTo>
                      <a:pt x="3621" y="13257"/>
                      <a:pt x="3831" y="13145"/>
                      <a:pt x="4019" y="13004"/>
                    </a:cubicBezTo>
                    <a:cubicBezTo>
                      <a:pt x="4399" y="12718"/>
                      <a:pt x="4724" y="12298"/>
                      <a:pt x="4957" y="11800"/>
                    </a:cubicBezTo>
                    <a:cubicBezTo>
                      <a:pt x="5080" y="11534"/>
                      <a:pt x="5174" y="11256"/>
                      <a:pt x="5236" y="10970"/>
                    </a:cubicBezTo>
                    <a:cubicBezTo>
                      <a:pt x="5284" y="10748"/>
                      <a:pt x="5373" y="10381"/>
                      <a:pt x="5145" y="10291"/>
                    </a:cubicBezTo>
                    <a:cubicBezTo>
                      <a:pt x="5114" y="10279"/>
                      <a:pt x="5083" y="10273"/>
                      <a:pt x="5051" y="10273"/>
                    </a:cubicBezTo>
                    <a:cubicBezTo>
                      <a:pt x="4869" y="10273"/>
                      <a:pt x="4682" y="10453"/>
                      <a:pt x="4535" y="10564"/>
                    </a:cubicBezTo>
                    <a:cubicBezTo>
                      <a:pt x="4289" y="10748"/>
                      <a:pt x="4048" y="10946"/>
                      <a:pt x="3813" y="11157"/>
                    </a:cubicBezTo>
                    <a:cubicBezTo>
                      <a:pt x="3535" y="11409"/>
                      <a:pt x="3266" y="11680"/>
                      <a:pt x="3006" y="11966"/>
                    </a:cubicBezTo>
                    <a:cubicBezTo>
                      <a:pt x="3053" y="11443"/>
                      <a:pt x="3099" y="10920"/>
                      <a:pt x="3146" y="10398"/>
                    </a:cubicBezTo>
                    <a:cubicBezTo>
                      <a:pt x="3203" y="9755"/>
                      <a:pt x="3258" y="9109"/>
                      <a:pt x="3323" y="8469"/>
                    </a:cubicBezTo>
                    <a:cubicBezTo>
                      <a:pt x="3336" y="8468"/>
                      <a:pt x="3349" y="8468"/>
                      <a:pt x="3361" y="8468"/>
                    </a:cubicBezTo>
                    <a:cubicBezTo>
                      <a:pt x="3406" y="8468"/>
                      <a:pt x="3450" y="8471"/>
                      <a:pt x="3486" y="8471"/>
                    </a:cubicBezTo>
                    <a:cubicBezTo>
                      <a:pt x="3496" y="8471"/>
                      <a:pt x="3506" y="8471"/>
                      <a:pt x="3515" y="8470"/>
                    </a:cubicBezTo>
                    <a:cubicBezTo>
                      <a:pt x="3646" y="8457"/>
                      <a:pt x="3776" y="8427"/>
                      <a:pt x="3902" y="8383"/>
                    </a:cubicBezTo>
                    <a:cubicBezTo>
                      <a:pt x="4154" y="8293"/>
                      <a:pt x="4394" y="8140"/>
                      <a:pt x="4607" y="7939"/>
                    </a:cubicBezTo>
                    <a:cubicBezTo>
                      <a:pt x="5040" y="7529"/>
                      <a:pt x="5360" y="6928"/>
                      <a:pt x="5484" y="6228"/>
                    </a:cubicBezTo>
                    <a:cubicBezTo>
                      <a:pt x="5493" y="6178"/>
                      <a:pt x="5424" y="6169"/>
                      <a:pt x="5392" y="6169"/>
                    </a:cubicBezTo>
                    <a:cubicBezTo>
                      <a:pt x="5387" y="6169"/>
                      <a:pt x="5382" y="6169"/>
                      <a:pt x="5380" y="6169"/>
                    </a:cubicBezTo>
                    <a:cubicBezTo>
                      <a:pt x="4658" y="6269"/>
                      <a:pt x="3978" y="6700"/>
                      <a:pt x="3450" y="7363"/>
                    </a:cubicBezTo>
                    <a:cubicBezTo>
                      <a:pt x="3489" y="7063"/>
                      <a:pt x="3533" y="6763"/>
                      <a:pt x="3583" y="6464"/>
                    </a:cubicBezTo>
                    <a:cubicBezTo>
                      <a:pt x="3652" y="6069"/>
                      <a:pt x="3736" y="5683"/>
                      <a:pt x="3826" y="5299"/>
                    </a:cubicBezTo>
                    <a:cubicBezTo>
                      <a:pt x="4337" y="5216"/>
                      <a:pt x="4860" y="5055"/>
                      <a:pt x="5284" y="4646"/>
                    </a:cubicBezTo>
                    <a:cubicBezTo>
                      <a:pt x="5661" y="4283"/>
                      <a:pt x="5946" y="3726"/>
                      <a:pt x="5970" y="3087"/>
                    </a:cubicBezTo>
                    <a:cubicBezTo>
                      <a:pt x="5972" y="3039"/>
                      <a:pt x="5928" y="3027"/>
                      <a:pt x="5890" y="3027"/>
                    </a:cubicBezTo>
                    <a:cubicBezTo>
                      <a:pt x="5872" y="3027"/>
                      <a:pt x="5855" y="3030"/>
                      <a:pt x="5846" y="3032"/>
                    </a:cubicBezTo>
                    <a:cubicBezTo>
                      <a:pt x="5366" y="3192"/>
                      <a:pt x="4910" y="3477"/>
                      <a:pt x="4508" y="3870"/>
                    </a:cubicBezTo>
                    <a:cubicBezTo>
                      <a:pt x="4338" y="4036"/>
                      <a:pt x="4182" y="4216"/>
                      <a:pt x="4041" y="4407"/>
                    </a:cubicBezTo>
                    <a:cubicBezTo>
                      <a:pt x="4045" y="4393"/>
                      <a:pt x="4048" y="4379"/>
                      <a:pt x="4052" y="4363"/>
                    </a:cubicBezTo>
                    <a:cubicBezTo>
                      <a:pt x="4081" y="4246"/>
                      <a:pt x="4106" y="4129"/>
                      <a:pt x="4132" y="4010"/>
                    </a:cubicBezTo>
                    <a:cubicBezTo>
                      <a:pt x="4249" y="3740"/>
                      <a:pt x="4365" y="3470"/>
                      <a:pt x="4482" y="3201"/>
                    </a:cubicBezTo>
                    <a:cubicBezTo>
                      <a:pt x="4612" y="2894"/>
                      <a:pt x="4742" y="2582"/>
                      <a:pt x="4820" y="2241"/>
                    </a:cubicBezTo>
                    <a:cubicBezTo>
                      <a:pt x="4983" y="1526"/>
                      <a:pt x="4873" y="776"/>
                      <a:pt x="4762" y="61"/>
                    </a:cubicBezTo>
                    <a:cubicBezTo>
                      <a:pt x="4756" y="15"/>
                      <a:pt x="4723" y="0"/>
                      <a:pt x="4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866575" y="2966475"/>
                <a:ext cx="233925" cy="586475"/>
              </a:xfrm>
              <a:custGeom>
                <a:rect b="b" l="l" r="r" t="t"/>
                <a:pathLst>
                  <a:path extrusionOk="0" h="23459" w="9357">
                    <a:moveTo>
                      <a:pt x="8711" y="0"/>
                    </a:moveTo>
                    <a:cubicBezTo>
                      <a:pt x="8550" y="0"/>
                      <a:pt x="8371" y="163"/>
                      <a:pt x="8249" y="260"/>
                    </a:cubicBezTo>
                    <a:cubicBezTo>
                      <a:pt x="7807" y="608"/>
                      <a:pt x="7426" y="1090"/>
                      <a:pt x="7130" y="1656"/>
                    </a:cubicBezTo>
                    <a:cubicBezTo>
                      <a:pt x="6795" y="2292"/>
                      <a:pt x="6581" y="3034"/>
                      <a:pt x="6504" y="3807"/>
                    </a:cubicBezTo>
                    <a:cubicBezTo>
                      <a:pt x="6452" y="3928"/>
                      <a:pt x="6400" y="4048"/>
                      <a:pt x="6350" y="4168"/>
                    </a:cubicBezTo>
                    <a:cubicBezTo>
                      <a:pt x="6362" y="3545"/>
                      <a:pt x="6340" y="2921"/>
                      <a:pt x="6281" y="2300"/>
                    </a:cubicBezTo>
                    <a:cubicBezTo>
                      <a:pt x="6249" y="1953"/>
                      <a:pt x="6176" y="1305"/>
                      <a:pt x="5866" y="1305"/>
                    </a:cubicBezTo>
                    <a:cubicBezTo>
                      <a:pt x="5818" y="1305"/>
                      <a:pt x="5764" y="1321"/>
                      <a:pt x="5704" y="1356"/>
                    </a:cubicBezTo>
                    <a:cubicBezTo>
                      <a:pt x="5545" y="1447"/>
                      <a:pt x="5505" y="1694"/>
                      <a:pt x="5498" y="1909"/>
                    </a:cubicBezTo>
                    <a:cubicBezTo>
                      <a:pt x="5486" y="2289"/>
                      <a:pt x="5503" y="2678"/>
                      <a:pt x="5516" y="3058"/>
                    </a:cubicBezTo>
                    <a:cubicBezTo>
                      <a:pt x="5531" y="3554"/>
                      <a:pt x="5556" y="4048"/>
                      <a:pt x="5591" y="4541"/>
                    </a:cubicBezTo>
                    <a:cubicBezTo>
                      <a:pt x="5609" y="4786"/>
                      <a:pt x="5619" y="5037"/>
                      <a:pt x="5651" y="5280"/>
                    </a:cubicBezTo>
                    <a:cubicBezTo>
                      <a:pt x="5698" y="5653"/>
                      <a:pt x="5744" y="5706"/>
                      <a:pt x="5616" y="6061"/>
                    </a:cubicBezTo>
                    <a:cubicBezTo>
                      <a:pt x="5559" y="6220"/>
                      <a:pt x="5295" y="6766"/>
                      <a:pt x="5324" y="6934"/>
                    </a:cubicBezTo>
                    <a:lnTo>
                      <a:pt x="5324" y="6934"/>
                    </a:lnTo>
                    <a:cubicBezTo>
                      <a:pt x="5234" y="6440"/>
                      <a:pt x="5090" y="5956"/>
                      <a:pt x="4896" y="5492"/>
                    </a:cubicBezTo>
                    <a:cubicBezTo>
                      <a:pt x="4670" y="4960"/>
                      <a:pt x="4321" y="4391"/>
                      <a:pt x="3846" y="4391"/>
                    </a:cubicBezTo>
                    <a:cubicBezTo>
                      <a:pt x="3794" y="4391"/>
                      <a:pt x="3741" y="4397"/>
                      <a:pt x="3687" y="4411"/>
                    </a:cubicBezTo>
                    <a:cubicBezTo>
                      <a:pt x="3651" y="4421"/>
                      <a:pt x="3606" y="4440"/>
                      <a:pt x="3600" y="4497"/>
                    </a:cubicBezTo>
                    <a:cubicBezTo>
                      <a:pt x="3498" y="5565"/>
                      <a:pt x="3667" y="6667"/>
                      <a:pt x="4064" y="7595"/>
                    </a:cubicBezTo>
                    <a:cubicBezTo>
                      <a:pt x="4159" y="7814"/>
                      <a:pt x="4266" y="8026"/>
                      <a:pt x="4387" y="8229"/>
                    </a:cubicBezTo>
                    <a:cubicBezTo>
                      <a:pt x="4497" y="8412"/>
                      <a:pt x="4629" y="8657"/>
                      <a:pt x="4787" y="8765"/>
                    </a:cubicBezTo>
                    <a:cubicBezTo>
                      <a:pt x="4796" y="8770"/>
                      <a:pt x="4803" y="8773"/>
                      <a:pt x="4812" y="8777"/>
                    </a:cubicBezTo>
                    <a:cubicBezTo>
                      <a:pt x="4702" y="9235"/>
                      <a:pt x="4602" y="9698"/>
                      <a:pt x="4517" y="10167"/>
                    </a:cubicBezTo>
                    <a:cubicBezTo>
                      <a:pt x="4460" y="10480"/>
                      <a:pt x="4413" y="10794"/>
                      <a:pt x="4366" y="11110"/>
                    </a:cubicBezTo>
                    <a:cubicBezTo>
                      <a:pt x="4160" y="10435"/>
                      <a:pt x="3800" y="9866"/>
                      <a:pt x="3401" y="9370"/>
                    </a:cubicBezTo>
                    <a:cubicBezTo>
                      <a:pt x="3265" y="9202"/>
                      <a:pt x="3125" y="9040"/>
                      <a:pt x="2982" y="8882"/>
                    </a:cubicBezTo>
                    <a:cubicBezTo>
                      <a:pt x="2862" y="8747"/>
                      <a:pt x="2722" y="8539"/>
                      <a:pt x="2565" y="8490"/>
                    </a:cubicBezTo>
                    <a:cubicBezTo>
                      <a:pt x="2531" y="8480"/>
                      <a:pt x="2501" y="8475"/>
                      <a:pt x="2474" y="8475"/>
                    </a:cubicBezTo>
                    <a:cubicBezTo>
                      <a:pt x="2169" y="8475"/>
                      <a:pt x="2266" y="9091"/>
                      <a:pt x="2345" y="9362"/>
                    </a:cubicBezTo>
                    <a:cubicBezTo>
                      <a:pt x="2506" y="9909"/>
                      <a:pt x="2711" y="10441"/>
                      <a:pt x="2897" y="10974"/>
                    </a:cubicBezTo>
                    <a:cubicBezTo>
                      <a:pt x="3047" y="11407"/>
                      <a:pt x="3212" y="11846"/>
                      <a:pt x="3463" y="12190"/>
                    </a:cubicBezTo>
                    <a:cubicBezTo>
                      <a:pt x="3567" y="12335"/>
                      <a:pt x="3797" y="12450"/>
                      <a:pt x="3871" y="12606"/>
                    </a:cubicBezTo>
                    <a:cubicBezTo>
                      <a:pt x="4127" y="13143"/>
                      <a:pt x="3638" y="14111"/>
                      <a:pt x="3453" y="14535"/>
                    </a:cubicBezTo>
                    <a:cubicBezTo>
                      <a:pt x="3290" y="14903"/>
                      <a:pt x="3117" y="15264"/>
                      <a:pt x="2947" y="15627"/>
                    </a:cubicBezTo>
                    <a:cubicBezTo>
                      <a:pt x="2985" y="15296"/>
                      <a:pt x="3004" y="14964"/>
                      <a:pt x="2935" y="14638"/>
                    </a:cubicBezTo>
                    <a:cubicBezTo>
                      <a:pt x="2809" y="14047"/>
                      <a:pt x="2411" y="13688"/>
                      <a:pt x="2051" y="13376"/>
                    </a:cubicBezTo>
                    <a:cubicBezTo>
                      <a:pt x="2029" y="13358"/>
                      <a:pt x="1999" y="13349"/>
                      <a:pt x="1969" y="13349"/>
                    </a:cubicBezTo>
                    <a:cubicBezTo>
                      <a:pt x="1930" y="13349"/>
                      <a:pt x="1890" y="13364"/>
                      <a:pt x="1865" y="13394"/>
                    </a:cubicBezTo>
                    <a:cubicBezTo>
                      <a:pt x="1588" y="13729"/>
                      <a:pt x="1552" y="14274"/>
                      <a:pt x="1532" y="14747"/>
                    </a:cubicBezTo>
                    <a:cubicBezTo>
                      <a:pt x="1505" y="15344"/>
                      <a:pt x="1542" y="15943"/>
                      <a:pt x="1642" y="16532"/>
                    </a:cubicBezTo>
                    <a:cubicBezTo>
                      <a:pt x="1685" y="16791"/>
                      <a:pt x="1739" y="17045"/>
                      <a:pt x="1806" y="17294"/>
                    </a:cubicBezTo>
                    <a:cubicBezTo>
                      <a:pt x="1868" y="17520"/>
                      <a:pt x="1931" y="17695"/>
                      <a:pt x="2111" y="17735"/>
                    </a:cubicBezTo>
                    <a:cubicBezTo>
                      <a:pt x="2056" y="17924"/>
                      <a:pt x="2008" y="18116"/>
                      <a:pt x="1968" y="18313"/>
                    </a:cubicBezTo>
                    <a:cubicBezTo>
                      <a:pt x="1880" y="18732"/>
                      <a:pt x="1815" y="19159"/>
                      <a:pt x="1698" y="19563"/>
                    </a:cubicBezTo>
                    <a:cubicBezTo>
                      <a:pt x="1573" y="19986"/>
                      <a:pt x="1377" y="20335"/>
                      <a:pt x="1172" y="20689"/>
                    </a:cubicBezTo>
                    <a:cubicBezTo>
                      <a:pt x="787" y="21351"/>
                      <a:pt x="514" y="22070"/>
                      <a:pt x="361" y="22819"/>
                    </a:cubicBezTo>
                    <a:cubicBezTo>
                      <a:pt x="263" y="22995"/>
                      <a:pt x="160" y="23165"/>
                      <a:pt x="53" y="23331"/>
                    </a:cubicBezTo>
                    <a:cubicBezTo>
                      <a:pt x="1" y="23408"/>
                      <a:pt x="85" y="23459"/>
                      <a:pt x="163" y="23459"/>
                    </a:cubicBezTo>
                    <a:cubicBezTo>
                      <a:pt x="201" y="23459"/>
                      <a:pt x="238" y="23447"/>
                      <a:pt x="256" y="23419"/>
                    </a:cubicBezTo>
                    <a:cubicBezTo>
                      <a:pt x="324" y="23315"/>
                      <a:pt x="387" y="23206"/>
                      <a:pt x="451" y="23099"/>
                    </a:cubicBezTo>
                    <a:cubicBezTo>
                      <a:pt x="500" y="23098"/>
                      <a:pt x="546" y="23076"/>
                      <a:pt x="554" y="23032"/>
                    </a:cubicBezTo>
                    <a:cubicBezTo>
                      <a:pt x="564" y="22975"/>
                      <a:pt x="577" y="22919"/>
                      <a:pt x="589" y="22863"/>
                    </a:cubicBezTo>
                    <a:cubicBezTo>
                      <a:pt x="817" y="22452"/>
                      <a:pt x="1026" y="22021"/>
                      <a:pt x="1223" y="21581"/>
                    </a:cubicBezTo>
                    <a:cubicBezTo>
                      <a:pt x="1526" y="20905"/>
                      <a:pt x="1820" y="20219"/>
                      <a:pt x="2103" y="19526"/>
                    </a:cubicBezTo>
                    <a:cubicBezTo>
                      <a:pt x="2255" y="19157"/>
                      <a:pt x="2404" y="18786"/>
                      <a:pt x="2549" y="18411"/>
                    </a:cubicBezTo>
                    <a:cubicBezTo>
                      <a:pt x="3244" y="18077"/>
                      <a:pt x="4021" y="18208"/>
                      <a:pt x="4742" y="18031"/>
                    </a:cubicBezTo>
                    <a:cubicBezTo>
                      <a:pt x="5165" y="17927"/>
                      <a:pt x="5555" y="17723"/>
                      <a:pt x="5882" y="17437"/>
                    </a:cubicBezTo>
                    <a:cubicBezTo>
                      <a:pt x="6111" y="17235"/>
                      <a:pt x="6435" y="16836"/>
                      <a:pt x="6304" y="16416"/>
                    </a:cubicBezTo>
                    <a:cubicBezTo>
                      <a:pt x="6211" y="16115"/>
                      <a:pt x="5963" y="16041"/>
                      <a:pt x="5735" y="16041"/>
                    </a:cubicBezTo>
                    <a:cubicBezTo>
                      <a:pt x="5665" y="16041"/>
                      <a:pt x="5597" y="16048"/>
                      <a:pt x="5536" y="16058"/>
                    </a:cubicBezTo>
                    <a:cubicBezTo>
                      <a:pt x="5116" y="16122"/>
                      <a:pt x="4703" y="16223"/>
                      <a:pt x="4302" y="16361"/>
                    </a:cubicBezTo>
                    <a:cubicBezTo>
                      <a:pt x="3896" y="16496"/>
                      <a:pt x="3517" y="16702"/>
                      <a:pt x="3181" y="16968"/>
                    </a:cubicBezTo>
                    <a:cubicBezTo>
                      <a:pt x="3138" y="17002"/>
                      <a:pt x="3095" y="17038"/>
                      <a:pt x="3052" y="17075"/>
                    </a:cubicBezTo>
                    <a:cubicBezTo>
                      <a:pt x="3275" y="16459"/>
                      <a:pt x="3493" y="15837"/>
                      <a:pt x="3697" y="15209"/>
                    </a:cubicBezTo>
                    <a:cubicBezTo>
                      <a:pt x="3960" y="14400"/>
                      <a:pt x="4204" y="13581"/>
                      <a:pt x="4437" y="12758"/>
                    </a:cubicBezTo>
                    <a:cubicBezTo>
                      <a:pt x="4635" y="12716"/>
                      <a:pt x="4856" y="12742"/>
                      <a:pt x="5030" y="12712"/>
                    </a:cubicBezTo>
                    <a:cubicBezTo>
                      <a:pt x="5353" y="12653"/>
                      <a:pt x="5666" y="12546"/>
                      <a:pt x="5956" y="12392"/>
                    </a:cubicBezTo>
                    <a:cubicBezTo>
                      <a:pt x="6551" y="12079"/>
                      <a:pt x="7086" y="11579"/>
                      <a:pt x="7504" y="10925"/>
                    </a:cubicBezTo>
                    <a:cubicBezTo>
                      <a:pt x="7551" y="10853"/>
                      <a:pt x="7479" y="10808"/>
                      <a:pt x="7434" y="10795"/>
                    </a:cubicBezTo>
                    <a:cubicBezTo>
                      <a:pt x="7235" y="10739"/>
                      <a:pt x="7032" y="10711"/>
                      <a:pt x="6829" y="10711"/>
                    </a:cubicBezTo>
                    <a:cubicBezTo>
                      <a:pt x="6437" y="10711"/>
                      <a:pt x="6044" y="10815"/>
                      <a:pt x="5679" y="11017"/>
                    </a:cubicBezTo>
                    <a:cubicBezTo>
                      <a:pt x="5398" y="11174"/>
                      <a:pt x="5143" y="11376"/>
                      <a:pt x="4926" y="11614"/>
                    </a:cubicBezTo>
                    <a:cubicBezTo>
                      <a:pt x="4833" y="11716"/>
                      <a:pt x="4747" y="11823"/>
                      <a:pt x="4669" y="11936"/>
                    </a:cubicBezTo>
                    <a:cubicBezTo>
                      <a:pt x="4930" y="10988"/>
                      <a:pt x="5183" y="10038"/>
                      <a:pt x="5436" y="9088"/>
                    </a:cubicBezTo>
                    <a:cubicBezTo>
                      <a:pt x="5735" y="8957"/>
                      <a:pt x="6054" y="8925"/>
                      <a:pt x="6365" y="8883"/>
                    </a:cubicBezTo>
                    <a:cubicBezTo>
                      <a:pt x="6781" y="8827"/>
                      <a:pt x="7194" y="8742"/>
                      <a:pt x="7566" y="8466"/>
                    </a:cubicBezTo>
                    <a:cubicBezTo>
                      <a:pt x="7953" y="8180"/>
                      <a:pt x="8270" y="7751"/>
                      <a:pt x="8570" y="7321"/>
                    </a:cubicBezTo>
                    <a:cubicBezTo>
                      <a:pt x="8696" y="7141"/>
                      <a:pt x="8882" y="6915"/>
                      <a:pt x="8862" y="6641"/>
                    </a:cubicBezTo>
                    <a:cubicBezTo>
                      <a:pt x="8848" y="6432"/>
                      <a:pt x="8712" y="6308"/>
                      <a:pt x="8575" y="6252"/>
                    </a:cubicBezTo>
                    <a:cubicBezTo>
                      <a:pt x="8458" y="6204"/>
                      <a:pt x="8331" y="6185"/>
                      <a:pt x="8201" y="6185"/>
                    </a:cubicBezTo>
                    <a:cubicBezTo>
                      <a:pt x="7948" y="6185"/>
                      <a:pt x="7683" y="6256"/>
                      <a:pt x="7457" y="6324"/>
                    </a:cubicBezTo>
                    <a:cubicBezTo>
                      <a:pt x="7058" y="6445"/>
                      <a:pt x="6684" y="6634"/>
                      <a:pt x="6350" y="6881"/>
                    </a:cubicBezTo>
                    <a:cubicBezTo>
                      <a:pt x="6207" y="6987"/>
                      <a:pt x="6072" y="7102"/>
                      <a:pt x="5944" y="7225"/>
                    </a:cubicBezTo>
                    <a:cubicBezTo>
                      <a:pt x="6009" y="6992"/>
                      <a:pt x="6072" y="6761"/>
                      <a:pt x="6139" y="6531"/>
                    </a:cubicBezTo>
                    <a:cubicBezTo>
                      <a:pt x="6217" y="6258"/>
                      <a:pt x="6297" y="5986"/>
                      <a:pt x="6377" y="5715"/>
                    </a:cubicBezTo>
                    <a:cubicBezTo>
                      <a:pt x="6817" y="5552"/>
                      <a:pt x="7257" y="5389"/>
                      <a:pt x="7692" y="5203"/>
                    </a:cubicBezTo>
                    <a:cubicBezTo>
                      <a:pt x="8146" y="5009"/>
                      <a:pt x="8610" y="4759"/>
                      <a:pt x="8965" y="4311"/>
                    </a:cubicBezTo>
                    <a:cubicBezTo>
                      <a:pt x="9079" y="4165"/>
                      <a:pt x="9356" y="3821"/>
                      <a:pt x="9288" y="3578"/>
                    </a:cubicBezTo>
                    <a:cubicBezTo>
                      <a:pt x="9236" y="3395"/>
                      <a:pt x="9068" y="3358"/>
                      <a:pt x="8925" y="3358"/>
                    </a:cubicBezTo>
                    <a:cubicBezTo>
                      <a:pt x="8883" y="3358"/>
                      <a:pt x="8843" y="3362"/>
                      <a:pt x="8809" y="3365"/>
                    </a:cubicBezTo>
                    <a:cubicBezTo>
                      <a:pt x="8273" y="3427"/>
                      <a:pt x="7757" y="3672"/>
                      <a:pt x="7280" y="4007"/>
                    </a:cubicBezTo>
                    <a:cubicBezTo>
                      <a:pt x="7110" y="4125"/>
                      <a:pt x="6945" y="4256"/>
                      <a:pt x="6784" y="4391"/>
                    </a:cubicBezTo>
                    <a:cubicBezTo>
                      <a:pt x="6820" y="4283"/>
                      <a:pt x="6854" y="4173"/>
                      <a:pt x="6890" y="4064"/>
                    </a:cubicBezTo>
                    <a:cubicBezTo>
                      <a:pt x="6928" y="4025"/>
                      <a:pt x="6961" y="3997"/>
                      <a:pt x="6973" y="3984"/>
                    </a:cubicBezTo>
                    <a:cubicBezTo>
                      <a:pt x="7107" y="3854"/>
                      <a:pt x="7246" y="3734"/>
                      <a:pt x="7384" y="3612"/>
                    </a:cubicBezTo>
                    <a:cubicBezTo>
                      <a:pt x="7630" y="3398"/>
                      <a:pt x="7876" y="3178"/>
                      <a:pt x="8090" y="2906"/>
                    </a:cubicBezTo>
                    <a:cubicBezTo>
                      <a:pt x="8495" y="2390"/>
                      <a:pt x="8778" y="1710"/>
                      <a:pt x="8901" y="977"/>
                    </a:cubicBezTo>
                    <a:cubicBezTo>
                      <a:pt x="8942" y="735"/>
                      <a:pt x="9049" y="254"/>
                      <a:pt x="8869" y="69"/>
                    </a:cubicBezTo>
                    <a:cubicBezTo>
                      <a:pt x="8821" y="20"/>
                      <a:pt x="8767" y="0"/>
                      <a:pt x="8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762200" y="3484375"/>
                <a:ext cx="234550" cy="312875"/>
              </a:xfrm>
              <a:custGeom>
                <a:rect b="b" l="l" r="r" t="t"/>
                <a:pathLst>
                  <a:path extrusionOk="0" h="12515" w="9382">
                    <a:moveTo>
                      <a:pt x="2816" y="1"/>
                    </a:moveTo>
                    <a:lnTo>
                      <a:pt x="602" y="8163"/>
                    </a:lnTo>
                    <a:cubicBezTo>
                      <a:pt x="0" y="10379"/>
                      <a:pt x="1884" y="12514"/>
                      <a:pt x="4443" y="12514"/>
                    </a:cubicBezTo>
                    <a:lnTo>
                      <a:pt x="4939" y="12514"/>
                    </a:lnTo>
                    <a:cubicBezTo>
                      <a:pt x="7498" y="12514"/>
                      <a:pt x="9381" y="10379"/>
                      <a:pt x="8779" y="8163"/>
                    </a:cubicBez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966200" y="3722125"/>
                <a:ext cx="81000" cy="74125"/>
              </a:xfrm>
              <a:custGeom>
                <a:rect b="b" l="l" r="r" t="t"/>
                <a:pathLst>
                  <a:path extrusionOk="0" h="2965" w="3240">
                    <a:moveTo>
                      <a:pt x="1" y="0"/>
                    </a:moveTo>
                    <a:lnTo>
                      <a:pt x="1" y="2303"/>
                    </a:lnTo>
                    <a:cubicBezTo>
                      <a:pt x="1" y="2667"/>
                      <a:pt x="254" y="2964"/>
                      <a:pt x="565" y="2964"/>
                    </a:cubicBezTo>
                    <a:lnTo>
                      <a:pt x="2676" y="2964"/>
                    </a:lnTo>
                    <a:cubicBezTo>
                      <a:pt x="2986" y="2964"/>
                      <a:pt x="3239" y="2667"/>
                      <a:pt x="3239" y="2303"/>
                    </a:cubicBezTo>
                    <a:lnTo>
                      <a:pt x="3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966200" y="3639225"/>
                <a:ext cx="81025" cy="157025"/>
              </a:xfrm>
              <a:custGeom>
                <a:rect b="b" l="l" r="r" t="t"/>
                <a:pathLst>
                  <a:path extrusionOk="0" h="6281" w="3241">
                    <a:moveTo>
                      <a:pt x="2054" y="145"/>
                    </a:moveTo>
                    <a:lnTo>
                      <a:pt x="2054" y="635"/>
                    </a:lnTo>
                    <a:lnTo>
                      <a:pt x="2726" y="1410"/>
                    </a:lnTo>
                    <a:cubicBezTo>
                      <a:pt x="2968" y="1690"/>
                      <a:pt x="3106" y="2080"/>
                      <a:pt x="3106" y="2482"/>
                    </a:cubicBezTo>
                    <a:lnTo>
                      <a:pt x="3106" y="5619"/>
                    </a:lnTo>
                    <a:cubicBezTo>
                      <a:pt x="3106" y="5904"/>
                      <a:pt x="2913" y="6135"/>
                      <a:pt x="2676" y="6135"/>
                    </a:cubicBezTo>
                    <a:lnTo>
                      <a:pt x="565" y="6135"/>
                    </a:lnTo>
                    <a:cubicBezTo>
                      <a:pt x="328" y="6135"/>
                      <a:pt x="134" y="5904"/>
                      <a:pt x="134" y="5619"/>
                    </a:cubicBezTo>
                    <a:lnTo>
                      <a:pt x="134" y="2482"/>
                    </a:lnTo>
                    <a:cubicBezTo>
                      <a:pt x="134" y="2081"/>
                      <a:pt x="272" y="1690"/>
                      <a:pt x="515" y="1410"/>
                    </a:cubicBezTo>
                    <a:lnTo>
                      <a:pt x="1185" y="635"/>
                    </a:lnTo>
                    <a:lnTo>
                      <a:pt x="1185" y="145"/>
                    </a:lnTo>
                    <a:close/>
                    <a:moveTo>
                      <a:pt x="1053" y="1"/>
                    </a:moveTo>
                    <a:lnTo>
                      <a:pt x="1053" y="578"/>
                    </a:lnTo>
                    <a:lnTo>
                      <a:pt x="418" y="1310"/>
                    </a:lnTo>
                    <a:cubicBezTo>
                      <a:pt x="154" y="1617"/>
                      <a:pt x="1" y="2043"/>
                      <a:pt x="1" y="2482"/>
                    </a:cubicBezTo>
                    <a:lnTo>
                      <a:pt x="1" y="5619"/>
                    </a:lnTo>
                    <a:cubicBezTo>
                      <a:pt x="1" y="5983"/>
                      <a:pt x="254" y="6280"/>
                      <a:pt x="565" y="6280"/>
                    </a:cubicBezTo>
                    <a:lnTo>
                      <a:pt x="2676" y="6280"/>
                    </a:lnTo>
                    <a:cubicBezTo>
                      <a:pt x="2988" y="6280"/>
                      <a:pt x="3241" y="5983"/>
                      <a:pt x="3241" y="5619"/>
                    </a:cubicBezTo>
                    <a:lnTo>
                      <a:pt x="3241" y="2482"/>
                    </a:lnTo>
                    <a:cubicBezTo>
                      <a:pt x="3239" y="2043"/>
                      <a:pt x="3088" y="1617"/>
                      <a:pt x="2822" y="1310"/>
                    </a:cubicBezTo>
                    <a:lnTo>
                      <a:pt x="2187" y="578"/>
                    </a:lnTo>
                    <a:lnTo>
                      <a:pt x="2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988925" y="3631975"/>
                <a:ext cx="36650" cy="19400"/>
              </a:xfrm>
              <a:custGeom>
                <a:rect b="b" l="l" r="r" t="t"/>
                <a:pathLst>
                  <a:path extrusionOk="0" h="776" w="1466">
                    <a:moveTo>
                      <a:pt x="139" y="1"/>
                    </a:moveTo>
                    <a:cubicBezTo>
                      <a:pt x="63" y="1"/>
                      <a:pt x="1" y="71"/>
                      <a:pt x="1" y="156"/>
                    </a:cubicBezTo>
                    <a:lnTo>
                      <a:pt x="1" y="619"/>
                    </a:lnTo>
                    <a:cubicBezTo>
                      <a:pt x="1" y="705"/>
                      <a:pt x="63" y="775"/>
                      <a:pt x="139" y="775"/>
                    </a:cubicBezTo>
                    <a:lnTo>
                      <a:pt x="1327" y="775"/>
                    </a:lnTo>
                    <a:cubicBezTo>
                      <a:pt x="1404" y="775"/>
                      <a:pt x="1466" y="705"/>
                      <a:pt x="1466" y="619"/>
                    </a:cubicBezTo>
                    <a:lnTo>
                      <a:pt x="1466" y="156"/>
                    </a:lnTo>
                    <a:cubicBezTo>
                      <a:pt x="1466" y="71"/>
                      <a:pt x="1404" y="1"/>
                      <a:pt x="1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3" name="Google Shape;923;p30"/>
          <p:cNvGrpSpPr/>
          <p:nvPr/>
        </p:nvGrpSpPr>
        <p:grpSpPr>
          <a:xfrm>
            <a:off x="8012620" y="445026"/>
            <a:ext cx="705653" cy="705614"/>
            <a:chOff x="10174495" y="4989626"/>
            <a:chExt cx="705653" cy="705614"/>
          </a:xfrm>
        </p:grpSpPr>
        <p:sp>
          <p:nvSpPr>
            <p:cNvPr id="924" name="Google Shape;924;p30"/>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0" name="Google Shape;930;p30"/>
          <p:cNvPicPr preferRelativeResize="0"/>
          <p:nvPr/>
        </p:nvPicPr>
        <p:blipFill>
          <a:blip r:embed="rId3">
            <a:alphaModFix/>
          </a:blip>
          <a:stretch>
            <a:fillRect/>
          </a:stretch>
        </p:blipFill>
        <p:spPr>
          <a:xfrm>
            <a:off x="720000" y="1210041"/>
            <a:ext cx="7703999" cy="32287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1"/>
          <p:cNvSpPr/>
          <p:nvPr/>
        </p:nvSpPr>
        <p:spPr>
          <a:xfrm>
            <a:off x="5264800" y="4471100"/>
            <a:ext cx="31641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1"/>
          <p:cNvSpPr txBox="1"/>
          <p:nvPr>
            <p:ph idx="1" type="body"/>
          </p:nvPr>
        </p:nvSpPr>
        <p:spPr>
          <a:xfrm>
            <a:off x="720000" y="1017725"/>
            <a:ext cx="5719800" cy="30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a:t>
            </a:r>
            <a:r>
              <a:rPr lang="en" sz="1200"/>
              <a:t>As a medical imaging provider, I want a comprehensive report so that I can justify my use of qXR.</a:t>
            </a:r>
            <a:endParaRPr sz="1200"/>
          </a:p>
          <a:p>
            <a:pPr indent="0" lvl="0" marL="0" rtl="0" algn="l">
              <a:spcBef>
                <a:spcPts val="0"/>
              </a:spcBef>
              <a:spcAft>
                <a:spcPts val="0"/>
              </a:spcAft>
              <a:buNone/>
            </a:pPr>
            <a:r>
              <a:rPr lang="en" sz="1200"/>
              <a:t>Acceptance Criteria: Report covers all topics that client has requested</a:t>
            </a:r>
            <a:endParaRPr sz="1200"/>
          </a:p>
          <a:p>
            <a:pPr indent="0" lvl="0" marL="0" rtl="0" algn="l">
              <a:spcBef>
                <a:spcPts val="0"/>
              </a:spcBef>
              <a:spcAft>
                <a:spcPts val="0"/>
              </a:spcAft>
              <a:buNone/>
            </a:pPr>
            <a:r>
              <a:rPr lang="en" sz="1200"/>
              <a:t>Non-Functional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a:t>
            </a:r>
            <a:r>
              <a:rPr lang="en" sz="1200"/>
              <a:t>As a radiologist, I want to have an accurate AI product to detect TB so that I can give the correct diagnosis.</a:t>
            </a:r>
            <a:endParaRPr sz="1200"/>
          </a:p>
          <a:p>
            <a:pPr indent="0" lvl="0" marL="0" rtl="0" algn="l">
              <a:spcBef>
                <a:spcPts val="0"/>
              </a:spcBef>
              <a:spcAft>
                <a:spcPts val="0"/>
              </a:spcAft>
              <a:buNone/>
            </a:pPr>
            <a:r>
              <a:rPr lang="en" sz="1200"/>
              <a:t>Acceptance Criteria: Most accurate AI product identified in comparison to others</a:t>
            </a:r>
            <a:endParaRPr sz="1200"/>
          </a:p>
          <a:p>
            <a:pPr indent="0" lvl="0" marL="0" rtl="0" algn="l">
              <a:spcBef>
                <a:spcPts val="0"/>
              </a:spcBef>
              <a:spcAft>
                <a:spcPts val="0"/>
              </a:spcAft>
              <a:buNone/>
            </a:pPr>
            <a:r>
              <a:rPr lang="en" sz="1200"/>
              <a:t>Functional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 </a:t>
            </a:r>
            <a:r>
              <a:rPr lang="en" sz="1200"/>
              <a:t>As a radiologist, I want to ensure that qXR is the most appropriate AI tool for my needs so that I can treat my patients accordingly.</a:t>
            </a:r>
            <a:endParaRPr sz="1200"/>
          </a:p>
          <a:p>
            <a:pPr indent="0" lvl="0" marL="0" rtl="0" algn="l">
              <a:spcBef>
                <a:spcPts val="0"/>
              </a:spcBef>
              <a:spcAft>
                <a:spcPts val="0"/>
              </a:spcAft>
              <a:buNone/>
            </a:pPr>
            <a:r>
              <a:rPr lang="en" sz="1200"/>
              <a:t>Acceptance Criteria: qXR successfully benchmarked against competitive AI tools that are certified</a:t>
            </a:r>
            <a:endParaRPr sz="1200"/>
          </a:p>
          <a:p>
            <a:pPr indent="0" lvl="0" marL="0" rtl="0" algn="l">
              <a:spcBef>
                <a:spcPts val="0"/>
              </a:spcBef>
              <a:spcAft>
                <a:spcPts val="0"/>
              </a:spcAft>
              <a:buNone/>
            </a:pPr>
            <a:r>
              <a:rPr lang="en" sz="1200"/>
              <a:t>Functional</a:t>
            </a:r>
            <a:endParaRPr sz="1200"/>
          </a:p>
          <a:p>
            <a:pPr indent="0" lvl="0" marL="0" rtl="0" algn="l">
              <a:spcBef>
                <a:spcPts val="0"/>
              </a:spcBef>
              <a:spcAft>
                <a:spcPts val="0"/>
              </a:spcAft>
              <a:buNone/>
            </a:pPr>
            <a:r>
              <a:t/>
            </a:r>
            <a:endParaRPr sz="1100"/>
          </a:p>
        </p:txBody>
      </p:sp>
      <p:sp>
        <p:nvSpPr>
          <p:cNvPr id="937" name="Google Shape;937;p31"/>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User Stories </a:t>
            </a:r>
            <a:endParaRPr/>
          </a:p>
        </p:txBody>
      </p:sp>
      <p:grpSp>
        <p:nvGrpSpPr>
          <p:cNvPr id="938" name="Google Shape;938;p31"/>
          <p:cNvGrpSpPr/>
          <p:nvPr/>
        </p:nvGrpSpPr>
        <p:grpSpPr>
          <a:xfrm>
            <a:off x="5392250" y="2379925"/>
            <a:ext cx="2909210" cy="2145897"/>
            <a:chOff x="5214900" y="2462600"/>
            <a:chExt cx="2909210" cy="2145897"/>
          </a:xfrm>
        </p:grpSpPr>
        <p:sp>
          <p:nvSpPr>
            <p:cNvPr id="939" name="Google Shape;939;p31"/>
            <p:cNvSpPr/>
            <p:nvPr/>
          </p:nvSpPr>
          <p:spPr>
            <a:xfrm>
              <a:off x="5441108" y="4271950"/>
              <a:ext cx="488482" cy="336547"/>
            </a:xfrm>
            <a:custGeom>
              <a:rect b="b" l="l" r="r" t="t"/>
              <a:pathLst>
                <a:path extrusionOk="0" h="4264" w="6189">
                  <a:moveTo>
                    <a:pt x="1" y="1"/>
                  </a:moveTo>
                  <a:lnTo>
                    <a:pt x="1" y="4263"/>
                  </a:lnTo>
                  <a:lnTo>
                    <a:pt x="6189" y="4263"/>
                  </a:lnTo>
                  <a:lnTo>
                    <a:pt x="61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5214900" y="3932954"/>
              <a:ext cx="977912" cy="60222"/>
            </a:xfrm>
            <a:custGeom>
              <a:rect b="b" l="l" r="r" t="t"/>
              <a:pathLst>
                <a:path extrusionOk="0" h="763" w="12390">
                  <a:moveTo>
                    <a:pt x="260" y="1"/>
                  </a:moveTo>
                  <a:cubicBezTo>
                    <a:pt x="117" y="1"/>
                    <a:pt x="1" y="117"/>
                    <a:pt x="1" y="260"/>
                  </a:cubicBezTo>
                  <a:lnTo>
                    <a:pt x="1" y="503"/>
                  </a:lnTo>
                  <a:cubicBezTo>
                    <a:pt x="1" y="646"/>
                    <a:pt x="117" y="762"/>
                    <a:pt x="260" y="762"/>
                  </a:cubicBezTo>
                  <a:lnTo>
                    <a:pt x="12389" y="762"/>
                  </a:lnTo>
                  <a:lnTo>
                    <a:pt x="12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a:off x="5265335" y="3993097"/>
              <a:ext cx="927477" cy="279009"/>
            </a:xfrm>
            <a:custGeom>
              <a:rect b="b" l="l" r="r" t="t"/>
              <a:pathLst>
                <a:path extrusionOk="0" h="3535" w="11751">
                  <a:moveTo>
                    <a:pt x="0" y="0"/>
                  </a:moveTo>
                  <a:lnTo>
                    <a:pt x="2228" y="3535"/>
                  </a:lnTo>
                  <a:lnTo>
                    <a:pt x="11750" y="3535"/>
                  </a:lnTo>
                  <a:lnTo>
                    <a:pt x="117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1"/>
            <p:cNvSpPr/>
            <p:nvPr/>
          </p:nvSpPr>
          <p:spPr>
            <a:xfrm>
              <a:off x="5761872" y="3932954"/>
              <a:ext cx="1976029" cy="60222"/>
            </a:xfrm>
            <a:custGeom>
              <a:rect b="b" l="l" r="r" t="t"/>
              <a:pathLst>
                <a:path extrusionOk="0" h="763" w="25036">
                  <a:moveTo>
                    <a:pt x="9" y="1"/>
                  </a:moveTo>
                  <a:cubicBezTo>
                    <a:pt x="4" y="1"/>
                    <a:pt x="1" y="4"/>
                    <a:pt x="1" y="11"/>
                  </a:cubicBezTo>
                  <a:lnTo>
                    <a:pt x="1" y="754"/>
                  </a:lnTo>
                  <a:cubicBezTo>
                    <a:pt x="1" y="758"/>
                    <a:pt x="4" y="762"/>
                    <a:pt x="9" y="762"/>
                  </a:cubicBezTo>
                  <a:lnTo>
                    <a:pt x="25027" y="762"/>
                  </a:lnTo>
                  <a:cubicBezTo>
                    <a:pt x="25032" y="762"/>
                    <a:pt x="25035" y="758"/>
                    <a:pt x="25035" y="754"/>
                  </a:cubicBezTo>
                  <a:lnTo>
                    <a:pt x="25035" y="11"/>
                  </a:lnTo>
                  <a:cubicBezTo>
                    <a:pt x="25035" y="4"/>
                    <a:pt x="25032" y="1"/>
                    <a:pt x="25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5790366" y="3993097"/>
              <a:ext cx="1897180" cy="279009"/>
            </a:xfrm>
            <a:custGeom>
              <a:rect b="b" l="l" r="r" t="t"/>
              <a:pathLst>
                <a:path extrusionOk="0" h="3535" w="24037">
                  <a:moveTo>
                    <a:pt x="0" y="0"/>
                  </a:moveTo>
                  <a:lnTo>
                    <a:pt x="1764" y="3535"/>
                  </a:lnTo>
                  <a:lnTo>
                    <a:pt x="21809" y="3535"/>
                  </a:lnTo>
                  <a:lnTo>
                    <a:pt x="24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5929516" y="4271950"/>
              <a:ext cx="1582181" cy="336547"/>
            </a:xfrm>
            <a:custGeom>
              <a:rect b="b" l="l" r="r" t="t"/>
              <a:pathLst>
                <a:path extrusionOk="0" h="4264" w="20046">
                  <a:moveTo>
                    <a:pt x="1" y="1"/>
                  </a:moveTo>
                  <a:lnTo>
                    <a:pt x="1" y="4263"/>
                  </a:lnTo>
                  <a:lnTo>
                    <a:pt x="20046" y="4263"/>
                  </a:lnTo>
                  <a:lnTo>
                    <a:pt x="200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1"/>
            <p:cNvSpPr/>
            <p:nvPr/>
          </p:nvSpPr>
          <p:spPr>
            <a:xfrm>
              <a:off x="7847787" y="2462600"/>
              <a:ext cx="169852" cy="2145881"/>
            </a:xfrm>
            <a:custGeom>
              <a:rect b="b" l="l" r="r" t="t"/>
              <a:pathLst>
                <a:path extrusionOk="0" h="27188" w="2152">
                  <a:moveTo>
                    <a:pt x="519" y="0"/>
                  </a:moveTo>
                  <a:cubicBezTo>
                    <a:pt x="233" y="0"/>
                    <a:pt x="1" y="232"/>
                    <a:pt x="1" y="519"/>
                  </a:cubicBezTo>
                  <a:lnTo>
                    <a:pt x="1" y="27187"/>
                  </a:lnTo>
                  <a:lnTo>
                    <a:pt x="2140" y="27187"/>
                  </a:lnTo>
                  <a:lnTo>
                    <a:pt x="2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7467353" y="2863713"/>
              <a:ext cx="465751" cy="216972"/>
            </a:xfrm>
            <a:custGeom>
              <a:rect b="b" l="l" r="r" t="t"/>
              <a:pathLst>
                <a:path extrusionOk="0" h="2749" w="5901">
                  <a:moveTo>
                    <a:pt x="19" y="0"/>
                  </a:moveTo>
                  <a:cubicBezTo>
                    <a:pt x="9" y="0"/>
                    <a:pt x="0" y="9"/>
                    <a:pt x="0" y="19"/>
                  </a:cubicBezTo>
                  <a:lnTo>
                    <a:pt x="0" y="2730"/>
                  </a:lnTo>
                  <a:cubicBezTo>
                    <a:pt x="0" y="2740"/>
                    <a:pt x="9" y="2749"/>
                    <a:pt x="19" y="2749"/>
                  </a:cubicBezTo>
                  <a:lnTo>
                    <a:pt x="5901" y="2749"/>
                  </a:lnTo>
                  <a:lnTo>
                    <a:pt x="59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1"/>
            <p:cNvSpPr/>
            <p:nvPr/>
          </p:nvSpPr>
          <p:spPr>
            <a:xfrm>
              <a:off x="7584246" y="2462600"/>
              <a:ext cx="539864" cy="2145881"/>
            </a:xfrm>
            <a:custGeom>
              <a:rect b="b" l="l" r="r" t="t"/>
              <a:pathLst>
                <a:path extrusionOk="0" h="27188" w="6840">
                  <a:moveTo>
                    <a:pt x="5219" y="0"/>
                  </a:moveTo>
                  <a:cubicBezTo>
                    <a:pt x="4932" y="0"/>
                    <a:pt x="4700" y="232"/>
                    <a:pt x="4700" y="519"/>
                  </a:cubicBezTo>
                  <a:lnTo>
                    <a:pt x="4700" y="5082"/>
                  </a:lnTo>
                  <a:lnTo>
                    <a:pt x="463" y="5082"/>
                  </a:lnTo>
                  <a:cubicBezTo>
                    <a:pt x="207" y="5082"/>
                    <a:pt x="0" y="5290"/>
                    <a:pt x="0" y="5545"/>
                  </a:cubicBezTo>
                  <a:lnTo>
                    <a:pt x="0" y="7367"/>
                  </a:lnTo>
                  <a:cubicBezTo>
                    <a:pt x="0" y="7622"/>
                    <a:pt x="207" y="7830"/>
                    <a:pt x="463" y="7830"/>
                  </a:cubicBezTo>
                  <a:lnTo>
                    <a:pt x="4700" y="7830"/>
                  </a:lnTo>
                  <a:lnTo>
                    <a:pt x="4700" y="27187"/>
                  </a:lnTo>
                  <a:lnTo>
                    <a:pt x="6840" y="27187"/>
                  </a:lnTo>
                  <a:lnTo>
                    <a:pt x="6840" y="519"/>
                  </a:lnTo>
                  <a:cubicBezTo>
                    <a:pt x="6840" y="232"/>
                    <a:pt x="6608" y="0"/>
                    <a:pt x="6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1"/>
            <p:cNvSpPr/>
            <p:nvPr/>
          </p:nvSpPr>
          <p:spPr>
            <a:xfrm>
              <a:off x="7442649" y="2900336"/>
              <a:ext cx="120443" cy="143727"/>
            </a:xfrm>
            <a:custGeom>
              <a:rect b="b" l="l" r="r" t="t"/>
              <a:pathLst>
                <a:path extrusionOk="0" h="1821" w="1526">
                  <a:moveTo>
                    <a:pt x="1" y="0"/>
                  </a:moveTo>
                  <a:lnTo>
                    <a:pt x="1" y="1821"/>
                  </a:lnTo>
                  <a:lnTo>
                    <a:pt x="1525" y="1821"/>
                  </a:lnTo>
                  <a:lnTo>
                    <a:pt x="15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7127488" y="3091421"/>
              <a:ext cx="135124" cy="77744"/>
            </a:xfrm>
            <a:custGeom>
              <a:rect b="b" l="l" r="r" t="t"/>
              <a:pathLst>
                <a:path extrusionOk="0" h="985" w="1712">
                  <a:moveTo>
                    <a:pt x="0" y="1"/>
                  </a:moveTo>
                  <a:lnTo>
                    <a:pt x="0" y="984"/>
                  </a:lnTo>
                  <a:lnTo>
                    <a:pt x="1712" y="984"/>
                  </a:lnTo>
                  <a:lnTo>
                    <a:pt x="1712" y="349"/>
                  </a:lnTo>
                  <a:lnTo>
                    <a:pt x="1080" y="349"/>
                  </a:lnTo>
                  <a:cubicBezTo>
                    <a:pt x="693" y="349"/>
                    <a:pt x="315" y="22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a:off x="7012727" y="3091421"/>
              <a:ext cx="114918" cy="77744"/>
            </a:xfrm>
            <a:custGeom>
              <a:rect b="b" l="l" r="r" t="t"/>
              <a:pathLst>
                <a:path extrusionOk="0" h="985" w="1456">
                  <a:moveTo>
                    <a:pt x="0" y="1"/>
                  </a:moveTo>
                  <a:lnTo>
                    <a:pt x="0" y="984"/>
                  </a:lnTo>
                  <a:lnTo>
                    <a:pt x="1455" y="984"/>
                  </a:lnTo>
                  <a:lnTo>
                    <a:pt x="1455" y="1"/>
                  </a:lnTo>
                  <a:close/>
                </a:path>
              </a:pathLst>
            </a:custGeom>
            <a:solidFill>
              <a:srgbClr val="C9D2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1"/>
            <p:cNvSpPr/>
            <p:nvPr/>
          </p:nvSpPr>
          <p:spPr>
            <a:xfrm>
              <a:off x="6934509" y="3169007"/>
              <a:ext cx="247201" cy="142543"/>
            </a:xfrm>
            <a:custGeom>
              <a:rect b="b" l="l" r="r" t="t"/>
              <a:pathLst>
                <a:path extrusionOk="0" h="1806" w="3132">
                  <a:moveTo>
                    <a:pt x="244" y="0"/>
                  </a:moveTo>
                  <a:cubicBezTo>
                    <a:pt x="109" y="0"/>
                    <a:pt x="0" y="109"/>
                    <a:pt x="2" y="243"/>
                  </a:cubicBezTo>
                  <a:lnTo>
                    <a:pt x="2" y="1563"/>
                  </a:lnTo>
                  <a:cubicBezTo>
                    <a:pt x="2" y="1697"/>
                    <a:pt x="110" y="1806"/>
                    <a:pt x="244" y="1806"/>
                  </a:cubicBezTo>
                  <a:lnTo>
                    <a:pt x="3131" y="1806"/>
                  </a:lnTo>
                  <a:lnTo>
                    <a:pt x="3131" y="0"/>
                  </a:lnTo>
                  <a:close/>
                </a:path>
              </a:pathLst>
            </a:custGeom>
            <a:solidFill>
              <a:srgbClr val="C9D2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a:off x="7095680" y="3169086"/>
              <a:ext cx="224943" cy="142464"/>
            </a:xfrm>
            <a:custGeom>
              <a:rect b="b" l="l" r="r" t="t"/>
              <a:pathLst>
                <a:path extrusionOk="0" h="1805" w="2850">
                  <a:moveTo>
                    <a:pt x="10" y="0"/>
                  </a:moveTo>
                  <a:cubicBezTo>
                    <a:pt x="5" y="0"/>
                    <a:pt x="1" y="4"/>
                    <a:pt x="1" y="9"/>
                  </a:cubicBezTo>
                  <a:lnTo>
                    <a:pt x="1" y="1796"/>
                  </a:lnTo>
                  <a:cubicBezTo>
                    <a:pt x="1" y="1801"/>
                    <a:pt x="5" y="1805"/>
                    <a:pt x="10" y="1805"/>
                  </a:cubicBezTo>
                  <a:lnTo>
                    <a:pt x="2841" y="1805"/>
                  </a:lnTo>
                  <a:cubicBezTo>
                    <a:pt x="2846" y="1805"/>
                    <a:pt x="2849" y="1801"/>
                    <a:pt x="2849" y="1796"/>
                  </a:cubicBezTo>
                  <a:lnTo>
                    <a:pt x="2849" y="9"/>
                  </a:lnTo>
                  <a:cubicBezTo>
                    <a:pt x="2849" y="4"/>
                    <a:pt x="2846" y="0"/>
                    <a:pt x="2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1"/>
            <p:cNvSpPr/>
            <p:nvPr/>
          </p:nvSpPr>
          <p:spPr>
            <a:xfrm>
              <a:off x="6889125" y="2825512"/>
              <a:ext cx="431576" cy="293374"/>
            </a:xfrm>
            <a:custGeom>
              <a:rect b="b" l="l" r="r" t="t"/>
              <a:pathLst>
                <a:path extrusionOk="0" h="3717" w="5468">
                  <a:moveTo>
                    <a:pt x="1857" y="1"/>
                  </a:moveTo>
                  <a:cubicBezTo>
                    <a:pt x="831" y="1"/>
                    <a:pt x="0" y="833"/>
                    <a:pt x="0" y="1858"/>
                  </a:cubicBezTo>
                  <a:cubicBezTo>
                    <a:pt x="0" y="2885"/>
                    <a:pt x="832" y="3717"/>
                    <a:pt x="1859" y="3717"/>
                  </a:cubicBezTo>
                  <a:lnTo>
                    <a:pt x="5468" y="3717"/>
                  </a:lnTo>
                  <a:lnTo>
                    <a:pt x="5468" y="1"/>
                  </a:lnTo>
                  <a:lnTo>
                    <a:pt x="1859" y="1"/>
                  </a:lnTo>
                  <a:cubicBezTo>
                    <a:pt x="1858" y="1"/>
                    <a:pt x="1857" y="1"/>
                    <a:pt x="1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1"/>
            <p:cNvSpPr/>
            <p:nvPr/>
          </p:nvSpPr>
          <p:spPr>
            <a:xfrm>
              <a:off x="7173898" y="2825512"/>
              <a:ext cx="304976" cy="293452"/>
            </a:xfrm>
            <a:custGeom>
              <a:rect b="b" l="l" r="r" t="t"/>
              <a:pathLst>
                <a:path extrusionOk="0" h="3718" w="3864">
                  <a:moveTo>
                    <a:pt x="1860" y="1"/>
                  </a:moveTo>
                  <a:cubicBezTo>
                    <a:pt x="833" y="1"/>
                    <a:pt x="1" y="832"/>
                    <a:pt x="1" y="1858"/>
                  </a:cubicBezTo>
                  <a:cubicBezTo>
                    <a:pt x="1" y="2610"/>
                    <a:pt x="454" y="3288"/>
                    <a:pt x="1149" y="3576"/>
                  </a:cubicBezTo>
                  <a:cubicBezTo>
                    <a:pt x="1379" y="3671"/>
                    <a:pt x="1620" y="3717"/>
                    <a:pt x="1859" y="3717"/>
                  </a:cubicBezTo>
                  <a:cubicBezTo>
                    <a:pt x="2343" y="3717"/>
                    <a:pt x="2818" y="3528"/>
                    <a:pt x="3174" y="3172"/>
                  </a:cubicBezTo>
                  <a:cubicBezTo>
                    <a:pt x="3706" y="2640"/>
                    <a:pt x="3864" y="1842"/>
                    <a:pt x="3576" y="1147"/>
                  </a:cubicBezTo>
                  <a:cubicBezTo>
                    <a:pt x="3289" y="452"/>
                    <a:pt x="2611" y="1"/>
                    <a:pt x="1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1"/>
            <p:cNvSpPr/>
            <p:nvPr/>
          </p:nvSpPr>
          <p:spPr>
            <a:xfrm>
              <a:off x="7312654" y="2896626"/>
              <a:ext cx="83663" cy="151146"/>
            </a:xfrm>
            <a:custGeom>
              <a:rect b="b" l="l" r="r" t="t"/>
              <a:pathLst>
                <a:path extrusionOk="0" h="1915" w="1060">
                  <a:moveTo>
                    <a:pt x="84" y="0"/>
                  </a:moveTo>
                  <a:cubicBezTo>
                    <a:pt x="56" y="0"/>
                    <a:pt x="28" y="2"/>
                    <a:pt x="0" y="5"/>
                  </a:cubicBezTo>
                  <a:cubicBezTo>
                    <a:pt x="485" y="59"/>
                    <a:pt x="854" y="468"/>
                    <a:pt x="854" y="957"/>
                  </a:cubicBezTo>
                  <a:cubicBezTo>
                    <a:pt x="854" y="1446"/>
                    <a:pt x="485" y="1857"/>
                    <a:pt x="0" y="1910"/>
                  </a:cubicBezTo>
                  <a:cubicBezTo>
                    <a:pt x="34" y="1913"/>
                    <a:pt x="68" y="1915"/>
                    <a:pt x="103" y="1915"/>
                  </a:cubicBezTo>
                  <a:cubicBezTo>
                    <a:pt x="631" y="1915"/>
                    <a:pt x="1059" y="1485"/>
                    <a:pt x="1059" y="957"/>
                  </a:cubicBezTo>
                  <a:cubicBezTo>
                    <a:pt x="1059" y="430"/>
                    <a:pt x="632" y="1"/>
                    <a:pt x="105" y="1"/>
                  </a:cubicBezTo>
                  <a:cubicBezTo>
                    <a:pt x="104" y="1"/>
                    <a:pt x="104" y="1"/>
                    <a:pt x="103" y="1"/>
                  </a:cubicBezTo>
                  <a:cubicBezTo>
                    <a:pt x="97" y="0"/>
                    <a:pt x="91" y="0"/>
                    <a:pt x="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1"/>
            <p:cNvSpPr/>
            <p:nvPr/>
          </p:nvSpPr>
          <p:spPr>
            <a:xfrm>
              <a:off x="7232425" y="2896600"/>
              <a:ext cx="153948" cy="151152"/>
            </a:xfrm>
            <a:custGeom>
              <a:rect b="b" l="l" r="r" t="t"/>
              <a:pathLst>
                <a:path extrusionOk="0" h="1719" w="1778">
                  <a:moveTo>
                    <a:pt x="922" y="0"/>
                  </a:moveTo>
                  <a:cubicBezTo>
                    <a:pt x="584" y="0"/>
                    <a:pt x="277" y="199"/>
                    <a:pt x="138" y="509"/>
                  </a:cubicBezTo>
                  <a:cubicBezTo>
                    <a:pt x="0" y="819"/>
                    <a:pt x="57" y="1180"/>
                    <a:pt x="283" y="1433"/>
                  </a:cubicBezTo>
                  <a:cubicBezTo>
                    <a:pt x="449" y="1618"/>
                    <a:pt x="683" y="1719"/>
                    <a:pt x="924" y="1719"/>
                  </a:cubicBezTo>
                  <a:cubicBezTo>
                    <a:pt x="1011" y="1719"/>
                    <a:pt x="1100" y="1705"/>
                    <a:pt x="1186" y="1678"/>
                  </a:cubicBezTo>
                  <a:cubicBezTo>
                    <a:pt x="1510" y="1573"/>
                    <a:pt x="1740" y="1289"/>
                    <a:pt x="1777" y="952"/>
                  </a:cubicBezTo>
                  <a:cubicBezTo>
                    <a:pt x="1776" y="463"/>
                    <a:pt x="1408" y="54"/>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1"/>
            <p:cNvSpPr/>
            <p:nvPr/>
          </p:nvSpPr>
          <p:spPr>
            <a:xfrm>
              <a:off x="6880364" y="2953297"/>
              <a:ext cx="79164" cy="37806"/>
            </a:xfrm>
            <a:custGeom>
              <a:rect b="b" l="l" r="r" t="t"/>
              <a:pathLst>
                <a:path extrusionOk="0" h="479" w="1003">
                  <a:moveTo>
                    <a:pt x="227" y="1"/>
                  </a:moveTo>
                  <a:cubicBezTo>
                    <a:pt x="100" y="7"/>
                    <a:pt x="0" y="112"/>
                    <a:pt x="0" y="239"/>
                  </a:cubicBezTo>
                  <a:cubicBezTo>
                    <a:pt x="0" y="367"/>
                    <a:pt x="100" y="472"/>
                    <a:pt x="227" y="478"/>
                  </a:cubicBezTo>
                  <a:lnTo>
                    <a:pt x="1002" y="478"/>
                  </a:lnTo>
                  <a:lnTo>
                    <a:pt x="1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6935298" y="2885103"/>
              <a:ext cx="198108" cy="174193"/>
            </a:xfrm>
            <a:custGeom>
              <a:rect b="b" l="l" r="r" t="t"/>
              <a:pathLst>
                <a:path extrusionOk="0" h="2207" w="2510">
                  <a:moveTo>
                    <a:pt x="542" y="1"/>
                  </a:moveTo>
                  <a:cubicBezTo>
                    <a:pt x="242" y="1"/>
                    <a:pt x="0" y="243"/>
                    <a:pt x="0" y="543"/>
                  </a:cubicBezTo>
                  <a:lnTo>
                    <a:pt x="0" y="1665"/>
                  </a:lnTo>
                  <a:cubicBezTo>
                    <a:pt x="0" y="1963"/>
                    <a:pt x="242" y="2206"/>
                    <a:pt x="542" y="2206"/>
                  </a:cubicBezTo>
                  <a:lnTo>
                    <a:pt x="2509" y="2206"/>
                  </a:lnTo>
                  <a:lnTo>
                    <a:pt x="1796" y="1436"/>
                  </a:lnTo>
                  <a:lnTo>
                    <a:pt x="1940" y="286"/>
                  </a:lnTo>
                  <a:lnTo>
                    <a:pt x="25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1"/>
            <p:cNvSpPr/>
            <p:nvPr/>
          </p:nvSpPr>
          <p:spPr>
            <a:xfrm>
              <a:off x="7061899" y="2885103"/>
              <a:ext cx="71508" cy="174193"/>
            </a:xfrm>
            <a:custGeom>
              <a:rect b="b" l="l" r="r" t="t"/>
              <a:pathLst>
                <a:path extrusionOk="0" h="2207" w="906">
                  <a:moveTo>
                    <a:pt x="542" y="1"/>
                  </a:moveTo>
                  <a:cubicBezTo>
                    <a:pt x="244" y="1"/>
                    <a:pt x="1" y="243"/>
                    <a:pt x="2" y="543"/>
                  </a:cubicBezTo>
                  <a:lnTo>
                    <a:pt x="2" y="1665"/>
                  </a:lnTo>
                  <a:cubicBezTo>
                    <a:pt x="1" y="1963"/>
                    <a:pt x="244" y="2206"/>
                    <a:pt x="542" y="2206"/>
                  </a:cubicBezTo>
                  <a:lnTo>
                    <a:pt x="905" y="2206"/>
                  </a:lnTo>
                  <a:cubicBezTo>
                    <a:pt x="634" y="1903"/>
                    <a:pt x="484" y="1510"/>
                    <a:pt x="486" y="1103"/>
                  </a:cubicBezTo>
                  <a:cubicBezTo>
                    <a:pt x="486" y="697"/>
                    <a:pt x="634" y="303"/>
                    <a:pt x="9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1"/>
            <p:cNvSpPr/>
            <p:nvPr/>
          </p:nvSpPr>
          <p:spPr>
            <a:xfrm>
              <a:off x="7065135" y="2953297"/>
              <a:ext cx="79164" cy="37806"/>
            </a:xfrm>
            <a:custGeom>
              <a:rect b="b" l="l" r="r" t="t"/>
              <a:pathLst>
                <a:path extrusionOk="0" h="479" w="1003">
                  <a:moveTo>
                    <a:pt x="229" y="1"/>
                  </a:moveTo>
                  <a:cubicBezTo>
                    <a:pt x="100" y="7"/>
                    <a:pt x="0" y="112"/>
                    <a:pt x="0" y="239"/>
                  </a:cubicBezTo>
                  <a:cubicBezTo>
                    <a:pt x="0" y="367"/>
                    <a:pt x="100" y="472"/>
                    <a:pt x="229" y="478"/>
                  </a:cubicBezTo>
                  <a:lnTo>
                    <a:pt x="1002" y="478"/>
                  </a:lnTo>
                  <a:lnTo>
                    <a:pt x="1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1"/>
            <p:cNvSpPr/>
            <p:nvPr/>
          </p:nvSpPr>
          <p:spPr>
            <a:xfrm>
              <a:off x="7118964" y="2953297"/>
              <a:ext cx="44357" cy="37885"/>
            </a:xfrm>
            <a:custGeom>
              <a:rect b="b" l="l" r="r" t="t"/>
              <a:pathLst>
                <a:path extrusionOk="0" h="480" w="562">
                  <a:moveTo>
                    <a:pt x="324" y="1"/>
                  </a:moveTo>
                  <a:cubicBezTo>
                    <a:pt x="323" y="1"/>
                    <a:pt x="322" y="1"/>
                    <a:pt x="322" y="1"/>
                  </a:cubicBezTo>
                  <a:cubicBezTo>
                    <a:pt x="108" y="1"/>
                    <a:pt x="1" y="259"/>
                    <a:pt x="153" y="409"/>
                  </a:cubicBezTo>
                  <a:cubicBezTo>
                    <a:pt x="201" y="458"/>
                    <a:pt x="261" y="480"/>
                    <a:pt x="320" y="480"/>
                  </a:cubicBezTo>
                  <a:cubicBezTo>
                    <a:pt x="443" y="480"/>
                    <a:pt x="561" y="384"/>
                    <a:pt x="561" y="239"/>
                  </a:cubicBezTo>
                  <a:cubicBezTo>
                    <a:pt x="561" y="108"/>
                    <a:pt x="455" y="1"/>
                    <a:pt x="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1"/>
          <p:cNvGrpSpPr/>
          <p:nvPr/>
        </p:nvGrpSpPr>
        <p:grpSpPr>
          <a:xfrm>
            <a:off x="6439807" y="834909"/>
            <a:ext cx="1865180" cy="1324164"/>
            <a:chOff x="2715188" y="1846600"/>
            <a:chExt cx="1027025" cy="729125"/>
          </a:xfrm>
        </p:grpSpPr>
        <p:sp>
          <p:nvSpPr>
            <p:cNvPr id="963" name="Google Shape;963;p31"/>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1"/>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1"/>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1"/>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1"/>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1"/>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1"/>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1"/>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1"/>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1"/>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1"/>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1"/>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1"/>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1"/>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1"/>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1"/>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1"/>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1"/>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1"/>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1"/>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1"/>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1"/>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1"/>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1"/>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1"/>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1"/>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1"/>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1"/>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1"/>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1"/>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1"/>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1"/>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1"/>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1"/>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32"/>
          <p:cNvSpPr/>
          <p:nvPr/>
        </p:nvSpPr>
        <p:spPr>
          <a:xfrm>
            <a:off x="6395725" y="4755750"/>
            <a:ext cx="15393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txBox="1"/>
          <p:nvPr>
            <p:ph type="title"/>
          </p:nvPr>
        </p:nvSpPr>
        <p:spPr>
          <a:xfrm>
            <a:off x="715100" y="445025"/>
            <a:ext cx="77040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Technical Article Gathering</a:t>
            </a:r>
            <a:endParaRPr/>
          </a:p>
        </p:txBody>
      </p:sp>
      <p:grpSp>
        <p:nvGrpSpPr>
          <p:cNvPr id="1004" name="Google Shape;1004;p32"/>
          <p:cNvGrpSpPr/>
          <p:nvPr/>
        </p:nvGrpSpPr>
        <p:grpSpPr>
          <a:xfrm>
            <a:off x="6871241" y="2286698"/>
            <a:ext cx="1295218" cy="2469063"/>
            <a:chOff x="3378775" y="807175"/>
            <a:chExt cx="354825" cy="676400"/>
          </a:xfrm>
        </p:grpSpPr>
        <p:sp>
          <p:nvSpPr>
            <p:cNvPr id="1005" name="Google Shape;1005;p32"/>
            <p:cNvSpPr/>
            <p:nvPr/>
          </p:nvSpPr>
          <p:spPr>
            <a:xfrm>
              <a:off x="3420775" y="1441575"/>
              <a:ext cx="20050" cy="27575"/>
            </a:xfrm>
            <a:custGeom>
              <a:rect b="b" l="l" r="r" t="t"/>
              <a:pathLst>
                <a:path extrusionOk="0" h="1103" w="802">
                  <a:moveTo>
                    <a:pt x="103" y="0"/>
                  </a:moveTo>
                  <a:cubicBezTo>
                    <a:pt x="40" y="0"/>
                    <a:pt x="0" y="69"/>
                    <a:pt x="34" y="123"/>
                  </a:cubicBezTo>
                  <a:lnTo>
                    <a:pt x="592" y="1061"/>
                  </a:lnTo>
                  <a:cubicBezTo>
                    <a:pt x="606" y="1086"/>
                    <a:pt x="632" y="1102"/>
                    <a:pt x="662" y="1102"/>
                  </a:cubicBezTo>
                  <a:lnTo>
                    <a:pt x="720" y="1102"/>
                  </a:lnTo>
                  <a:cubicBezTo>
                    <a:pt x="766" y="1102"/>
                    <a:pt x="801" y="1065"/>
                    <a:pt x="801" y="1021"/>
                  </a:cubicBezTo>
                  <a:lnTo>
                    <a:pt x="801" y="81"/>
                  </a:lnTo>
                  <a:cubicBezTo>
                    <a:pt x="801" y="36"/>
                    <a:pt x="766" y="0"/>
                    <a:pt x="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3419775" y="1446350"/>
              <a:ext cx="24375" cy="37225"/>
            </a:xfrm>
            <a:custGeom>
              <a:rect b="b" l="l" r="r" t="t"/>
              <a:pathLst>
                <a:path extrusionOk="0" h="1489" w="975">
                  <a:moveTo>
                    <a:pt x="745" y="0"/>
                  </a:moveTo>
                  <a:cubicBezTo>
                    <a:pt x="334" y="0"/>
                    <a:pt x="1" y="334"/>
                    <a:pt x="1" y="745"/>
                  </a:cubicBezTo>
                  <a:cubicBezTo>
                    <a:pt x="1" y="1155"/>
                    <a:pt x="334" y="1489"/>
                    <a:pt x="745" y="1489"/>
                  </a:cubicBezTo>
                  <a:lnTo>
                    <a:pt x="975" y="1489"/>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3425525" y="1446350"/>
              <a:ext cx="37225" cy="37225"/>
            </a:xfrm>
            <a:custGeom>
              <a:rect b="b" l="l" r="r" t="t"/>
              <a:pathLst>
                <a:path extrusionOk="0" h="1489" w="1489">
                  <a:moveTo>
                    <a:pt x="745" y="0"/>
                  </a:moveTo>
                  <a:cubicBezTo>
                    <a:pt x="334" y="0"/>
                    <a:pt x="0" y="334"/>
                    <a:pt x="0" y="745"/>
                  </a:cubicBezTo>
                  <a:cubicBezTo>
                    <a:pt x="0" y="1155"/>
                    <a:pt x="334" y="1489"/>
                    <a:pt x="745" y="1489"/>
                  </a:cubicBezTo>
                  <a:cubicBezTo>
                    <a:pt x="1156" y="1489"/>
                    <a:pt x="1489" y="1155"/>
                    <a:pt x="1489" y="745"/>
                  </a:cubicBezTo>
                  <a:cubicBezTo>
                    <a:pt x="1489" y="334"/>
                    <a:pt x="1156" y="0"/>
                    <a:pt x="7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3427525" y="1449550"/>
              <a:ext cx="32025" cy="30800"/>
            </a:xfrm>
            <a:custGeom>
              <a:rect b="b" l="l" r="r" t="t"/>
              <a:pathLst>
                <a:path extrusionOk="0" h="1232" w="1281">
                  <a:moveTo>
                    <a:pt x="665" y="1"/>
                  </a:moveTo>
                  <a:cubicBezTo>
                    <a:pt x="417" y="1"/>
                    <a:pt x="192" y="150"/>
                    <a:pt x="97" y="381"/>
                  </a:cubicBezTo>
                  <a:cubicBezTo>
                    <a:pt x="1" y="610"/>
                    <a:pt x="54" y="874"/>
                    <a:pt x="230" y="1051"/>
                  </a:cubicBezTo>
                  <a:cubicBezTo>
                    <a:pt x="347" y="1169"/>
                    <a:pt x="505" y="1231"/>
                    <a:pt x="665" y="1231"/>
                  </a:cubicBezTo>
                  <a:cubicBezTo>
                    <a:pt x="744" y="1231"/>
                    <a:pt x="824" y="1216"/>
                    <a:pt x="900" y="1184"/>
                  </a:cubicBezTo>
                  <a:cubicBezTo>
                    <a:pt x="1130" y="1089"/>
                    <a:pt x="1280" y="865"/>
                    <a:pt x="1280" y="617"/>
                  </a:cubicBezTo>
                  <a:cubicBezTo>
                    <a:pt x="1280" y="276"/>
                    <a:pt x="1004" y="1"/>
                    <a:pt x="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3426500" y="1441575"/>
              <a:ext cx="20100" cy="27575"/>
            </a:xfrm>
            <a:custGeom>
              <a:rect b="b" l="l" r="r" t="t"/>
              <a:pathLst>
                <a:path extrusionOk="0" h="1103" w="804">
                  <a:moveTo>
                    <a:pt x="105" y="0"/>
                  </a:moveTo>
                  <a:cubicBezTo>
                    <a:pt x="40" y="0"/>
                    <a:pt x="1" y="69"/>
                    <a:pt x="34" y="123"/>
                  </a:cubicBezTo>
                  <a:lnTo>
                    <a:pt x="592" y="1061"/>
                  </a:lnTo>
                  <a:cubicBezTo>
                    <a:pt x="607" y="1086"/>
                    <a:pt x="634" y="1102"/>
                    <a:pt x="662" y="1102"/>
                  </a:cubicBezTo>
                  <a:lnTo>
                    <a:pt x="720" y="1102"/>
                  </a:lnTo>
                  <a:cubicBezTo>
                    <a:pt x="766" y="1102"/>
                    <a:pt x="803" y="1065"/>
                    <a:pt x="803" y="1021"/>
                  </a:cubicBezTo>
                  <a:lnTo>
                    <a:pt x="803" y="81"/>
                  </a:lnTo>
                  <a:cubicBezTo>
                    <a:pt x="802" y="36"/>
                    <a:pt x="766" y="0"/>
                    <a:pt x="7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3524500" y="1441575"/>
              <a:ext cx="20050" cy="27575"/>
            </a:xfrm>
            <a:custGeom>
              <a:rect b="b" l="l" r="r" t="t"/>
              <a:pathLst>
                <a:path extrusionOk="0" h="1103" w="802">
                  <a:moveTo>
                    <a:pt x="103" y="0"/>
                  </a:moveTo>
                  <a:cubicBezTo>
                    <a:pt x="39" y="0"/>
                    <a:pt x="1" y="69"/>
                    <a:pt x="33" y="123"/>
                  </a:cubicBezTo>
                  <a:lnTo>
                    <a:pt x="590" y="1061"/>
                  </a:lnTo>
                  <a:cubicBezTo>
                    <a:pt x="605" y="1086"/>
                    <a:pt x="632" y="1102"/>
                    <a:pt x="661" y="1102"/>
                  </a:cubicBezTo>
                  <a:lnTo>
                    <a:pt x="719" y="1102"/>
                  </a:lnTo>
                  <a:cubicBezTo>
                    <a:pt x="765" y="1102"/>
                    <a:pt x="802" y="1065"/>
                    <a:pt x="802" y="1021"/>
                  </a:cubicBezTo>
                  <a:lnTo>
                    <a:pt x="802" y="81"/>
                  </a:lnTo>
                  <a:cubicBezTo>
                    <a:pt x="802" y="36"/>
                    <a:pt x="765" y="0"/>
                    <a:pt x="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3523475" y="1446350"/>
              <a:ext cx="24400" cy="37225"/>
            </a:xfrm>
            <a:custGeom>
              <a:rect b="b" l="l" r="r" t="t"/>
              <a:pathLst>
                <a:path extrusionOk="0" h="1489" w="976">
                  <a:moveTo>
                    <a:pt x="745" y="0"/>
                  </a:moveTo>
                  <a:cubicBezTo>
                    <a:pt x="334" y="0"/>
                    <a:pt x="1" y="334"/>
                    <a:pt x="1" y="745"/>
                  </a:cubicBezTo>
                  <a:cubicBezTo>
                    <a:pt x="1" y="1155"/>
                    <a:pt x="334" y="1489"/>
                    <a:pt x="745" y="1489"/>
                  </a:cubicBezTo>
                  <a:lnTo>
                    <a:pt x="976" y="1489"/>
                  </a:lnTo>
                  <a:lnTo>
                    <a:pt x="9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3529225" y="1446350"/>
              <a:ext cx="37250" cy="37225"/>
            </a:xfrm>
            <a:custGeom>
              <a:rect b="b" l="l" r="r" t="t"/>
              <a:pathLst>
                <a:path extrusionOk="0" h="1489" w="1490">
                  <a:moveTo>
                    <a:pt x="745" y="0"/>
                  </a:moveTo>
                  <a:cubicBezTo>
                    <a:pt x="334" y="0"/>
                    <a:pt x="0" y="334"/>
                    <a:pt x="0" y="745"/>
                  </a:cubicBezTo>
                  <a:cubicBezTo>
                    <a:pt x="0" y="1155"/>
                    <a:pt x="334" y="1489"/>
                    <a:pt x="745" y="1489"/>
                  </a:cubicBezTo>
                  <a:cubicBezTo>
                    <a:pt x="1157" y="1489"/>
                    <a:pt x="1490" y="1155"/>
                    <a:pt x="1490" y="745"/>
                  </a:cubicBezTo>
                  <a:cubicBezTo>
                    <a:pt x="1490" y="334"/>
                    <a:pt x="1157" y="0"/>
                    <a:pt x="7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3531250" y="1449550"/>
              <a:ext cx="32000" cy="30800"/>
            </a:xfrm>
            <a:custGeom>
              <a:rect b="b" l="l" r="r" t="t"/>
              <a:pathLst>
                <a:path extrusionOk="0" h="1232" w="1280">
                  <a:moveTo>
                    <a:pt x="665" y="1"/>
                  </a:moveTo>
                  <a:cubicBezTo>
                    <a:pt x="416" y="1"/>
                    <a:pt x="191" y="150"/>
                    <a:pt x="96" y="381"/>
                  </a:cubicBezTo>
                  <a:cubicBezTo>
                    <a:pt x="1" y="610"/>
                    <a:pt x="53" y="876"/>
                    <a:pt x="229" y="1051"/>
                  </a:cubicBezTo>
                  <a:cubicBezTo>
                    <a:pt x="346" y="1169"/>
                    <a:pt x="504" y="1231"/>
                    <a:pt x="664" y="1231"/>
                  </a:cubicBezTo>
                  <a:cubicBezTo>
                    <a:pt x="743" y="1231"/>
                    <a:pt x="823" y="1216"/>
                    <a:pt x="899" y="1184"/>
                  </a:cubicBezTo>
                  <a:cubicBezTo>
                    <a:pt x="1130" y="1089"/>
                    <a:pt x="1279" y="865"/>
                    <a:pt x="1279" y="617"/>
                  </a:cubicBezTo>
                  <a:cubicBezTo>
                    <a:pt x="1279" y="276"/>
                    <a:pt x="1004" y="1"/>
                    <a:pt x="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3530250" y="1441575"/>
              <a:ext cx="20050" cy="27575"/>
            </a:xfrm>
            <a:custGeom>
              <a:rect b="b" l="l" r="r" t="t"/>
              <a:pathLst>
                <a:path extrusionOk="0" h="1103" w="802">
                  <a:moveTo>
                    <a:pt x="103" y="0"/>
                  </a:moveTo>
                  <a:cubicBezTo>
                    <a:pt x="40" y="0"/>
                    <a:pt x="0" y="69"/>
                    <a:pt x="32" y="123"/>
                  </a:cubicBezTo>
                  <a:lnTo>
                    <a:pt x="591" y="1061"/>
                  </a:lnTo>
                  <a:cubicBezTo>
                    <a:pt x="605" y="1086"/>
                    <a:pt x="632" y="1102"/>
                    <a:pt x="660" y="1102"/>
                  </a:cubicBezTo>
                  <a:lnTo>
                    <a:pt x="720" y="1102"/>
                  </a:lnTo>
                  <a:cubicBezTo>
                    <a:pt x="764" y="1102"/>
                    <a:pt x="801" y="1065"/>
                    <a:pt x="801" y="1021"/>
                  </a:cubicBezTo>
                  <a:lnTo>
                    <a:pt x="801" y="81"/>
                  </a:lnTo>
                  <a:cubicBezTo>
                    <a:pt x="801" y="36"/>
                    <a:pt x="764" y="0"/>
                    <a:pt x="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3540275" y="867675"/>
              <a:ext cx="22675" cy="545500"/>
            </a:xfrm>
            <a:custGeom>
              <a:rect b="b" l="l" r="r" t="t"/>
              <a:pathLst>
                <a:path extrusionOk="0" h="21820" w="907">
                  <a:moveTo>
                    <a:pt x="0" y="1"/>
                  </a:moveTo>
                  <a:lnTo>
                    <a:pt x="0" y="21819"/>
                  </a:lnTo>
                  <a:lnTo>
                    <a:pt x="906" y="21819"/>
                  </a:lnTo>
                  <a:lnTo>
                    <a:pt x="9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3551600" y="867675"/>
              <a:ext cx="22700" cy="545500"/>
            </a:xfrm>
            <a:custGeom>
              <a:rect b="b" l="l" r="r" t="t"/>
              <a:pathLst>
                <a:path extrusionOk="0" h="21820" w="908">
                  <a:moveTo>
                    <a:pt x="0" y="1"/>
                  </a:moveTo>
                  <a:lnTo>
                    <a:pt x="0" y="21819"/>
                  </a:lnTo>
                  <a:lnTo>
                    <a:pt x="907" y="21819"/>
                  </a:lnTo>
                  <a:lnTo>
                    <a:pt x="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3654575" y="1441575"/>
              <a:ext cx="20050" cy="27575"/>
            </a:xfrm>
            <a:custGeom>
              <a:rect b="b" l="l" r="r" t="t"/>
              <a:pathLst>
                <a:path extrusionOk="0" h="1103" w="802">
                  <a:moveTo>
                    <a:pt x="103" y="0"/>
                  </a:moveTo>
                  <a:cubicBezTo>
                    <a:pt x="40" y="0"/>
                    <a:pt x="1" y="69"/>
                    <a:pt x="33" y="123"/>
                  </a:cubicBezTo>
                  <a:lnTo>
                    <a:pt x="592" y="1061"/>
                  </a:lnTo>
                  <a:cubicBezTo>
                    <a:pt x="605" y="1086"/>
                    <a:pt x="633" y="1102"/>
                    <a:pt x="661" y="1102"/>
                  </a:cubicBezTo>
                  <a:lnTo>
                    <a:pt x="720" y="1102"/>
                  </a:lnTo>
                  <a:cubicBezTo>
                    <a:pt x="765" y="1102"/>
                    <a:pt x="802" y="1065"/>
                    <a:pt x="802" y="1021"/>
                  </a:cubicBezTo>
                  <a:lnTo>
                    <a:pt x="802" y="81"/>
                  </a:lnTo>
                  <a:cubicBezTo>
                    <a:pt x="802" y="36"/>
                    <a:pt x="765" y="0"/>
                    <a:pt x="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3653600" y="1446350"/>
              <a:ext cx="24350" cy="37225"/>
            </a:xfrm>
            <a:custGeom>
              <a:rect b="b" l="l" r="r" t="t"/>
              <a:pathLst>
                <a:path extrusionOk="0" h="1489" w="974">
                  <a:moveTo>
                    <a:pt x="744" y="0"/>
                  </a:moveTo>
                  <a:cubicBezTo>
                    <a:pt x="333" y="0"/>
                    <a:pt x="0" y="334"/>
                    <a:pt x="0" y="745"/>
                  </a:cubicBezTo>
                  <a:cubicBezTo>
                    <a:pt x="0" y="1155"/>
                    <a:pt x="333" y="1489"/>
                    <a:pt x="744" y="1489"/>
                  </a:cubicBezTo>
                  <a:lnTo>
                    <a:pt x="974" y="1489"/>
                  </a:lnTo>
                  <a:lnTo>
                    <a:pt x="9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3657850" y="1446325"/>
              <a:ext cx="38725" cy="37250"/>
            </a:xfrm>
            <a:custGeom>
              <a:rect b="b" l="l" r="r" t="t"/>
              <a:pathLst>
                <a:path extrusionOk="0" h="1490" w="1549">
                  <a:moveTo>
                    <a:pt x="804" y="0"/>
                  </a:moveTo>
                  <a:cubicBezTo>
                    <a:pt x="503" y="0"/>
                    <a:pt x="231" y="181"/>
                    <a:pt x="115" y="460"/>
                  </a:cubicBezTo>
                  <a:cubicBezTo>
                    <a:pt x="1" y="738"/>
                    <a:pt x="65" y="1058"/>
                    <a:pt x="277" y="1271"/>
                  </a:cubicBezTo>
                  <a:cubicBezTo>
                    <a:pt x="419" y="1413"/>
                    <a:pt x="610" y="1489"/>
                    <a:pt x="804" y="1489"/>
                  </a:cubicBezTo>
                  <a:cubicBezTo>
                    <a:pt x="900" y="1489"/>
                    <a:pt x="996" y="1471"/>
                    <a:pt x="1088" y="1433"/>
                  </a:cubicBezTo>
                  <a:cubicBezTo>
                    <a:pt x="1367" y="1317"/>
                    <a:pt x="1548" y="1045"/>
                    <a:pt x="1548" y="746"/>
                  </a:cubicBezTo>
                  <a:cubicBezTo>
                    <a:pt x="1548" y="333"/>
                    <a:pt x="1215" y="0"/>
                    <a:pt x="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3661350" y="1449550"/>
              <a:ext cx="31975" cy="30800"/>
            </a:xfrm>
            <a:custGeom>
              <a:rect b="b" l="l" r="r" t="t"/>
              <a:pathLst>
                <a:path extrusionOk="0" h="1232" w="1279">
                  <a:moveTo>
                    <a:pt x="663" y="1"/>
                  </a:moveTo>
                  <a:cubicBezTo>
                    <a:pt x="415" y="1"/>
                    <a:pt x="190" y="151"/>
                    <a:pt x="95" y="381"/>
                  </a:cubicBezTo>
                  <a:cubicBezTo>
                    <a:pt x="0" y="610"/>
                    <a:pt x="52" y="876"/>
                    <a:pt x="228" y="1051"/>
                  </a:cubicBezTo>
                  <a:cubicBezTo>
                    <a:pt x="345" y="1169"/>
                    <a:pt x="503" y="1231"/>
                    <a:pt x="663" y="1231"/>
                  </a:cubicBezTo>
                  <a:cubicBezTo>
                    <a:pt x="742" y="1231"/>
                    <a:pt x="822" y="1216"/>
                    <a:pt x="898" y="1184"/>
                  </a:cubicBezTo>
                  <a:cubicBezTo>
                    <a:pt x="1129" y="1089"/>
                    <a:pt x="1279" y="865"/>
                    <a:pt x="1279" y="617"/>
                  </a:cubicBezTo>
                  <a:cubicBezTo>
                    <a:pt x="1279" y="276"/>
                    <a:pt x="1003" y="1"/>
                    <a:pt x="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3660325" y="1441575"/>
              <a:ext cx="20050" cy="27575"/>
            </a:xfrm>
            <a:custGeom>
              <a:rect b="b" l="l" r="r" t="t"/>
              <a:pathLst>
                <a:path extrusionOk="0" h="1103" w="802">
                  <a:moveTo>
                    <a:pt x="103" y="0"/>
                  </a:moveTo>
                  <a:cubicBezTo>
                    <a:pt x="40" y="0"/>
                    <a:pt x="0" y="69"/>
                    <a:pt x="32" y="123"/>
                  </a:cubicBezTo>
                  <a:lnTo>
                    <a:pt x="591" y="1061"/>
                  </a:lnTo>
                  <a:cubicBezTo>
                    <a:pt x="605" y="1086"/>
                    <a:pt x="632" y="1102"/>
                    <a:pt x="661" y="1102"/>
                  </a:cubicBezTo>
                  <a:lnTo>
                    <a:pt x="720" y="1102"/>
                  </a:lnTo>
                  <a:cubicBezTo>
                    <a:pt x="764" y="1102"/>
                    <a:pt x="801" y="1065"/>
                    <a:pt x="801" y="1021"/>
                  </a:cubicBezTo>
                  <a:lnTo>
                    <a:pt x="801" y="81"/>
                  </a:lnTo>
                  <a:cubicBezTo>
                    <a:pt x="801" y="36"/>
                    <a:pt x="764" y="0"/>
                    <a:pt x="7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3552175" y="1441575"/>
              <a:ext cx="20050" cy="27575"/>
            </a:xfrm>
            <a:custGeom>
              <a:rect b="b" l="l" r="r" t="t"/>
              <a:pathLst>
                <a:path extrusionOk="0" h="1103" w="802">
                  <a:moveTo>
                    <a:pt x="103" y="0"/>
                  </a:moveTo>
                  <a:cubicBezTo>
                    <a:pt x="40" y="0"/>
                    <a:pt x="1" y="69"/>
                    <a:pt x="33" y="123"/>
                  </a:cubicBezTo>
                  <a:lnTo>
                    <a:pt x="592" y="1061"/>
                  </a:lnTo>
                  <a:cubicBezTo>
                    <a:pt x="605" y="1086"/>
                    <a:pt x="632" y="1102"/>
                    <a:pt x="661" y="1102"/>
                  </a:cubicBezTo>
                  <a:lnTo>
                    <a:pt x="719" y="1102"/>
                  </a:lnTo>
                  <a:cubicBezTo>
                    <a:pt x="765" y="1102"/>
                    <a:pt x="802" y="1065"/>
                    <a:pt x="802" y="1021"/>
                  </a:cubicBezTo>
                  <a:lnTo>
                    <a:pt x="802" y="81"/>
                  </a:lnTo>
                  <a:cubicBezTo>
                    <a:pt x="802" y="36"/>
                    <a:pt x="765" y="0"/>
                    <a:pt x="7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3551150" y="1446350"/>
              <a:ext cx="24375" cy="37225"/>
            </a:xfrm>
            <a:custGeom>
              <a:rect b="b" l="l" r="r" t="t"/>
              <a:pathLst>
                <a:path extrusionOk="0" h="1489" w="975">
                  <a:moveTo>
                    <a:pt x="745" y="0"/>
                  </a:moveTo>
                  <a:cubicBezTo>
                    <a:pt x="334" y="0"/>
                    <a:pt x="1" y="334"/>
                    <a:pt x="1" y="745"/>
                  </a:cubicBezTo>
                  <a:cubicBezTo>
                    <a:pt x="1" y="1155"/>
                    <a:pt x="334" y="1489"/>
                    <a:pt x="745" y="1489"/>
                  </a:cubicBezTo>
                  <a:lnTo>
                    <a:pt x="975" y="1489"/>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3555450" y="1446325"/>
              <a:ext cx="38675" cy="37250"/>
            </a:xfrm>
            <a:custGeom>
              <a:rect b="b" l="l" r="r" t="t"/>
              <a:pathLst>
                <a:path extrusionOk="0" h="1490" w="1547">
                  <a:moveTo>
                    <a:pt x="803" y="0"/>
                  </a:moveTo>
                  <a:cubicBezTo>
                    <a:pt x="501" y="0"/>
                    <a:pt x="230" y="181"/>
                    <a:pt x="115" y="460"/>
                  </a:cubicBezTo>
                  <a:cubicBezTo>
                    <a:pt x="0" y="738"/>
                    <a:pt x="63" y="1058"/>
                    <a:pt x="277" y="1271"/>
                  </a:cubicBezTo>
                  <a:cubicBezTo>
                    <a:pt x="419" y="1413"/>
                    <a:pt x="610" y="1489"/>
                    <a:pt x="804" y="1489"/>
                  </a:cubicBezTo>
                  <a:cubicBezTo>
                    <a:pt x="900" y="1489"/>
                    <a:pt x="996" y="1471"/>
                    <a:pt x="1088" y="1433"/>
                  </a:cubicBezTo>
                  <a:cubicBezTo>
                    <a:pt x="1365" y="1317"/>
                    <a:pt x="1547" y="1045"/>
                    <a:pt x="1547" y="746"/>
                  </a:cubicBezTo>
                  <a:cubicBezTo>
                    <a:pt x="1547" y="333"/>
                    <a:pt x="1214" y="0"/>
                    <a:pt x="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3558900" y="1449550"/>
              <a:ext cx="32025" cy="30800"/>
            </a:xfrm>
            <a:custGeom>
              <a:rect b="b" l="l" r="r" t="t"/>
              <a:pathLst>
                <a:path extrusionOk="0" h="1232" w="1281">
                  <a:moveTo>
                    <a:pt x="665" y="1"/>
                  </a:moveTo>
                  <a:cubicBezTo>
                    <a:pt x="417" y="1"/>
                    <a:pt x="192" y="150"/>
                    <a:pt x="96" y="381"/>
                  </a:cubicBezTo>
                  <a:cubicBezTo>
                    <a:pt x="1" y="610"/>
                    <a:pt x="54" y="876"/>
                    <a:pt x="230" y="1051"/>
                  </a:cubicBezTo>
                  <a:cubicBezTo>
                    <a:pt x="347" y="1169"/>
                    <a:pt x="505" y="1231"/>
                    <a:pt x="665" y="1231"/>
                  </a:cubicBezTo>
                  <a:cubicBezTo>
                    <a:pt x="744" y="1231"/>
                    <a:pt x="824" y="1216"/>
                    <a:pt x="900" y="1184"/>
                  </a:cubicBezTo>
                  <a:cubicBezTo>
                    <a:pt x="1130" y="1089"/>
                    <a:pt x="1280" y="865"/>
                    <a:pt x="1280" y="617"/>
                  </a:cubicBezTo>
                  <a:cubicBezTo>
                    <a:pt x="1280" y="276"/>
                    <a:pt x="1005" y="1"/>
                    <a:pt x="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3557875" y="1441575"/>
              <a:ext cx="20100" cy="27575"/>
            </a:xfrm>
            <a:custGeom>
              <a:rect b="b" l="l" r="r" t="t"/>
              <a:pathLst>
                <a:path extrusionOk="0" h="1103" w="804">
                  <a:moveTo>
                    <a:pt x="105" y="0"/>
                  </a:moveTo>
                  <a:cubicBezTo>
                    <a:pt x="40" y="0"/>
                    <a:pt x="1" y="69"/>
                    <a:pt x="34" y="123"/>
                  </a:cubicBezTo>
                  <a:lnTo>
                    <a:pt x="592" y="1061"/>
                  </a:lnTo>
                  <a:cubicBezTo>
                    <a:pt x="607" y="1086"/>
                    <a:pt x="633" y="1102"/>
                    <a:pt x="662" y="1102"/>
                  </a:cubicBezTo>
                  <a:lnTo>
                    <a:pt x="720" y="1102"/>
                  </a:lnTo>
                  <a:cubicBezTo>
                    <a:pt x="766" y="1102"/>
                    <a:pt x="803" y="1065"/>
                    <a:pt x="803" y="1021"/>
                  </a:cubicBezTo>
                  <a:lnTo>
                    <a:pt x="803" y="81"/>
                  </a:lnTo>
                  <a:cubicBezTo>
                    <a:pt x="803" y="36"/>
                    <a:pt x="766" y="0"/>
                    <a:pt x="7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3414375" y="1413150"/>
              <a:ext cx="148275" cy="28450"/>
            </a:xfrm>
            <a:custGeom>
              <a:rect b="b" l="l" r="r" t="t"/>
              <a:pathLst>
                <a:path extrusionOk="0" h="1138" w="5931">
                  <a:moveTo>
                    <a:pt x="14" y="0"/>
                  </a:moveTo>
                  <a:cubicBezTo>
                    <a:pt x="7" y="0"/>
                    <a:pt x="1" y="5"/>
                    <a:pt x="1" y="13"/>
                  </a:cubicBezTo>
                  <a:lnTo>
                    <a:pt x="1" y="1137"/>
                  </a:lnTo>
                  <a:lnTo>
                    <a:pt x="5931" y="1137"/>
                  </a:lnTo>
                  <a:lnTo>
                    <a:pt x="59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3548300" y="1413150"/>
              <a:ext cx="148275" cy="28450"/>
            </a:xfrm>
            <a:custGeom>
              <a:rect b="b" l="l" r="r" t="t"/>
              <a:pathLst>
                <a:path extrusionOk="0" h="1138" w="5931">
                  <a:moveTo>
                    <a:pt x="12" y="0"/>
                  </a:moveTo>
                  <a:cubicBezTo>
                    <a:pt x="6" y="0"/>
                    <a:pt x="0" y="5"/>
                    <a:pt x="0" y="13"/>
                  </a:cubicBezTo>
                  <a:lnTo>
                    <a:pt x="0" y="1137"/>
                  </a:lnTo>
                  <a:lnTo>
                    <a:pt x="5930" y="1137"/>
                  </a:lnTo>
                  <a:lnTo>
                    <a:pt x="5930" y="13"/>
                  </a:lnTo>
                  <a:cubicBezTo>
                    <a:pt x="5930" y="5"/>
                    <a:pt x="5924" y="0"/>
                    <a:pt x="59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3530375" y="807175"/>
              <a:ext cx="42475" cy="60525"/>
            </a:xfrm>
            <a:custGeom>
              <a:rect b="b" l="l" r="r" t="t"/>
              <a:pathLst>
                <a:path extrusionOk="0" h="2421" w="1699">
                  <a:moveTo>
                    <a:pt x="180" y="1"/>
                  </a:moveTo>
                  <a:cubicBezTo>
                    <a:pt x="80" y="1"/>
                    <a:pt x="0" y="81"/>
                    <a:pt x="0" y="180"/>
                  </a:cubicBezTo>
                  <a:lnTo>
                    <a:pt x="0" y="1548"/>
                  </a:lnTo>
                  <a:cubicBezTo>
                    <a:pt x="0" y="1883"/>
                    <a:pt x="144" y="2201"/>
                    <a:pt x="396" y="2421"/>
                  </a:cubicBezTo>
                  <a:lnTo>
                    <a:pt x="1302" y="2421"/>
                  </a:lnTo>
                  <a:cubicBezTo>
                    <a:pt x="1554" y="2201"/>
                    <a:pt x="1698" y="1883"/>
                    <a:pt x="1698" y="1548"/>
                  </a:cubicBezTo>
                  <a:lnTo>
                    <a:pt x="16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3541675" y="807175"/>
              <a:ext cx="42500" cy="60525"/>
            </a:xfrm>
            <a:custGeom>
              <a:rect b="b" l="l" r="r" t="t"/>
              <a:pathLst>
                <a:path extrusionOk="0" h="2421" w="1700">
                  <a:moveTo>
                    <a:pt x="1522" y="1"/>
                  </a:moveTo>
                  <a:cubicBezTo>
                    <a:pt x="1522" y="1"/>
                    <a:pt x="1521" y="1"/>
                    <a:pt x="1520" y="1"/>
                  </a:cubicBezTo>
                  <a:lnTo>
                    <a:pt x="181" y="1"/>
                  </a:lnTo>
                  <a:cubicBezTo>
                    <a:pt x="81" y="1"/>
                    <a:pt x="1" y="81"/>
                    <a:pt x="1" y="180"/>
                  </a:cubicBezTo>
                  <a:lnTo>
                    <a:pt x="1" y="1548"/>
                  </a:lnTo>
                  <a:cubicBezTo>
                    <a:pt x="1" y="1883"/>
                    <a:pt x="145" y="2201"/>
                    <a:pt x="397" y="2421"/>
                  </a:cubicBezTo>
                  <a:lnTo>
                    <a:pt x="1304" y="2421"/>
                  </a:lnTo>
                  <a:cubicBezTo>
                    <a:pt x="1555" y="2201"/>
                    <a:pt x="1699" y="1883"/>
                    <a:pt x="1699" y="1548"/>
                  </a:cubicBezTo>
                  <a:lnTo>
                    <a:pt x="1699" y="180"/>
                  </a:lnTo>
                  <a:cubicBezTo>
                    <a:pt x="1699" y="82"/>
                    <a:pt x="1620" y="1"/>
                    <a:pt x="1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3402975" y="829575"/>
              <a:ext cx="105625" cy="31800"/>
            </a:xfrm>
            <a:custGeom>
              <a:rect b="b" l="l" r="r" t="t"/>
              <a:pathLst>
                <a:path extrusionOk="0" h="1272" w="4225">
                  <a:moveTo>
                    <a:pt x="2517" y="1"/>
                  </a:moveTo>
                  <a:cubicBezTo>
                    <a:pt x="2480" y="1"/>
                    <a:pt x="2350" y="3"/>
                    <a:pt x="2309" y="41"/>
                  </a:cubicBezTo>
                  <a:cubicBezTo>
                    <a:pt x="2245" y="113"/>
                    <a:pt x="2266" y="146"/>
                    <a:pt x="2250" y="214"/>
                  </a:cubicBezTo>
                  <a:cubicBezTo>
                    <a:pt x="2154" y="668"/>
                    <a:pt x="1763" y="999"/>
                    <a:pt x="1299" y="1019"/>
                  </a:cubicBezTo>
                  <a:cubicBezTo>
                    <a:pt x="1288" y="1020"/>
                    <a:pt x="1278" y="1021"/>
                    <a:pt x="1267" y="1021"/>
                  </a:cubicBezTo>
                  <a:cubicBezTo>
                    <a:pt x="1263" y="1021"/>
                    <a:pt x="1258" y="1020"/>
                    <a:pt x="1254" y="1020"/>
                  </a:cubicBezTo>
                  <a:cubicBezTo>
                    <a:pt x="773" y="1020"/>
                    <a:pt x="357" y="684"/>
                    <a:pt x="256" y="214"/>
                  </a:cubicBezTo>
                  <a:cubicBezTo>
                    <a:pt x="256" y="186"/>
                    <a:pt x="226" y="123"/>
                    <a:pt x="221" y="109"/>
                  </a:cubicBezTo>
                  <a:lnTo>
                    <a:pt x="220" y="109"/>
                  </a:lnTo>
                  <a:lnTo>
                    <a:pt x="220" y="108"/>
                  </a:lnTo>
                  <a:lnTo>
                    <a:pt x="126" y="108"/>
                  </a:lnTo>
                  <a:cubicBezTo>
                    <a:pt x="63" y="109"/>
                    <a:pt x="0" y="144"/>
                    <a:pt x="0" y="214"/>
                  </a:cubicBezTo>
                  <a:cubicBezTo>
                    <a:pt x="104" y="825"/>
                    <a:pt x="635" y="1272"/>
                    <a:pt x="1254" y="1272"/>
                  </a:cubicBezTo>
                  <a:cubicBezTo>
                    <a:pt x="1269" y="1272"/>
                    <a:pt x="1284" y="1272"/>
                    <a:pt x="1299" y="1269"/>
                  </a:cubicBezTo>
                  <a:cubicBezTo>
                    <a:pt x="1901" y="1248"/>
                    <a:pt x="2407" y="808"/>
                    <a:pt x="2509" y="214"/>
                  </a:cubicBezTo>
                  <a:lnTo>
                    <a:pt x="4206" y="214"/>
                  </a:lnTo>
                  <a:lnTo>
                    <a:pt x="4206" y="93"/>
                  </a:lnTo>
                  <a:cubicBezTo>
                    <a:pt x="4205" y="61"/>
                    <a:pt x="4211" y="30"/>
                    <a:pt x="4225" y="1"/>
                  </a:cubicBezTo>
                  <a:lnTo>
                    <a:pt x="2527" y="1"/>
                  </a:lnTo>
                  <a:cubicBezTo>
                    <a:pt x="2527" y="1"/>
                    <a:pt x="2523" y="1"/>
                    <a:pt x="2517" y="1"/>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3512600" y="829575"/>
              <a:ext cx="21025" cy="5375"/>
            </a:xfrm>
            <a:custGeom>
              <a:rect b="b" l="l" r="r" t="t"/>
              <a:pathLst>
                <a:path extrusionOk="0" h="215" w="841">
                  <a:moveTo>
                    <a:pt x="72" y="1"/>
                  </a:moveTo>
                  <a:cubicBezTo>
                    <a:pt x="30" y="12"/>
                    <a:pt x="0" y="50"/>
                    <a:pt x="0" y="93"/>
                  </a:cubicBezTo>
                  <a:lnTo>
                    <a:pt x="0" y="214"/>
                  </a:lnTo>
                  <a:lnTo>
                    <a:pt x="841" y="214"/>
                  </a:lnTo>
                  <a:lnTo>
                    <a:pt x="841" y="1"/>
                  </a:ln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3405225" y="829575"/>
              <a:ext cx="103375" cy="31800"/>
            </a:xfrm>
            <a:custGeom>
              <a:rect b="b" l="l" r="r" t="t"/>
              <a:pathLst>
                <a:path extrusionOk="0" h="1272" w="4135">
                  <a:moveTo>
                    <a:pt x="2517" y="1"/>
                  </a:moveTo>
                  <a:cubicBezTo>
                    <a:pt x="2481" y="1"/>
                    <a:pt x="2350" y="2"/>
                    <a:pt x="2311" y="41"/>
                  </a:cubicBezTo>
                  <a:cubicBezTo>
                    <a:pt x="2247" y="113"/>
                    <a:pt x="2266" y="146"/>
                    <a:pt x="2251" y="214"/>
                  </a:cubicBezTo>
                  <a:cubicBezTo>
                    <a:pt x="2150" y="684"/>
                    <a:pt x="1734" y="1020"/>
                    <a:pt x="1253" y="1020"/>
                  </a:cubicBezTo>
                  <a:cubicBezTo>
                    <a:pt x="1249" y="1020"/>
                    <a:pt x="1244" y="1021"/>
                    <a:pt x="1240" y="1021"/>
                  </a:cubicBezTo>
                  <a:cubicBezTo>
                    <a:pt x="1230" y="1021"/>
                    <a:pt x="1219" y="1020"/>
                    <a:pt x="1209" y="1019"/>
                  </a:cubicBezTo>
                  <a:cubicBezTo>
                    <a:pt x="745" y="998"/>
                    <a:pt x="353" y="667"/>
                    <a:pt x="257" y="214"/>
                  </a:cubicBezTo>
                  <a:cubicBezTo>
                    <a:pt x="257" y="144"/>
                    <a:pt x="194" y="109"/>
                    <a:pt x="131" y="109"/>
                  </a:cubicBezTo>
                  <a:lnTo>
                    <a:pt x="129" y="109"/>
                  </a:lnTo>
                  <a:cubicBezTo>
                    <a:pt x="65" y="109"/>
                    <a:pt x="0" y="144"/>
                    <a:pt x="0" y="214"/>
                  </a:cubicBezTo>
                  <a:cubicBezTo>
                    <a:pt x="102" y="808"/>
                    <a:pt x="606" y="1248"/>
                    <a:pt x="1209" y="1269"/>
                  </a:cubicBezTo>
                  <a:cubicBezTo>
                    <a:pt x="1223" y="1272"/>
                    <a:pt x="1238" y="1272"/>
                    <a:pt x="1253" y="1272"/>
                  </a:cubicBezTo>
                  <a:cubicBezTo>
                    <a:pt x="1874" y="1272"/>
                    <a:pt x="2403" y="825"/>
                    <a:pt x="2508" y="214"/>
                  </a:cubicBezTo>
                  <a:lnTo>
                    <a:pt x="4116" y="214"/>
                  </a:lnTo>
                  <a:lnTo>
                    <a:pt x="4116" y="93"/>
                  </a:lnTo>
                  <a:cubicBezTo>
                    <a:pt x="4115" y="61"/>
                    <a:pt x="4121" y="30"/>
                    <a:pt x="41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3512600" y="829575"/>
              <a:ext cx="23300" cy="5375"/>
            </a:xfrm>
            <a:custGeom>
              <a:rect b="b" l="l" r="r" t="t"/>
              <a:pathLst>
                <a:path extrusionOk="0" h="215" w="932">
                  <a:moveTo>
                    <a:pt x="72" y="1"/>
                  </a:moveTo>
                  <a:cubicBezTo>
                    <a:pt x="30" y="12"/>
                    <a:pt x="0" y="50"/>
                    <a:pt x="0" y="93"/>
                  </a:cubicBezTo>
                  <a:lnTo>
                    <a:pt x="0" y="214"/>
                  </a:lnTo>
                  <a:lnTo>
                    <a:pt x="932" y="214"/>
                  </a:lnTo>
                  <a:lnTo>
                    <a:pt x="9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3584175" y="829550"/>
              <a:ext cx="16075" cy="5350"/>
            </a:xfrm>
            <a:custGeom>
              <a:rect b="b" l="l" r="r" t="t"/>
              <a:pathLst>
                <a:path extrusionOk="0" h="214" w="643">
                  <a:moveTo>
                    <a:pt x="0" y="0"/>
                  </a:moveTo>
                  <a:lnTo>
                    <a:pt x="0" y="214"/>
                  </a:lnTo>
                  <a:lnTo>
                    <a:pt x="641" y="214"/>
                  </a:lnTo>
                  <a:lnTo>
                    <a:pt x="641" y="91"/>
                  </a:lnTo>
                  <a:cubicBezTo>
                    <a:pt x="642" y="51"/>
                    <a:pt x="617" y="15"/>
                    <a:pt x="582" y="0"/>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3604250" y="829575"/>
              <a:ext cx="107775" cy="31800"/>
            </a:xfrm>
            <a:custGeom>
              <a:rect b="b" l="l" r="r" t="t"/>
              <a:pathLst>
                <a:path extrusionOk="0" h="1272" w="4311">
                  <a:moveTo>
                    <a:pt x="1" y="1"/>
                  </a:moveTo>
                  <a:cubicBezTo>
                    <a:pt x="12" y="29"/>
                    <a:pt x="17" y="60"/>
                    <a:pt x="17" y="91"/>
                  </a:cubicBezTo>
                  <a:lnTo>
                    <a:pt x="17" y="214"/>
                  </a:lnTo>
                  <a:lnTo>
                    <a:pt x="1801" y="214"/>
                  </a:lnTo>
                  <a:cubicBezTo>
                    <a:pt x="1908" y="825"/>
                    <a:pt x="2437" y="1271"/>
                    <a:pt x="3058" y="1272"/>
                  </a:cubicBezTo>
                  <a:cubicBezTo>
                    <a:pt x="3078" y="1272"/>
                    <a:pt x="3095" y="1272"/>
                    <a:pt x="3115" y="1269"/>
                  </a:cubicBezTo>
                  <a:cubicBezTo>
                    <a:pt x="3712" y="1242"/>
                    <a:pt x="4209" y="803"/>
                    <a:pt x="4310" y="214"/>
                  </a:cubicBezTo>
                  <a:cubicBezTo>
                    <a:pt x="4307" y="180"/>
                    <a:pt x="4302" y="145"/>
                    <a:pt x="4294" y="110"/>
                  </a:cubicBezTo>
                  <a:lnTo>
                    <a:pt x="4294" y="109"/>
                  </a:lnTo>
                  <a:lnTo>
                    <a:pt x="4183" y="109"/>
                  </a:lnTo>
                  <a:cubicBezTo>
                    <a:pt x="4120" y="109"/>
                    <a:pt x="4055" y="145"/>
                    <a:pt x="4055" y="214"/>
                  </a:cubicBezTo>
                  <a:cubicBezTo>
                    <a:pt x="3958" y="665"/>
                    <a:pt x="3572" y="993"/>
                    <a:pt x="3113" y="1019"/>
                  </a:cubicBezTo>
                  <a:cubicBezTo>
                    <a:pt x="3095" y="1021"/>
                    <a:pt x="3076" y="1021"/>
                    <a:pt x="3058" y="1021"/>
                  </a:cubicBezTo>
                  <a:cubicBezTo>
                    <a:pt x="2576" y="1020"/>
                    <a:pt x="2161" y="684"/>
                    <a:pt x="2059" y="214"/>
                  </a:cubicBezTo>
                  <a:cubicBezTo>
                    <a:pt x="2045" y="146"/>
                    <a:pt x="2066" y="114"/>
                    <a:pt x="2001" y="43"/>
                  </a:cubicBezTo>
                  <a:cubicBezTo>
                    <a:pt x="1962" y="3"/>
                    <a:pt x="1829" y="1"/>
                    <a:pt x="1793" y="1"/>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3584175" y="829550"/>
              <a:ext cx="16075" cy="5350"/>
            </a:xfrm>
            <a:custGeom>
              <a:rect b="b" l="l" r="r" t="t"/>
              <a:pathLst>
                <a:path extrusionOk="0" h="214" w="643">
                  <a:moveTo>
                    <a:pt x="0" y="0"/>
                  </a:moveTo>
                  <a:lnTo>
                    <a:pt x="0" y="214"/>
                  </a:lnTo>
                  <a:lnTo>
                    <a:pt x="641" y="214"/>
                  </a:lnTo>
                  <a:lnTo>
                    <a:pt x="641" y="91"/>
                  </a:lnTo>
                  <a:cubicBezTo>
                    <a:pt x="642" y="51"/>
                    <a:pt x="617" y="15"/>
                    <a:pt x="5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3604250" y="829575"/>
              <a:ext cx="110625" cy="31800"/>
            </a:xfrm>
            <a:custGeom>
              <a:rect b="b" l="l" r="r" t="t"/>
              <a:pathLst>
                <a:path extrusionOk="0" h="1272" w="4425">
                  <a:moveTo>
                    <a:pt x="1906" y="1"/>
                  </a:moveTo>
                  <a:cubicBezTo>
                    <a:pt x="1900" y="1"/>
                    <a:pt x="1896" y="1"/>
                    <a:pt x="1896" y="1"/>
                  </a:cubicBezTo>
                  <a:lnTo>
                    <a:pt x="1" y="1"/>
                  </a:lnTo>
                  <a:cubicBezTo>
                    <a:pt x="12" y="29"/>
                    <a:pt x="18" y="60"/>
                    <a:pt x="18" y="91"/>
                  </a:cubicBezTo>
                  <a:lnTo>
                    <a:pt x="18" y="214"/>
                  </a:lnTo>
                  <a:lnTo>
                    <a:pt x="1915" y="214"/>
                  </a:lnTo>
                  <a:cubicBezTo>
                    <a:pt x="2016" y="805"/>
                    <a:pt x="2516" y="1245"/>
                    <a:pt x="3115" y="1269"/>
                  </a:cubicBezTo>
                  <a:cubicBezTo>
                    <a:pt x="3133" y="1272"/>
                    <a:pt x="3153" y="1272"/>
                    <a:pt x="3170" y="1272"/>
                  </a:cubicBezTo>
                  <a:cubicBezTo>
                    <a:pt x="3790" y="1271"/>
                    <a:pt x="4319" y="824"/>
                    <a:pt x="4424" y="214"/>
                  </a:cubicBezTo>
                  <a:cubicBezTo>
                    <a:pt x="4424" y="144"/>
                    <a:pt x="4359" y="110"/>
                    <a:pt x="4294" y="110"/>
                  </a:cubicBezTo>
                  <a:cubicBezTo>
                    <a:pt x="4230" y="110"/>
                    <a:pt x="4167" y="145"/>
                    <a:pt x="4167" y="214"/>
                  </a:cubicBezTo>
                  <a:cubicBezTo>
                    <a:pt x="4065" y="684"/>
                    <a:pt x="3650" y="1020"/>
                    <a:pt x="3170" y="1021"/>
                  </a:cubicBezTo>
                  <a:cubicBezTo>
                    <a:pt x="3152" y="1021"/>
                    <a:pt x="3132" y="1020"/>
                    <a:pt x="3113" y="1019"/>
                  </a:cubicBezTo>
                  <a:cubicBezTo>
                    <a:pt x="2654" y="993"/>
                    <a:pt x="2269" y="663"/>
                    <a:pt x="2172" y="214"/>
                  </a:cubicBezTo>
                  <a:cubicBezTo>
                    <a:pt x="2156" y="146"/>
                    <a:pt x="2178" y="114"/>
                    <a:pt x="2112" y="43"/>
                  </a:cubicBezTo>
                  <a:cubicBezTo>
                    <a:pt x="2073" y="3"/>
                    <a:pt x="1942" y="1"/>
                    <a:pt x="19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3378775" y="837450"/>
              <a:ext cx="102125" cy="190800"/>
            </a:xfrm>
            <a:custGeom>
              <a:rect b="b" l="l" r="r" t="t"/>
              <a:pathLst>
                <a:path extrusionOk="0" h="7632" w="4085">
                  <a:moveTo>
                    <a:pt x="2052" y="359"/>
                  </a:moveTo>
                  <a:cubicBezTo>
                    <a:pt x="2057" y="359"/>
                    <a:pt x="2063" y="360"/>
                    <a:pt x="2068" y="361"/>
                  </a:cubicBezTo>
                  <a:cubicBezTo>
                    <a:pt x="2251" y="372"/>
                    <a:pt x="2394" y="524"/>
                    <a:pt x="2394" y="708"/>
                  </a:cubicBezTo>
                  <a:cubicBezTo>
                    <a:pt x="2394" y="890"/>
                    <a:pt x="2251" y="1043"/>
                    <a:pt x="2068" y="1053"/>
                  </a:cubicBezTo>
                  <a:cubicBezTo>
                    <a:pt x="2060" y="1056"/>
                    <a:pt x="2053" y="1056"/>
                    <a:pt x="2046" y="1056"/>
                  </a:cubicBezTo>
                  <a:cubicBezTo>
                    <a:pt x="1853" y="1056"/>
                    <a:pt x="1698" y="900"/>
                    <a:pt x="1698" y="708"/>
                  </a:cubicBezTo>
                  <a:cubicBezTo>
                    <a:pt x="1698" y="516"/>
                    <a:pt x="1852" y="359"/>
                    <a:pt x="2043" y="359"/>
                  </a:cubicBezTo>
                  <a:cubicBezTo>
                    <a:pt x="2044" y="359"/>
                    <a:pt x="2045" y="359"/>
                    <a:pt x="2046" y="359"/>
                  </a:cubicBezTo>
                  <a:cubicBezTo>
                    <a:pt x="2048" y="359"/>
                    <a:pt x="2050" y="359"/>
                    <a:pt x="2052" y="359"/>
                  </a:cubicBezTo>
                  <a:close/>
                  <a:moveTo>
                    <a:pt x="576" y="0"/>
                  </a:moveTo>
                  <a:cubicBezTo>
                    <a:pt x="333" y="0"/>
                    <a:pt x="133" y="192"/>
                    <a:pt x="119" y="435"/>
                  </a:cubicBezTo>
                  <a:cubicBezTo>
                    <a:pt x="108" y="669"/>
                    <a:pt x="97" y="901"/>
                    <a:pt x="87" y="1133"/>
                  </a:cubicBezTo>
                  <a:cubicBezTo>
                    <a:pt x="2" y="3220"/>
                    <a:pt x="1" y="5248"/>
                    <a:pt x="108" y="7199"/>
                  </a:cubicBezTo>
                  <a:cubicBezTo>
                    <a:pt x="123" y="7442"/>
                    <a:pt x="324" y="7631"/>
                    <a:pt x="567" y="7631"/>
                  </a:cubicBezTo>
                  <a:lnTo>
                    <a:pt x="3544" y="7631"/>
                  </a:lnTo>
                  <a:cubicBezTo>
                    <a:pt x="3788" y="7631"/>
                    <a:pt x="3991" y="7439"/>
                    <a:pt x="4002" y="7194"/>
                  </a:cubicBezTo>
                  <a:cubicBezTo>
                    <a:pt x="4084" y="5492"/>
                    <a:pt x="4040" y="2690"/>
                    <a:pt x="4005" y="1133"/>
                  </a:cubicBezTo>
                  <a:cubicBezTo>
                    <a:pt x="3999" y="862"/>
                    <a:pt x="3994" y="629"/>
                    <a:pt x="3989" y="446"/>
                  </a:cubicBezTo>
                  <a:cubicBezTo>
                    <a:pt x="3982" y="197"/>
                    <a:pt x="3780" y="0"/>
                    <a:pt x="3533" y="0"/>
                  </a:cubicBezTo>
                  <a:cubicBezTo>
                    <a:pt x="3532" y="0"/>
                    <a:pt x="3531" y="0"/>
                    <a:pt x="3530" y="0"/>
                  </a:cubicBezTo>
                  <a:lnTo>
                    <a:pt x="578" y="0"/>
                  </a:lnTo>
                  <a:cubicBezTo>
                    <a:pt x="577" y="0"/>
                    <a:pt x="577" y="0"/>
                    <a:pt x="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3382575" y="837450"/>
              <a:ext cx="98325" cy="190800"/>
            </a:xfrm>
            <a:custGeom>
              <a:rect b="b" l="l" r="r" t="t"/>
              <a:pathLst>
                <a:path extrusionOk="0" h="7632" w="3933">
                  <a:moveTo>
                    <a:pt x="1929" y="359"/>
                  </a:moveTo>
                  <a:cubicBezTo>
                    <a:pt x="1931" y="359"/>
                    <a:pt x="1933" y="359"/>
                    <a:pt x="1936" y="359"/>
                  </a:cubicBezTo>
                  <a:cubicBezTo>
                    <a:pt x="2128" y="359"/>
                    <a:pt x="2284" y="515"/>
                    <a:pt x="2284" y="708"/>
                  </a:cubicBezTo>
                  <a:cubicBezTo>
                    <a:pt x="2284" y="900"/>
                    <a:pt x="2128" y="1056"/>
                    <a:pt x="1936" y="1056"/>
                  </a:cubicBezTo>
                  <a:cubicBezTo>
                    <a:pt x="1928" y="1056"/>
                    <a:pt x="1922" y="1056"/>
                    <a:pt x="1916" y="1053"/>
                  </a:cubicBezTo>
                  <a:cubicBezTo>
                    <a:pt x="1731" y="1044"/>
                    <a:pt x="1586" y="891"/>
                    <a:pt x="1586" y="708"/>
                  </a:cubicBezTo>
                  <a:cubicBezTo>
                    <a:pt x="1586" y="522"/>
                    <a:pt x="1731" y="371"/>
                    <a:pt x="1916" y="361"/>
                  </a:cubicBezTo>
                  <a:cubicBezTo>
                    <a:pt x="1920" y="360"/>
                    <a:pt x="1925" y="359"/>
                    <a:pt x="1929" y="359"/>
                  </a:cubicBezTo>
                  <a:close/>
                  <a:moveTo>
                    <a:pt x="3381" y="0"/>
                  </a:moveTo>
                  <a:cubicBezTo>
                    <a:pt x="3380" y="0"/>
                    <a:pt x="3379" y="0"/>
                    <a:pt x="3378" y="0"/>
                  </a:cubicBezTo>
                  <a:lnTo>
                    <a:pt x="469" y="0"/>
                  </a:lnTo>
                  <a:cubicBezTo>
                    <a:pt x="469" y="0"/>
                    <a:pt x="468" y="0"/>
                    <a:pt x="467" y="0"/>
                  </a:cubicBezTo>
                  <a:cubicBezTo>
                    <a:pt x="208" y="0"/>
                    <a:pt x="1" y="216"/>
                    <a:pt x="10" y="476"/>
                  </a:cubicBezTo>
                  <a:cubicBezTo>
                    <a:pt x="17" y="653"/>
                    <a:pt x="25" y="877"/>
                    <a:pt x="34" y="1133"/>
                  </a:cubicBezTo>
                  <a:cubicBezTo>
                    <a:pt x="86" y="2669"/>
                    <a:pt x="151" y="5416"/>
                    <a:pt x="26" y="7140"/>
                  </a:cubicBezTo>
                  <a:cubicBezTo>
                    <a:pt x="7" y="7405"/>
                    <a:pt x="217" y="7631"/>
                    <a:pt x="482" y="7631"/>
                  </a:cubicBezTo>
                  <a:cubicBezTo>
                    <a:pt x="483" y="7631"/>
                    <a:pt x="484" y="7631"/>
                    <a:pt x="484" y="7631"/>
                  </a:cubicBezTo>
                  <a:lnTo>
                    <a:pt x="3392" y="7631"/>
                  </a:lnTo>
                  <a:cubicBezTo>
                    <a:pt x="3393" y="7631"/>
                    <a:pt x="3393" y="7631"/>
                    <a:pt x="3394" y="7631"/>
                  </a:cubicBezTo>
                  <a:cubicBezTo>
                    <a:pt x="3638" y="7631"/>
                    <a:pt x="3839" y="7439"/>
                    <a:pt x="3850" y="7195"/>
                  </a:cubicBezTo>
                  <a:cubicBezTo>
                    <a:pt x="3932" y="5492"/>
                    <a:pt x="3888" y="2690"/>
                    <a:pt x="3853" y="1133"/>
                  </a:cubicBezTo>
                  <a:cubicBezTo>
                    <a:pt x="3847" y="862"/>
                    <a:pt x="3842" y="629"/>
                    <a:pt x="3837" y="446"/>
                  </a:cubicBezTo>
                  <a:cubicBezTo>
                    <a:pt x="3830" y="197"/>
                    <a:pt x="3628" y="0"/>
                    <a:pt x="33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3392975" y="929175"/>
              <a:ext cx="78125" cy="87625"/>
            </a:xfrm>
            <a:custGeom>
              <a:rect b="b" l="l" r="r" t="t"/>
              <a:pathLst>
                <a:path extrusionOk="0" h="3505" w="3125">
                  <a:moveTo>
                    <a:pt x="36" y="0"/>
                  </a:moveTo>
                  <a:cubicBezTo>
                    <a:pt x="45" y="837"/>
                    <a:pt x="44" y="1713"/>
                    <a:pt x="19" y="2493"/>
                  </a:cubicBezTo>
                  <a:cubicBezTo>
                    <a:pt x="0" y="3043"/>
                    <a:pt x="439" y="3498"/>
                    <a:pt x="988" y="3501"/>
                  </a:cubicBezTo>
                  <a:lnTo>
                    <a:pt x="2129" y="3504"/>
                  </a:lnTo>
                  <a:cubicBezTo>
                    <a:pt x="2131" y="3504"/>
                    <a:pt x="2132" y="3504"/>
                    <a:pt x="2134" y="3504"/>
                  </a:cubicBezTo>
                  <a:cubicBezTo>
                    <a:pt x="2664" y="3504"/>
                    <a:pt x="3096" y="3081"/>
                    <a:pt x="3107" y="2550"/>
                  </a:cubicBezTo>
                  <a:cubicBezTo>
                    <a:pt x="3124" y="1763"/>
                    <a:pt x="3124" y="863"/>
                    <a:pt x="3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3508075" y="829575"/>
              <a:ext cx="6325" cy="5375"/>
            </a:xfrm>
            <a:custGeom>
              <a:rect b="b" l="l" r="r" t="t"/>
              <a:pathLst>
                <a:path extrusionOk="0" h="215" w="253">
                  <a:moveTo>
                    <a:pt x="20" y="1"/>
                  </a:moveTo>
                  <a:cubicBezTo>
                    <a:pt x="7" y="30"/>
                    <a:pt x="1" y="61"/>
                    <a:pt x="1" y="93"/>
                  </a:cubicBezTo>
                  <a:lnTo>
                    <a:pt x="1" y="214"/>
                  </a:lnTo>
                  <a:lnTo>
                    <a:pt x="181" y="214"/>
                  </a:lnTo>
                  <a:lnTo>
                    <a:pt x="181" y="93"/>
                  </a:lnTo>
                  <a:cubicBezTo>
                    <a:pt x="181" y="50"/>
                    <a:pt x="211" y="12"/>
                    <a:pt x="253" y="1"/>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3429125" y="834925"/>
              <a:ext cx="83500" cy="441525"/>
            </a:xfrm>
            <a:custGeom>
              <a:rect b="b" l="l" r="r" t="t"/>
              <a:pathLst>
                <a:path extrusionOk="0" h="17661" w="3340">
                  <a:moveTo>
                    <a:pt x="3159" y="0"/>
                  </a:moveTo>
                  <a:lnTo>
                    <a:pt x="3159" y="15992"/>
                  </a:lnTo>
                  <a:cubicBezTo>
                    <a:pt x="3159" y="16815"/>
                    <a:pt x="2493" y="17482"/>
                    <a:pt x="1669" y="17482"/>
                  </a:cubicBezTo>
                  <a:cubicBezTo>
                    <a:pt x="847" y="17482"/>
                    <a:pt x="181" y="16815"/>
                    <a:pt x="181" y="15992"/>
                  </a:cubicBezTo>
                  <a:lnTo>
                    <a:pt x="181" y="7732"/>
                  </a:lnTo>
                  <a:lnTo>
                    <a:pt x="1" y="7732"/>
                  </a:lnTo>
                  <a:lnTo>
                    <a:pt x="1" y="15992"/>
                  </a:lnTo>
                  <a:cubicBezTo>
                    <a:pt x="1" y="16912"/>
                    <a:pt x="750" y="17661"/>
                    <a:pt x="1671" y="17661"/>
                  </a:cubicBezTo>
                  <a:cubicBezTo>
                    <a:pt x="2591" y="17660"/>
                    <a:pt x="3338" y="16913"/>
                    <a:pt x="3339" y="15992"/>
                  </a:cubicBezTo>
                  <a:lnTo>
                    <a:pt x="3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3508575" y="825000"/>
              <a:ext cx="13350" cy="266675"/>
            </a:xfrm>
            <a:custGeom>
              <a:rect b="b" l="l" r="r" t="t"/>
              <a:pathLst>
                <a:path extrusionOk="0" h="10667" w="534">
                  <a:moveTo>
                    <a:pt x="258" y="0"/>
                  </a:moveTo>
                  <a:cubicBezTo>
                    <a:pt x="150" y="0"/>
                    <a:pt x="43" y="61"/>
                    <a:pt x="1" y="184"/>
                  </a:cubicBezTo>
                  <a:lnTo>
                    <a:pt x="233" y="184"/>
                  </a:lnTo>
                  <a:cubicBezTo>
                    <a:pt x="241" y="181"/>
                    <a:pt x="250" y="180"/>
                    <a:pt x="257" y="180"/>
                  </a:cubicBezTo>
                  <a:cubicBezTo>
                    <a:pt x="266" y="180"/>
                    <a:pt x="275" y="181"/>
                    <a:pt x="283" y="184"/>
                  </a:cubicBezTo>
                  <a:cubicBezTo>
                    <a:pt x="325" y="195"/>
                    <a:pt x="354" y="233"/>
                    <a:pt x="354" y="276"/>
                  </a:cubicBezTo>
                  <a:lnTo>
                    <a:pt x="354" y="10667"/>
                  </a:lnTo>
                  <a:lnTo>
                    <a:pt x="533" y="10667"/>
                  </a:lnTo>
                  <a:lnTo>
                    <a:pt x="533" y="276"/>
                  </a:lnTo>
                  <a:cubicBezTo>
                    <a:pt x="534" y="244"/>
                    <a:pt x="528" y="213"/>
                    <a:pt x="515" y="184"/>
                  </a:cubicBezTo>
                  <a:cubicBezTo>
                    <a:pt x="473" y="61"/>
                    <a:pt x="365" y="0"/>
                    <a:pt x="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3631450" y="839600"/>
              <a:ext cx="102150" cy="190800"/>
            </a:xfrm>
            <a:custGeom>
              <a:rect b="b" l="l" r="r" t="t"/>
              <a:pathLst>
                <a:path extrusionOk="0" h="7632" w="4086">
                  <a:moveTo>
                    <a:pt x="2046" y="359"/>
                  </a:moveTo>
                  <a:cubicBezTo>
                    <a:pt x="2054" y="359"/>
                    <a:pt x="2061" y="360"/>
                    <a:pt x="2067" y="361"/>
                  </a:cubicBezTo>
                  <a:cubicBezTo>
                    <a:pt x="2251" y="371"/>
                    <a:pt x="2396" y="524"/>
                    <a:pt x="2396" y="708"/>
                  </a:cubicBezTo>
                  <a:cubicBezTo>
                    <a:pt x="2396" y="892"/>
                    <a:pt x="2251" y="1044"/>
                    <a:pt x="2067" y="1055"/>
                  </a:cubicBezTo>
                  <a:cubicBezTo>
                    <a:pt x="2061" y="1056"/>
                    <a:pt x="2054" y="1056"/>
                    <a:pt x="2046" y="1056"/>
                  </a:cubicBezTo>
                  <a:cubicBezTo>
                    <a:pt x="1856" y="1052"/>
                    <a:pt x="1704" y="897"/>
                    <a:pt x="1704" y="708"/>
                  </a:cubicBezTo>
                  <a:cubicBezTo>
                    <a:pt x="1704" y="518"/>
                    <a:pt x="1856" y="364"/>
                    <a:pt x="2046" y="359"/>
                  </a:cubicBezTo>
                  <a:close/>
                  <a:moveTo>
                    <a:pt x="577" y="1"/>
                  </a:moveTo>
                  <a:cubicBezTo>
                    <a:pt x="332" y="1"/>
                    <a:pt x="132" y="193"/>
                    <a:pt x="120" y="436"/>
                  </a:cubicBezTo>
                  <a:cubicBezTo>
                    <a:pt x="107" y="670"/>
                    <a:pt x="96" y="902"/>
                    <a:pt x="87" y="1134"/>
                  </a:cubicBezTo>
                  <a:cubicBezTo>
                    <a:pt x="1" y="3222"/>
                    <a:pt x="0" y="5248"/>
                    <a:pt x="107" y="7200"/>
                  </a:cubicBezTo>
                  <a:cubicBezTo>
                    <a:pt x="122" y="7443"/>
                    <a:pt x="325" y="7632"/>
                    <a:pt x="568" y="7632"/>
                  </a:cubicBezTo>
                  <a:lnTo>
                    <a:pt x="3543" y="7632"/>
                  </a:lnTo>
                  <a:cubicBezTo>
                    <a:pt x="3789" y="7632"/>
                    <a:pt x="3990" y="7439"/>
                    <a:pt x="4002" y="7195"/>
                  </a:cubicBezTo>
                  <a:cubicBezTo>
                    <a:pt x="4085" y="5493"/>
                    <a:pt x="4039" y="2690"/>
                    <a:pt x="4005" y="1134"/>
                  </a:cubicBezTo>
                  <a:cubicBezTo>
                    <a:pt x="4000" y="862"/>
                    <a:pt x="3994" y="629"/>
                    <a:pt x="3990" y="446"/>
                  </a:cubicBezTo>
                  <a:cubicBezTo>
                    <a:pt x="3983" y="198"/>
                    <a:pt x="3780" y="1"/>
                    <a:pt x="3533" y="1"/>
                  </a:cubicBezTo>
                  <a:cubicBezTo>
                    <a:pt x="3533" y="1"/>
                    <a:pt x="3532" y="1"/>
                    <a:pt x="3531" y="1"/>
                  </a:cubicBezTo>
                  <a:lnTo>
                    <a:pt x="579" y="1"/>
                  </a:lnTo>
                  <a:cubicBezTo>
                    <a:pt x="578" y="1"/>
                    <a:pt x="577" y="1"/>
                    <a:pt x="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3635225" y="839600"/>
              <a:ext cx="98375" cy="190800"/>
            </a:xfrm>
            <a:custGeom>
              <a:rect b="b" l="l" r="r" t="t"/>
              <a:pathLst>
                <a:path extrusionOk="0" h="7632" w="3935">
                  <a:moveTo>
                    <a:pt x="1936" y="359"/>
                  </a:moveTo>
                  <a:cubicBezTo>
                    <a:pt x="2126" y="364"/>
                    <a:pt x="2278" y="518"/>
                    <a:pt x="2278" y="708"/>
                  </a:cubicBezTo>
                  <a:cubicBezTo>
                    <a:pt x="2278" y="897"/>
                    <a:pt x="2126" y="1052"/>
                    <a:pt x="1936" y="1056"/>
                  </a:cubicBezTo>
                  <a:cubicBezTo>
                    <a:pt x="1930" y="1056"/>
                    <a:pt x="1924" y="1056"/>
                    <a:pt x="1916" y="1055"/>
                  </a:cubicBezTo>
                  <a:cubicBezTo>
                    <a:pt x="1732" y="1044"/>
                    <a:pt x="1589" y="892"/>
                    <a:pt x="1589" y="708"/>
                  </a:cubicBezTo>
                  <a:cubicBezTo>
                    <a:pt x="1589" y="524"/>
                    <a:pt x="1732" y="371"/>
                    <a:pt x="1916" y="361"/>
                  </a:cubicBezTo>
                  <a:cubicBezTo>
                    <a:pt x="1924" y="360"/>
                    <a:pt x="1930" y="359"/>
                    <a:pt x="1936" y="359"/>
                  </a:cubicBezTo>
                  <a:close/>
                  <a:moveTo>
                    <a:pt x="3382" y="1"/>
                  </a:moveTo>
                  <a:cubicBezTo>
                    <a:pt x="3382" y="1"/>
                    <a:pt x="3381" y="1"/>
                    <a:pt x="3380" y="1"/>
                  </a:cubicBezTo>
                  <a:lnTo>
                    <a:pt x="470" y="1"/>
                  </a:lnTo>
                  <a:cubicBezTo>
                    <a:pt x="469" y="1"/>
                    <a:pt x="468" y="1"/>
                    <a:pt x="468" y="1"/>
                  </a:cubicBezTo>
                  <a:cubicBezTo>
                    <a:pt x="208" y="1"/>
                    <a:pt x="1" y="216"/>
                    <a:pt x="11" y="476"/>
                  </a:cubicBezTo>
                  <a:cubicBezTo>
                    <a:pt x="18" y="654"/>
                    <a:pt x="27" y="877"/>
                    <a:pt x="35" y="1134"/>
                  </a:cubicBezTo>
                  <a:cubicBezTo>
                    <a:pt x="87" y="2669"/>
                    <a:pt x="153" y="5417"/>
                    <a:pt x="27" y="7140"/>
                  </a:cubicBezTo>
                  <a:cubicBezTo>
                    <a:pt x="7" y="7405"/>
                    <a:pt x="217" y="7632"/>
                    <a:pt x="483" y="7632"/>
                  </a:cubicBezTo>
                  <a:cubicBezTo>
                    <a:pt x="483" y="7632"/>
                    <a:pt x="484" y="7632"/>
                    <a:pt x="485" y="7632"/>
                  </a:cubicBezTo>
                  <a:lnTo>
                    <a:pt x="3392" y="7632"/>
                  </a:lnTo>
                  <a:cubicBezTo>
                    <a:pt x="3393" y="7632"/>
                    <a:pt x="3394" y="7632"/>
                    <a:pt x="3395" y="7632"/>
                  </a:cubicBezTo>
                  <a:cubicBezTo>
                    <a:pt x="3639" y="7632"/>
                    <a:pt x="3839" y="7439"/>
                    <a:pt x="3851" y="7196"/>
                  </a:cubicBezTo>
                  <a:cubicBezTo>
                    <a:pt x="3934" y="5493"/>
                    <a:pt x="3888" y="2690"/>
                    <a:pt x="3854" y="1134"/>
                  </a:cubicBezTo>
                  <a:cubicBezTo>
                    <a:pt x="3849" y="862"/>
                    <a:pt x="3843" y="629"/>
                    <a:pt x="3839" y="446"/>
                  </a:cubicBezTo>
                  <a:cubicBezTo>
                    <a:pt x="3832" y="198"/>
                    <a:pt x="3629" y="1"/>
                    <a:pt x="3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3645625" y="931325"/>
              <a:ext cx="78150" cy="87625"/>
            </a:xfrm>
            <a:custGeom>
              <a:rect b="b" l="l" r="r" t="t"/>
              <a:pathLst>
                <a:path extrusionOk="0" h="3505" w="3126">
                  <a:moveTo>
                    <a:pt x="37" y="1"/>
                  </a:moveTo>
                  <a:cubicBezTo>
                    <a:pt x="46" y="838"/>
                    <a:pt x="44" y="1713"/>
                    <a:pt x="19" y="2494"/>
                  </a:cubicBezTo>
                  <a:cubicBezTo>
                    <a:pt x="1" y="3043"/>
                    <a:pt x="440" y="3498"/>
                    <a:pt x="989" y="3501"/>
                  </a:cubicBezTo>
                  <a:lnTo>
                    <a:pt x="2130" y="3505"/>
                  </a:lnTo>
                  <a:cubicBezTo>
                    <a:pt x="2131" y="3505"/>
                    <a:pt x="2133" y="3505"/>
                    <a:pt x="2134" y="3505"/>
                  </a:cubicBezTo>
                  <a:cubicBezTo>
                    <a:pt x="2664" y="3505"/>
                    <a:pt x="3097" y="3081"/>
                    <a:pt x="3108" y="2551"/>
                  </a:cubicBezTo>
                  <a:cubicBezTo>
                    <a:pt x="3124" y="1763"/>
                    <a:pt x="3126" y="864"/>
                    <a:pt x="31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3598700" y="829575"/>
              <a:ext cx="5975" cy="5325"/>
            </a:xfrm>
            <a:custGeom>
              <a:rect b="b" l="l" r="r" t="t"/>
              <a:pathLst>
                <a:path extrusionOk="0" h="213" w="239">
                  <a:moveTo>
                    <a:pt x="1" y="1"/>
                  </a:moveTo>
                  <a:cubicBezTo>
                    <a:pt x="36" y="15"/>
                    <a:pt x="60" y="51"/>
                    <a:pt x="60" y="90"/>
                  </a:cubicBezTo>
                  <a:lnTo>
                    <a:pt x="60" y="213"/>
                  </a:lnTo>
                  <a:lnTo>
                    <a:pt x="239" y="213"/>
                  </a:lnTo>
                  <a:lnTo>
                    <a:pt x="239" y="90"/>
                  </a:lnTo>
                  <a:cubicBezTo>
                    <a:pt x="239" y="60"/>
                    <a:pt x="234" y="29"/>
                    <a:pt x="223" y="1"/>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3590825" y="824900"/>
              <a:ext cx="13425" cy="268975"/>
            </a:xfrm>
            <a:custGeom>
              <a:rect b="b" l="l" r="r" t="t"/>
              <a:pathLst>
                <a:path extrusionOk="0" h="10759" w="537">
                  <a:moveTo>
                    <a:pt x="277" y="1"/>
                  </a:moveTo>
                  <a:cubicBezTo>
                    <a:pt x="168" y="1"/>
                    <a:pt x="58" y="63"/>
                    <a:pt x="16" y="188"/>
                  </a:cubicBezTo>
                  <a:cubicBezTo>
                    <a:pt x="6" y="216"/>
                    <a:pt x="1" y="247"/>
                    <a:pt x="1" y="277"/>
                  </a:cubicBezTo>
                  <a:lnTo>
                    <a:pt x="1" y="10758"/>
                  </a:lnTo>
                  <a:lnTo>
                    <a:pt x="180" y="10758"/>
                  </a:lnTo>
                  <a:lnTo>
                    <a:pt x="180" y="277"/>
                  </a:lnTo>
                  <a:cubicBezTo>
                    <a:pt x="180" y="238"/>
                    <a:pt x="203" y="202"/>
                    <a:pt x="239" y="188"/>
                  </a:cubicBezTo>
                  <a:cubicBezTo>
                    <a:pt x="252" y="183"/>
                    <a:pt x="264" y="180"/>
                    <a:pt x="277" y="180"/>
                  </a:cubicBezTo>
                  <a:cubicBezTo>
                    <a:pt x="290" y="180"/>
                    <a:pt x="303" y="183"/>
                    <a:pt x="316" y="188"/>
                  </a:cubicBezTo>
                  <a:lnTo>
                    <a:pt x="537" y="188"/>
                  </a:lnTo>
                  <a:cubicBezTo>
                    <a:pt x="495" y="63"/>
                    <a:pt x="386" y="1"/>
                    <a:pt x="2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3599950" y="834925"/>
              <a:ext cx="83875" cy="444175"/>
            </a:xfrm>
            <a:custGeom>
              <a:rect b="b" l="l" r="r" t="t"/>
              <a:pathLst>
                <a:path extrusionOk="0" h="17767" w="3355">
                  <a:moveTo>
                    <a:pt x="10" y="0"/>
                  </a:moveTo>
                  <a:lnTo>
                    <a:pt x="10" y="16082"/>
                  </a:lnTo>
                  <a:cubicBezTo>
                    <a:pt x="0" y="17010"/>
                    <a:pt x="750" y="17767"/>
                    <a:pt x="1677" y="17767"/>
                  </a:cubicBezTo>
                  <a:cubicBezTo>
                    <a:pt x="2605" y="17767"/>
                    <a:pt x="3354" y="17010"/>
                    <a:pt x="3346" y="16082"/>
                  </a:cubicBezTo>
                  <a:lnTo>
                    <a:pt x="3346" y="7822"/>
                  </a:lnTo>
                  <a:lnTo>
                    <a:pt x="3167" y="7822"/>
                  </a:lnTo>
                  <a:lnTo>
                    <a:pt x="3167" y="16082"/>
                  </a:lnTo>
                  <a:cubicBezTo>
                    <a:pt x="3167" y="16904"/>
                    <a:pt x="2500" y="17571"/>
                    <a:pt x="1677" y="17571"/>
                  </a:cubicBezTo>
                  <a:cubicBezTo>
                    <a:pt x="855" y="17571"/>
                    <a:pt x="189" y="16904"/>
                    <a:pt x="189" y="16082"/>
                  </a:cubicBez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3402950" y="832300"/>
              <a:ext cx="20475" cy="27150"/>
            </a:xfrm>
            <a:custGeom>
              <a:rect b="b" l="l" r="r" t="t"/>
              <a:pathLst>
                <a:path extrusionOk="0" h="1086" w="819">
                  <a:moveTo>
                    <a:pt x="127" y="0"/>
                  </a:moveTo>
                  <a:cubicBezTo>
                    <a:pt x="64" y="0"/>
                    <a:pt x="0" y="36"/>
                    <a:pt x="0" y="104"/>
                  </a:cubicBezTo>
                  <a:cubicBezTo>
                    <a:pt x="5" y="138"/>
                    <a:pt x="12" y="172"/>
                    <a:pt x="21" y="205"/>
                  </a:cubicBezTo>
                  <a:lnTo>
                    <a:pt x="21" y="206"/>
                  </a:lnTo>
                  <a:cubicBezTo>
                    <a:pt x="121" y="593"/>
                    <a:pt x="396" y="910"/>
                    <a:pt x="765" y="1063"/>
                  </a:cubicBezTo>
                  <a:cubicBezTo>
                    <a:pt x="782" y="1072"/>
                    <a:pt x="800" y="1079"/>
                    <a:pt x="818" y="1085"/>
                  </a:cubicBezTo>
                  <a:cubicBezTo>
                    <a:pt x="808" y="1069"/>
                    <a:pt x="801" y="1053"/>
                    <a:pt x="795" y="1036"/>
                  </a:cubicBezTo>
                  <a:cubicBezTo>
                    <a:pt x="779" y="997"/>
                    <a:pt x="771" y="955"/>
                    <a:pt x="771" y="915"/>
                  </a:cubicBezTo>
                  <a:cubicBezTo>
                    <a:pt x="771" y="875"/>
                    <a:pt x="779" y="837"/>
                    <a:pt x="792" y="801"/>
                  </a:cubicBezTo>
                  <a:cubicBezTo>
                    <a:pt x="779" y="795"/>
                    <a:pt x="768" y="789"/>
                    <a:pt x="755" y="781"/>
                  </a:cubicBezTo>
                  <a:cubicBezTo>
                    <a:pt x="532" y="656"/>
                    <a:pt x="364" y="451"/>
                    <a:pt x="284" y="206"/>
                  </a:cubicBezTo>
                  <a:lnTo>
                    <a:pt x="284" y="205"/>
                  </a:lnTo>
                  <a:cubicBezTo>
                    <a:pt x="273" y="172"/>
                    <a:pt x="264" y="138"/>
                    <a:pt x="257" y="104"/>
                  </a:cubicBezTo>
                  <a:cubicBezTo>
                    <a:pt x="257" y="72"/>
                    <a:pt x="218" y="0"/>
                    <a:pt x="2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3405225" y="832300"/>
              <a:ext cx="17975" cy="25900"/>
            </a:xfrm>
            <a:custGeom>
              <a:rect b="b" l="l" r="r" t="t"/>
              <a:pathLst>
                <a:path extrusionOk="0" h="1036" w="719">
                  <a:moveTo>
                    <a:pt x="104" y="0"/>
                  </a:moveTo>
                  <a:cubicBezTo>
                    <a:pt x="48" y="8"/>
                    <a:pt x="0" y="42"/>
                    <a:pt x="0" y="104"/>
                  </a:cubicBezTo>
                  <a:cubicBezTo>
                    <a:pt x="5" y="138"/>
                    <a:pt x="14" y="172"/>
                    <a:pt x="24" y="205"/>
                  </a:cubicBezTo>
                  <a:cubicBezTo>
                    <a:pt x="24" y="205"/>
                    <a:pt x="21" y="205"/>
                    <a:pt x="24" y="206"/>
                  </a:cubicBezTo>
                  <a:cubicBezTo>
                    <a:pt x="111" y="552"/>
                    <a:pt x="340" y="843"/>
                    <a:pt x="654" y="1011"/>
                  </a:cubicBezTo>
                  <a:cubicBezTo>
                    <a:pt x="670" y="1021"/>
                    <a:pt x="687" y="1028"/>
                    <a:pt x="704" y="1036"/>
                  </a:cubicBezTo>
                  <a:cubicBezTo>
                    <a:pt x="688" y="997"/>
                    <a:pt x="680" y="955"/>
                    <a:pt x="680" y="915"/>
                  </a:cubicBezTo>
                  <a:cubicBezTo>
                    <a:pt x="680" y="875"/>
                    <a:pt x="688" y="837"/>
                    <a:pt x="701" y="801"/>
                  </a:cubicBezTo>
                  <a:cubicBezTo>
                    <a:pt x="704" y="786"/>
                    <a:pt x="710" y="772"/>
                    <a:pt x="719" y="759"/>
                  </a:cubicBezTo>
                  <a:cubicBezTo>
                    <a:pt x="708" y="753"/>
                    <a:pt x="696" y="747"/>
                    <a:pt x="685" y="740"/>
                  </a:cubicBezTo>
                  <a:cubicBezTo>
                    <a:pt x="495" y="611"/>
                    <a:pt x="353" y="424"/>
                    <a:pt x="282" y="206"/>
                  </a:cubicBezTo>
                  <a:lnTo>
                    <a:pt x="282" y="204"/>
                  </a:lnTo>
                  <a:cubicBezTo>
                    <a:pt x="271" y="171"/>
                    <a:pt x="262" y="137"/>
                    <a:pt x="255" y="104"/>
                  </a:cubicBezTo>
                  <a:cubicBezTo>
                    <a:pt x="255" y="34"/>
                    <a:pt x="192" y="0"/>
                    <a:pt x="1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3690300" y="832300"/>
              <a:ext cx="21750" cy="27325"/>
            </a:xfrm>
            <a:custGeom>
              <a:rect b="b" l="l" r="r" t="t"/>
              <a:pathLst>
                <a:path extrusionOk="0" h="1093" w="870">
                  <a:moveTo>
                    <a:pt x="743" y="0"/>
                  </a:moveTo>
                  <a:cubicBezTo>
                    <a:pt x="678" y="0"/>
                    <a:pt x="613" y="35"/>
                    <a:pt x="613" y="105"/>
                  </a:cubicBezTo>
                  <a:cubicBezTo>
                    <a:pt x="599" y="168"/>
                    <a:pt x="580" y="231"/>
                    <a:pt x="554" y="292"/>
                  </a:cubicBezTo>
                  <a:cubicBezTo>
                    <a:pt x="455" y="528"/>
                    <a:pt x="270" y="719"/>
                    <a:pt x="35" y="822"/>
                  </a:cubicBezTo>
                  <a:cubicBezTo>
                    <a:pt x="24" y="828"/>
                    <a:pt x="13" y="833"/>
                    <a:pt x="1" y="837"/>
                  </a:cubicBezTo>
                  <a:cubicBezTo>
                    <a:pt x="7" y="848"/>
                    <a:pt x="13" y="859"/>
                    <a:pt x="17" y="872"/>
                  </a:cubicBezTo>
                  <a:cubicBezTo>
                    <a:pt x="33" y="912"/>
                    <a:pt x="42" y="955"/>
                    <a:pt x="42" y="999"/>
                  </a:cubicBezTo>
                  <a:cubicBezTo>
                    <a:pt x="43" y="1031"/>
                    <a:pt x="38" y="1062"/>
                    <a:pt x="28" y="1092"/>
                  </a:cubicBezTo>
                  <a:cubicBezTo>
                    <a:pt x="43" y="1089"/>
                    <a:pt x="58" y="1083"/>
                    <a:pt x="74" y="1078"/>
                  </a:cubicBezTo>
                  <a:cubicBezTo>
                    <a:pt x="428" y="941"/>
                    <a:pt x="702" y="652"/>
                    <a:pt x="820" y="292"/>
                  </a:cubicBezTo>
                  <a:cubicBezTo>
                    <a:pt x="843" y="230"/>
                    <a:pt x="859" y="168"/>
                    <a:pt x="870" y="104"/>
                  </a:cubicBezTo>
                  <a:cubicBezTo>
                    <a:pt x="870" y="84"/>
                    <a:pt x="854" y="0"/>
                    <a:pt x="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3690675" y="832300"/>
              <a:ext cx="24150" cy="28150"/>
            </a:xfrm>
            <a:custGeom>
              <a:rect b="b" l="l" r="r" t="t"/>
              <a:pathLst>
                <a:path extrusionOk="0" h="1126" w="966">
                  <a:moveTo>
                    <a:pt x="815" y="0"/>
                  </a:moveTo>
                  <a:cubicBezTo>
                    <a:pt x="758" y="8"/>
                    <a:pt x="710" y="42"/>
                    <a:pt x="710" y="104"/>
                  </a:cubicBezTo>
                  <a:cubicBezTo>
                    <a:pt x="697" y="168"/>
                    <a:pt x="677" y="231"/>
                    <a:pt x="651" y="292"/>
                  </a:cubicBezTo>
                  <a:cubicBezTo>
                    <a:pt x="536" y="558"/>
                    <a:pt x="314" y="764"/>
                    <a:pt x="39" y="858"/>
                  </a:cubicBezTo>
                  <a:cubicBezTo>
                    <a:pt x="27" y="863"/>
                    <a:pt x="14" y="868"/>
                    <a:pt x="1" y="872"/>
                  </a:cubicBezTo>
                  <a:cubicBezTo>
                    <a:pt x="18" y="911"/>
                    <a:pt x="27" y="954"/>
                    <a:pt x="27" y="999"/>
                  </a:cubicBezTo>
                  <a:cubicBezTo>
                    <a:pt x="27" y="1030"/>
                    <a:pt x="22" y="1062"/>
                    <a:pt x="12" y="1091"/>
                  </a:cubicBezTo>
                  <a:cubicBezTo>
                    <a:pt x="11" y="1104"/>
                    <a:pt x="7" y="1115"/>
                    <a:pt x="1" y="1126"/>
                  </a:cubicBezTo>
                  <a:cubicBezTo>
                    <a:pt x="17" y="1123"/>
                    <a:pt x="32" y="1121"/>
                    <a:pt x="46" y="1117"/>
                  </a:cubicBezTo>
                  <a:cubicBezTo>
                    <a:pt x="457" y="1006"/>
                    <a:pt x="784" y="695"/>
                    <a:pt x="918" y="292"/>
                  </a:cubicBezTo>
                  <a:cubicBezTo>
                    <a:pt x="939" y="230"/>
                    <a:pt x="955" y="168"/>
                    <a:pt x="966" y="104"/>
                  </a:cubicBezTo>
                  <a:cubicBezTo>
                    <a:pt x="966" y="34"/>
                    <a:pt x="902" y="1"/>
                    <a:pt x="8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32"/>
          <p:cNvGrpSpPr/>
          <p:nvPr/>
        </p:nvGrpSpPr>
        <p:grpSpPr>
          <a:xfrm>
            <a:off x="8075370" y="312113"/>
            <a:ext cx="705653" cy="705614"/>
            <a:chOff x="10174495" y="4989626"/>
            <a:chExt cx="705653" cy="705614"/>
          </a:xfrm>
        </p:grpSpPr>
        <p:sp>
          <p:nvSpPr>
            <p:cNvPr id="1056" name="Google Shape;1056;p32"/>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62" name="Google Shape;1062;p32"/>
          <p:cNvPicPr preferRelativeResize="0"/>
          <p:nvPr/>
        </p:nvPicPr>
        <p:blipFill>
          <a:blip r:embed="rId3">
            <a:alphaModFix/>
          </a:blip>
          <a:stretch>
            <a:fillRect/>
          </a:stretch>
        </p:blipFill>
        <p:spPr>
          <a:xfrm>
            <a:off x="96000" y="928775"/>
            <a:ext cx="4991076" cy="2225325"/>
          </a:xfrm>
          <a:prstGeom prst="rect">
            <a:avLst/>
          </a:prstGeom>
          <a:noFill/>
          <a:ln>
            <a:noFill/>
          </a:ln>
        </p:spPr>
      </p:pic>
      <p:pic>
        <p:nvPicPr>
          <p:cNvPr id="1063" name="Google Shape;1063;p32"/>
          <p:cNvPicPr preferRelativeResize="0"/>
          <p:nvPr/>
        </p:nvPicPr>
        <p:blipFill rotWithShape="1">
          <a:blip r:embed="rId4">
            <a:alphaModFix/>
          </a:blip>
          <a:srcRect b="0" l="0" r="0" t="0"/>
          <a:stretch/>
        </p:blipFill>
        <p:spPr>
          <a:xfrm>
            <a:off x="5146300" y="950825"/>
            <a:ext cx="3896225" cy="401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33"/>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Technical Article Summary</a:t>
            </a:r>
            <a:endParaRPr/>
          </a:p>
        </p:txBody>
      </p:sp>
      <p:grpSp>
        <p:nvGrpSpPr>
          <p:cNvPr id="1069" name="Google Shape;1069;p33"/>
          <p:cNvGrpSpPr/>
          <p:nvPr/>
        </p:nvGrpSpPr>
        <p:grpSpPr>
          <a:xfrm>
            <a:off x="7659750" y="3066275"/>
            <a:ext cx="1346400" cy="1901925"/>
            <a:chOff x="2555500" y="2749600"/>
            <a:chExt cx="1346400" cy="1901925"/>
          </a:xfrm>
        </p:grpSpPr>
        <p:sp>
          <p:nvSpPr>
            <p:cNvPr id="1070" name="Google Shape;1070;p33"/>
            <p:cNvSpPr/>
            <p:nvPr/>
          </p:nvSpPr>
          <p:spPr>
            <a:xfrm>
              <a:off x="2555500" y="4514125"/>
              <a:ext cx="13464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33"/>
            <p:cNvGrpSpPr/>
            <p:nvPr/>
          </p:nvGrpSpPr>
          <p:grpSpPr>
            <a:xfrm>
              <a:off x="2695650" y="2749600"/>
              <a:ext cx="1066100" cy="1858900"/>
              <a:chOff x="2695650" y="2749600"/>
              <a:chExt cx="1066100" cy="1858900"/>
            </a:xfrm>
          </p:grpSpPr>
          <p:sp>
            <p:nvSpPr>
              <p:cNvPr id="1072" name="Google Shape;1072;p33"/>
              <p:cNvSpPr/>
              <p:nvPr/>
            </p:nvSpPr>
            <p:spPr>
              <a:xfrm>
                <a:off x="3337650" y="3487175"/>
                <a:ext cx="104225" cy="463750"/>
              </a:xfrm>
              <a:custGeom>
                <a:rect b="b" l="l" r="r" t="t"/>
                <a:pathLst>
                  <a:path extrusionOk="0" h="18550" w="4169">
                    <a:moveTo>
                      <a:pt x="3777" y="1"/>
                    </a:moveTo>
                    <a:cubicBezTo>
                      <a:pt x="3509" y="4391"/>
                      <a:pt x="2908" y="8294"/>
                      <a:pt x="1949" y="11945"/>
                    </a:cubicBezTo>
                    <a:cubicBezTo>
                      <a:pt x="1572" y="13375"/>
                      <a:pt x="1126" y="14816"/>
                      <a:pt x="696" y="16209"/>
                    </a:cubicBezTo>
                    <a:cubicBezTo>
                      <a:pt x="462" y="16961"/>
                      <a:pt x="227" y="17722"/>
                      <a:pt x="1" y="18487"/>
                    </a:cubicBezTo>
                    <a:lnTo>
                      <a:pt x="394" y="18550"/>
                    </a:lnTo>
                    <a:cubicBezTo>
                      <a:pt x="616" y="17802"/>
                      <a:pt x="844" y="17060"/>
                      <a:pt x="1072" y="16326"/>
                    </a:cubicBezTo>
                    <a:cubicBezTo>
                      <a:pt x="1505" y="14929"/>
                      <a:pt x="1954" y="13483"/>
                      <a:pt x="2331" y="12044"/>
                    </a:cubicBezTo>
                    <a:cubicBezTo>
                      <a:pt x="3294" y="8379"/>
                      <a:pt x="3898" y="4463"/>
                      <a:pt x="4169" y="63"/>
                    </a:cubicBezTo>
                    <a:lnTo>
                      <a:pt x="3777"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2993125" y="2963975"/>
                <a:ext cx="141600" cy="482550"/>
              </a:xfrm>
              <a:custGeom>
                <a:rect b="b" l="l" r="r" t="t"/>
                <a:pathLst>
                  <a:path extrusionOk="0" h="19302" w="5664">
                    <a:moveTo>
                      <a:pt x="282" y="1"/>
                    </a:moveTo>
                    <a:lnTo>
                      <a:pt x="282" y="1"/>
                    </a:lnTo>
                    <a:cubicBezTo>
                      <a:pt x="144" y="3382"/>
                      <a:pt x="0" y="6881"/>
                      <a:pt x="638" y="10282"/>
                    </a:cubicBezTo>
                    <a:cubicBezTo>
                      <a:pt x="1140" y="12964"/>
                      <a:pt x="2375" y="16705"/>
                      <a:pt x="5407" y="19302"/>
                    </a:cubicBezTo>
                    <a:lnTo>
                      <a:pt x="5664" y="19001"/>
                    </a:lnTo>
                    <a:cubicBezTo>
                      <a:pt x="2718" y="16480"/>
                      <a:pt x="1516" y="12829"/>
                      <a:pt x="1026" y="10211"/>
                    </a:cubicBezTo>
                    <a:cubicBezTo>
                      <a:pt x="398" y="6852"/>
                      <a:pt x="539" y="3376"/>
                      <a:pt x="677" y="16"/>
                    </a:cubicBezTo>
                    <a:lnTo>
                      <a:pt x="2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3463900" y="2994400"/>
                <a:ext cx="69750" cy="464875"/>
              </a:xfrm>
              <a:custGeom>
                <a:rect b="b" l="l" r="r" t="t"/>
                <a:pathLst>
                  <a:path extrusionOk="0" h="18595" w="2790">
                    <a:moveTo>
                      <a:pt x="395" y="0"/>
                    </a:moveTo>
                    <a:lnTo>
                      <a:pt x="0" y="19"/>
                    </a:lnTo>
                    <a:cubicBezTo>
                      <a:pt x="274" y="6268"/>
                      <a:pt x="1077" y="12481"/>
                      <a:pt x="2405" y="18595"/>
                    </a:cubicBezTo>
                    <a:lnTo>
                      <a:pt x="2789" y="18511"/>
                    </a:lnTo>
                    <a:cubicBezTo>
                      <a:pt x="1469" y="12420"/>
                      <a:pt x="667" y="6228"/>
                      <a:pt x="3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2764775" y="3062050"/>
                <a:ext cx="927875" cy="1391775"/>
              </a:xfrm>
              <a:custGeom>
                <a:rect b="b" l="l" r="r" t="t"/>
                <a:pathLst>
                  <a:path extrusionOk="0" h="55671" w="37115">
                    <a:moveTo>
                      <a:pt x="35931" y="1184"/>
                    </a:moveTo>
                    <a:lnTo>
                      <a:pt x="35931" y="54486"/>
                    </a:lnTo>
                    <a:lnTo>
                      <a:pt x="1186" y="54486"/>
                    </a:lnTo>
                    <a:lnTo>
                      <a:pt x="1184" y="1184"/>
                    </a:lnTo>
                    <a:close/>
                    <a:moveTo>
                      <a:pt x="0" y="0"/>
                    </a:moveTo>
                    <a:lnTo>
                      <a:pt x="0" y="55671"/>
                    </a:lnTo>
                    <a:lnTo>
                      <a:pt x="37115" y="55671"/>
                    </a:lnTo>
                    <a:lnTo>
                      <a:pt x="37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2883100" y="3797375"/>
                <a:ext cx="652750" cy="138250"/>
              </a:xfrm>
              <a:custGeom>
                <a:rect b="b" l="l" r="r" t="t"/>
                <a:pathLst>
                  <a:path extrusionOk="0" h="5530" w="26110">
                    <a:moveTo>
                      <a:pt x="1" y="1"/>
                    </a:moveTo>
                    <a:lnTo>
                      <a:pt x="1" y="5529"/>
                    </a:lnTo>
                    <a:lnTo>
                      <a:pt x="26110" y="5529"/>
                    </a:lnTo>
                    <a:lnTo>
                      <a:pt x="2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2883100" y="3886225"/>
                <a:ext cx="652750" cy="49400"/>
              </a:xfrm>
              <a:custGeom>
                <a:rect b="b" l="l" r="r" t="t"/>
                <a:pathLst>
                  <a:path extrusionOk="0" h="1976" w="26110">
                    <a:moveTo>
                      <a:pt x="1" y="1"/>
                    </a:moveTo>
                    <a:lnTo>
                      <a:pt x="1" y="1975"/>
                    </a:lnTo>
                    <a:lnTo>
                      <a:pt x="26110" y="1975"/>
                    </a:lnTo>
                    <a:lnTo>
                      <a:pt x="261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3046600" y="3827025"/>
                <a:ext cx="88850" cy="29600"/>
              </a:xfrm>
              <a:custGeom>
                <a:rect b="b" l="l" r="r" t="t"/>
                <a:pathLst>
                  <a:path extrusionOk="0" h="1184" w="3554">
                    <a:moveTo>
                      <a:pt x="1" y="0"/>
                    </a:moveTo>
                    <a:lnTo>
                      <a:pt x="1" y="1184"/>
                    </a:lnTo>
                    <a:lnTo>
                      <a:pt x="3553" y="1184"/>
                    </a:lnTo>
                    <a:lnTo>
                      <a:pt x="35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316505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328350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3401925" y="3827025"/>
                <a:ext cx="88875" cy="29600"/>
              </a:xfrm>
              <a:custGeom>
                <a:rect b="b" l="l" r="r" t="t"/>
                <a:pathLst>
                  <a:path extrusionOk="0" h="1184" w="3555">
                    <a:moveTo>
                      <a:pt x="1" y="0"/>
                    </a:moveTo>
                    <a:lnTo>
                      <a:pt x="1" y="1184"/>
                    </a:lnTo>
                    <a:lnTo>
                      <a:pt x="3555" y="1184"/>
                    </a:lnTo>
                    <a:lnTo>
                      <a:pt x="3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2907900" y="3817150"/>
                <a:ext cx="98700" cy="98750"/>
              </a:xfrm>
              <a:custGeom>
                <a:rect b="b" l="l" r="r" t="t"/>
                <a:pathLst>
                  <a:path extrusionOk="0" h="3950" w="3948">
                    <a:moveTo>
                      <a:pt x="1975" y="1"/>
                    </a:moveTo>
                    <a:cubicBezTo>
                      <a:pt x="884" y="1"/>
                      <a:pt x="0" y="884"/>
                      <a:pt x="0" y="1975"/>
                    </a:cubicBezTo>
                    <a:cubicBezTo>
                      <a:pt x="0" y="3065"/>
                      <a:pt x="884" y="3949"/>
                      <a:pt x="1975" y="3949"/>
                    </a:cubicBezTo>
                    <a:cubicBezTo>
                      <a:pt x="3064" y="3949"/>
                      <a:pt x="3948" y="3065"/>
                      <a:pt x="3948" y="1975"/>
                    </a:cubicBezTo>
                    <a:cubicBezTo>
                      <a:pt x="3948" y="884"/>
                      <a:pt x="3064" y="1"/>
                      <a:pt x="1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2779550" y="3492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2779550" y="3935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2697850" y="4509400"/>
                <a:ext cx="90675" cy="99100"/>
              </a:xfrm>
              <a:custGeom>
                <a:rect b="b" l="l" r="r" t="t"/>
                <a:pathLst>
                  <a:path extrusionOk="0" h="3964" w="3627">
                    <a:moveTo>
                      <a:pt x="1814" y="0"/>
                    </a:moveTo>
                    <a:cubicBezTo>
                      <a:pt x="813" y="0"/>
                      <a:pt x="1" y="888"/>
                      <a:pt x="1" y="1983"/>
                    </a:cubicBezTo>
                    <a:cubicBezTo>
                      <a:pt x="1" y="3077"/>
                      <a:pt x="813" y="3963"/>
                      <a:pt x="1814" y="3963"/>
                    </a:cubicBezTo>
                    <a:cubicBezTo>
                      <a:pt x="2816" y="3963"/>
                      <a:pt x="3626" y="3077"/>
                      <a:pt x="3626" y="1983"/>
                    </a:cubicBezTo>
                    <a:cubicBezTo>
                      <a:pt x="3626" y="888"/>
                      <a:pt x="2814" y="0"/>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2712275" y="4525175"/>
                <a:ext cx="61825" cy="67575"/>
              </a:xfrm>
              <a:custGeom>
                <a:rect b="b" l="l" r="r" t="t"/>
                <a:pathLst>
                  <a:path extrusionOk="0" h="2703" w="2473">
                    <a:moveTo>
                      <a:pt x="1237" y="0"/>
                    </a:moveTo>
                    <a:cubicBezTo>
                      <a:pt x="554" y="0"/>
                      <a:pt x="1" y="606"/>
                      <a:pt x="1" y="1352"/>
                    </a:cubicBezTo>
                    <a:cubicBezTo>
                      <a:pt x="1" y="2097"/>
                      <a:pt x="554" y="2703"/>
                      <a:pt x="1237" y="2703"/>
                    </a:cubicBezTo>
                    <a:cubicBezTo>
                      <a:pt x="1920" y="2703"/>
                      <a:pt x="2472" y="2097"/>
                      <a:pt x="2472" y="1352"/>
                    </a:cubicBezTo>
                    <a:cubicBezTo>
                      <a:pt x="2472" y="606"/>
                      <a:pt x="1920" y="0"/>
                      <a:pt x="12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2711925" y="4482925"/>
                <a:ext cx="82675" cy="82875"/>
              </a:xfrm>
              <a:custGeom>
                <a:rect b="b" l="l" r="r" t="t"/>
                <a:pathLst>
                  <a:path extrusionOk="0" h="3315" w="3307">
                    <a:moveTo>
                      <a:pt x="2092" y="1"/>
                    </a:moveTo>
                    <a:cubicBezTo>
                      <a:pt x="1898" y="1"/>
                      <a:pt x="1707" y="22"/>
                      <a:pt x="1532" y="91"/>
                    </a:cubicBezTo>
                    <a:cubicBezTo>
                      <a:pt x="1160" y="237"/>
                      <a:pt x="834" y="525"/>
                      <a:pt x="528" y="790"/>
                    </a:cubicBezTo>
                    <a:cubicBezTo>
                      <a:pt x="405" y="897"/>
                      <a:pt x="281" y="1004"/>
                      <a:pt x="174" y="1129"/>
                    </a:cubicBezTo>
                    <a:cubicBezTo>
                      <a:pt x="99" y="1218"/>
                      <a:pt x="29" y="1320"/>
                      <a:pt x="13" y="1437"/>
                    </a:cubicBezTo>
                    <a:cubicBezTo>
                      <a:pt x="12" y="1447"/>
                      <a:pt x="11" y="1458"/>
                      <a:pt x="11" y="1468"/>
                    </a:cubicBezTo>
                    <a:cubicBezTo>
                      <a:pt x="1" y="1670"/>
                      <a:pt x="263" y="1789"/>
                      <a:pt x="361" y="1945"/>
                    </a:cubicBezTo>
                    <a:cubicBezTo>
                      <a:pt x="512" y="2192"/>
                      <a:pt x="686" y="2424"/>
                      <a:pt x="879" y="2639"/>
                    </a:cubicBezTo>
                    <a:cubicBezTo>
                      <a:pt x="1019" y="2794"/>
                      <a:pt x="1381" y="3314"/>
                      <a:pt x="1598" y="3314"/>
                    </a:cubicBezTo>
                    <a:cubicBezTo>
                      <a:pt x="1604" y="3314"/>
                      <a:pt x="1611" y="3314"/>
                      <a:pt x="1617" y="3313"/>
                    </a:cubicBezTo>
                    <a:cubicBezTo>
                      <a:pt x="1704" y="3299"/>
                      <a:pt x="1774" y="3233"/>
                      <a:pt x="1840" y="3169"/>
                    </a:cubicBezTo>
                    <a:cubicBezTo>
                      <a:pt x="2453" y="2571"/>
                      <a:pt x="3102" y="1906"/>
                      <a:pt x="3255" y="1022"/>
                    </a:cubicBezTo>
                    <a:cubicBezTo>
                      <a:pt x="3307" y="722"/>
                      <a:pt x="3277" y="364"/>
                      <a:pt x="3053" y="181"/>
                    </a:cubicBezTo>
                    <a:cubicBezTo>
                      <a:pt x="2929" y="79"/>
                      <a:pt x="2768" y="51"/>
                      <a:pt x="2614" y="35"/>
                    </a:cubicBezTo>
                    <a:cubicBezTo>
                      <a:pt x="2447" y="19"/>
                      <a:pt x="2269" y="1"/>
                      <a:pt x="2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2742850" y="4448850"/>
                <a:ext cx="59225" cy="49400"/>
              </a:xfrm>
              <a:custGeom>
                <a:rect b="b" l="l" r="r" t="t"/>
                <a:pathLst>
                  <a:path extrusionOk="0" h="1976" w="2369">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3615825" y="4509400"/>
                <a:ext cx="90675" cy="99100"/>
              </a:xfrm>
              <a:custGeom>
                <a:rect b="b" l="l" r="r" t="t"/>
                <a:pathLst>
                  <a:path extrusionOk="0" h="3964" w="3627">
                    <a:moveTo>
                      <a:pt x="1813" y="0"/>
                    </a:moveTo>
                    <a:cubicBezTo>
                      <a:pt x="812" y="0"/>
                      <a:pt x="0" y="888"/>
                      <a:pt x="0" y="1983"/>
                    </a:cubicBezTo>
                    <a:cubicBezTo>
                      <a:pt x="0" y="3077"/>
                      <a:pt x="812" y="3963"/>
                      <a:pt x="1813" y="3963"/>
                    </a:cubicBezTo>
                    <a:cubicBezTo>
                      <a:pt x="2815" y="3963"/>
                      <a:pt x="3627" y="3077"/>
                      <a:pt x="3627" y="1983"/>
                    </a:cubicBezTo>
                    <a:cubicBezTo>
                      <a:pt x="3627" y="888"/>
                      <a:pt x="2815"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3630250" y="4525175"/>
                <a:ext cx="61825" cy="67575"/>
              </a:xfrm>
              <a:custGeom>
                <a:rect b="b" l="l" r="r" t="t"/>
                <a:pathLst>
                  <a:path extrusionOk="0" h="2703" w="2473">
                    <a:moveTo>
                      <a:pt x="1236" y="0"/>
                    </a:moveTo>
                    <a:cubicBezTo>
                      <a:pt x="554" y="0"/>
                      <a:pt x="0" y="606"/>
                      <a:pt x="0" y="1352"/>
                    </a:cubicBezTo>
                    <a:cubicBezTo>
                      <a:pt x="0" y="2097"/>
                      <a:pt x="554" y="2703"/>
                      <a:pt x="1236" y="2703"/>
                    </a:cubicBezTo>
                    <a:cubicBezTo>
                      <a:pt x="1919" y="2703"/>
                      <a:pt x="2473" y="2097"/>
                      <a:pt x="2473" y="1352"/>
                    </a:cubicBezTo>
                    <a:cubicBezTo>
                      <a:pt x="2473" y="606"/>
                      <a:pt x="1919" y="0"/>
                      <a:pt x="12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3629925" y="4482925"/>
                <a:ext cx="82675" cy="82875"/>
              </a:xfrm>
              <a:custGeom>
                <a:rect b="b" l="l" r="r" t="t"/>
                <a:pathLst>
                  <a:path extrusionOk="0" h="3315" w="3307">
                    <a:moveTo>
                      <a:pt x="2091" y="1"/>
                    </a:moveTo>
                    <a:cubicBezTo>
                      <a:pt x="1898" y="1"/>
                      <a:pt x="1706" y="22"/>
                      <a:pt x="1530" y="91"/>
                    </a:cubicBezTo>
                    <a:cubicBezTo>
                      <a:pt x="1158" y="237"/>
                      <a:pt x="834" y="525"/>
                      <a:pt x="527" y="790"/>
                    </a:cubicBezTo>
                    <a:cubicBezTo>
                      <a:pt x="403" y="897"/>
                      <a:pt x="281" y="1004"/>
                      <a:pt x="173" y="1129"/>
                    </a:cubicBezTo>
                    <a:cubicBezTo>
                      <a:pt x="98" y="1218"/>
                      <a:pt x="29" y="1320"/>
                      <a:pt x="13" y="1437"/>
                    </a:cubicBezTo>
                    <a:cubicBezTo>
                      <a:pt x="12" y="1447"/>
                      <a:pt x="10" y="1458"/>
                      <a:pt x="10" y="1468"/>
                    </a:cubicBezTo>
                    <a:cubicBezTo>
                      <a:pt x="0" y="1670"/>
                      <a:pt x="262" y="1789"/>
                      <a:pt x="359" y="1945"/>
                    </a:cubicBezTo>
                    <a:cubicBezTo>
                      <a:pt x="512" y="2192"/>
                      <a:pt x="685" y="2424"/>
                      <a:pt x="878" y="2639"/>
                    </a:cubicBezTo>
                    <a:cubicBezTo>
                      <a:pt x="1017" y="2794"/>
                      <a:pt x="1381" y="3314"/>
                      <a:pt x="1597" y="3314"/>
                    </a:cubicBezTo>
                    <a:cubicBezTo>
                      <a:pt x="1604" y="3314"/>
                      <a:pt x="1611" y="3314"/>
                      <a:pt x="1617" y="3313"/>
                    </a:cubicBezTo>
                    <a:cubicBezTo>
                      <a:pt x="1704" y="3299"/>
                      <a:pt x="1774" y="3233"/>
                      <a:pt x="1839" y="3169"/>
                    </a:cubicBezTo>
                    <a:cubicBezTo>
                      <a:pt x="2452" y="2571"/>
                      <a:pt x="3101" y="1906"/>
                      <a:pt x="3254" y="1022"/>
                    </a:cubicBezTo>
                    <a:cubicBezTo>
                      <a:pt x="3306" y="722"/>
                      <a:pt x="3276" y="364"/>
                      <a:pt x="3053" y="181"/>
                    </a:cubicBezTo>
                    <a:cubicBezTo>
                      <a:pt x="2927" y="79"/>
                      <a:pt x="2768" y="51"/>
                      <a:pt x="2614" y="35"/>
                    </a:cubicBezTo>
                    <a:cubicBezTo>
                      <a:pt x="2447" y="19"/>
                      <a:pt x="2268" y="1"/>
                      <a:pt x="2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3"/>
              <p:cNvSpPr/>
              <p:nvPr/>
            </p:nvSpPr>
            <p:spPr>
              <a:xfrm>
                <a:off x="3660800" y="4448850"/>
                <a:ext cx="59250" cy="49400"/>
              </a:xfrm>
              <a:custGeom>
                <a:rect b="b" l="l" r="r" t="t"/>
                <a:pathLst>
                  <a:path extrusionOk="0" h="1976" w="2370">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a:off x="2854400" y="2797875"/>
                <a:ext cx="331150" cy="210925"/>
              </a:xfrm>
              <a:custGeom>
                <a:rect b="b" l="l" r="r" t="t"/>
                <a:pathLst>
                  <a:path extrusionOk="0" h="8437" w="13246">
                    <a:moveTo>
                      <a:pt x="1487" y="1"/>
                    </a:moveTo>
                    <a:cubicBezTo>
                      <a:pt x="666" y="1"/>
                      <a:pt x="1" y="559"/>
                      <a:pt x="1" y="1247"/>
                    </a:cubicBezTo>
                    <a:lnTo>
                      <a:pt x="1" y="7190"/>
                    </a:lnTo>
                    <a:cubicBezTo>
                      <a:pt x="1" y="7880"/>
                      <a:pt x="666" y="8437"/>
                      <a:pt x="1487" y="8437"/>
                    </a:cubicBezTo>
                    <a:lnTo>
                      <a:pt x="11761" y="8437"/>
                    </a:lnTo>
                    <a:cubicBezTo>
                      <a:pt x="12580" y="8437"/>
                      <a:pt x="13245" y="7878"/>
                      <a:pt x="13245" y="7190"/>
                    </a:cubicBezTo>
                    <a:lnTo>
                      <a:pt x="13245" y="1247"/>
                    </a:lnTo>
                    <a:cubicBezTo>
                      <a:pt x="13245" y="558"/>
                      <a:pt x="12580" y="1"/>
                      <a:pt x="11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2845975" y="2789450"/>
                <a:ext cx="348000" cy="227825"/>
              </a:xfrm>
              <a:custGeom>
                <a:rect b="b" l="l" r="r" t="t"/>
                <a:pathLst>
                  <a:path extrusionOk="0" h="9113" w="13920">
                    <a:moveTo>
                      <a:pt x="12098" y="676"/>
                    </a:moveTo>
                    <a:cubicBezTo>
                      <a:pt x="12731" y="676"/>
                      <a:pt x="13245" y="1083"/>
                      <a:pt x="13245" y="1584"/>
                    </a:cubicBezTo>
                    <a:lnTo>
                      <a:pt x="13245" y="7527"/>
                    </a:lnTo>
                    <a:cubicBezTo>
                      <a:pt x="13245" y="8029"/>
                      <a:pt x="12731" y="8436"/>
                      <a:pt x="12098" y="8436"/>
                    </a:cubicBezTo>
                    <a:lnTo>
                      <a:pt x="1824" y="8436"/>
                    </a:lnTo>
                    <a:cubicBezTo>
                      <a:pt x="1191" y="8436"/>
                      <a:pt x="677" y="8029"/>
                      <a:pt x="677" y="7527"/>
                    </a:cubicBezTo>
                    <a:lnTo>
                      <a:pt x="677" y="1584"/>
                    </a:lnTo>
                    <a:cubicBezTo>
                      <a:pt x="677" y="1083"/>
                      <a:pt x="1191" y="676"/>
                      <a:pt x="1824" y="676"/>
                    </a:cubicBezTo>
                    <a:close/>
                    <a:moveTo>
                      <a:pt x="1824" y="0"/>
                    </a:moveTo>
                    <a:cubicBezTo>
                      <a:pt x="818" y="0"/>
                      <a:pt x="0" y="711"/>
                      <a:pt x="0" y="1584"/>
                    </a:cubicBezTo>
                    <a:lnTo>
                      <a:pt x="0" y="7527"/>
                    </a:lnTo>
                    <a:cubicBezTo>
                      <a:pt x="0" y="8402"/>
                      <a:pt x="818" y="9113"/>
                      <a:pt x="1824" y="9113"/>
                    </a:cubicBezTo>
                    <a:lnTo>
                      <a:pt x="12098" y="9113"/>
                    </a:lnTo>
                    <a:cubicBezTo>
                      <a:pt x="13102" y="9113"/>
                      <a:pt x="13920" y="8402"/>
                      <a:pt x="13920" y="7527"/>
                    </a:cubicBezTo>
                    <a:lnTo>
                      <a:pt x="13920" y="1584"/>
                    </a:lnTo>
                    <a:cubicBezTo>
                      <a:pt x="13920" y="711"/>
                      <a:pt x="13102" y="0"/>
                      <a:pt x="12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2979450" y="3008775"/>
                <a:ext cx="81100" cy="40050"/>
              </a:xfrm>
              <a:custGeom>
                <a:rect b="b" l="l" r="r" t="t"/>
                <a:pathLst>
                  <a:path extrusionOk="0" h="1602" w="3244">
                    <a:moveTo>
                      <a:pt x="0" y="1"/>
                    </a:moveTo>
                    <a:lnTo>
                      <a:pt x="0" y="1602"/>
                    </a:lnTo>
                    <a:lnTo>
                      <a:pt x="3244" y="1602"/>
                    </a:lnTo>
                    <a:lnTo>
                      <a:pt x="32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2961675" y="3031500"/>
                <a:ext cx="116650" cy="17325"/>
              </a:xfrm>
              <a:custGeom>
                <a:rect b="b" l="l" r="r" t="t"/>
                <a:pathLst>
                  <a:path extrusionOk="0" h="693" w="4666">
                    <a:moveTo>
                      <a:pt x="734" y="0"/>
                    </a:moveTo>
                    <a:lnTo>
                      <a:pt x="0" y="693"/>
                    </a:lnTo>
                    <a:lnTo>
                      <a:pt x="4665" y="693"/>
                    </a:lnTo>
                    <a:lnTo>
                      <a:pt x="3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2862875" y="2911600"/>
                <a:ext cx="230050" cy="62875"/>
              </a:xfrm>
              <a:custGeom>
                <a:rect b="b" l="l" r="r" t="t"/>
                <a:pathLst>
                  <a:path extrusionOk="0" h="2515" w="9202">
                    <a:moveTo>
                      <a:pt x="8851" y="185"/>
                    </a:moveTo>
                    <a:lnTo>
                      <a:pt x="8851" y="883"/>
                    </a:lnTo>
                    <a:lnTo>
                      <a:pt x="8472" y="883"/>
                    </a:lnTo>
                    <a:lnTo>
                      <a:pt x="8472" y="185"/>
                    </a:lnTo>
                    <a:close/>
                    <a:moveTo>
                      <a:pt x="524" y="185"/>
                    </a:moveTo>
                    <a:lnTo>
                      <a:pt x="524" y="885"/>
                    </a:lnTo>
                    <a:lnTo>
                      <a:pt x="146" y="885"/>
                    </a:lnTo>
                    <a:lnTo>
                      <a:pt x="146" y="185"/>
                    </a:lnTo>
                    <a:close/>
                    <a:moveTo>
                      <a:pt x="1014" y="185"/>
                    </a:moveTo>
                    <a:lnTo>
                      <a:pt x="1014" y="885"/>
                    </a:lnTo>
                    <a:lnTo>
                      <a:pt x="635" y="885"/>
                    </a:lnTo>
                    <a:lnTo>
                      <a:pt x="635" y="185"/>
                    </a:lnTo>
                    <a:close/>
                    <a:moveTo>
                      <a:pt x="1504" y="185"/>
                    </a:moveTo>
                    <a:lnTo>
                      <a:pt x="1504" y="885"/>
                    </a:lnTo>
                    <a:lnTo>
                      <a:pt x="1126" y="885"/>
                    </a:lnTo>
                    <a:lnTo>
                      <a:pt x="1126" y="185"/>
                    </a:lnTo>
                    <a:close/>
                    <a:moveTo>
                      <a:pt x="1994" y="185"/>
                    </a:moveTo>
                    <a:lnTo>
                      <a:pt x="1994" y="885"/>
                    </a:lnTo>
                    <a:lnTo>
                      <a:pt x="1615" y="885"/>
                    </a:lnTo>
                    <a:lnTo>
                      <a:pt x="1615" y="185"/>
                    </a:lnTo>
                    <a:close/>
                    <a:moveTo>
                      <a:pt x="2484" y="185"/>
                    </a:moveTo>
                    <a:lnTo>
                      <a:pt x="2484" y="885"/>
                    </a:lnTo>
                    <a:lnTo>
                      <a:pt x="2105" y="885"/>
                    </a:lnTo>
                    <a:lnTo>
                      <a:pt x="2105" y="185"/>
                    </a:lnTo>
                    <a:close/>
                    <a:moveTo>
                      <a:pt x="2972" y="185"/>
                    </a:moveTo>
                    <a:lnTo>
                      <a:pt x="2972" y="885"/>
                    </a:lnTo>
                    <a:lnTo>
                      <a:pt x="2595" y="885"/>
                    </a:lnTo>
                    <a:lnTo>
                      <a:pt x="2595" y="185"/>
                    </a:lnTo>
                    <a:close/>
                    <a:moveTo>
                      <a:pt x="3462" y="185"/>
                    </a:moveTo>
                    <a:lnTo>
                      <a:pt x="3462" y="885"/>
                    </a:lnTo>
                    <a:lnTo>
                      <a:pt x="3085" y="885"/>
                    </a:lnTo>
                    <a:lnTo>
                      <a:pt x="3085" y="185"/>
                    </a:lnTo>
                    <a:close/>
                    <a:moveTo>
                      <a:pt x="3954" y="185"/>
                    </a:moveTo>
                    <a:lnTo>
                      <a:pt x="3952" y="885"/>
                    </a:lnTo>
                    <a:lnTo>
                      <a:pt x="3575" y="885"/>
                    </a:lnTo>
                    <a:lnTo>
                      <a:pt x="3575" y="185"/>
                    </a:lnTo>
                    <a:close/>
                    <a:moveTo>
                      <a:pt x="4442" y="185"/>
                    </a:moveTo>
                    <a:lnTo>
                      <a:pt x="4442" y="885"/>
                    </a:lnTo>
                    <a:lnTo>
                      <a:pt x="4065" y="885"/>
                    </a:lnTo>
                    <a:lnTo>
                      <a:pt x="4065" y="185"/>
                    </a:lnTo>
                    <a:close/>
                    <a:moveTo>
                      <a:pt x="4934" y="185"/>
                    </a:moveTo>
                    <a:lnTo>
                      <a:pt x="4932" y="885"/>
                    </a:lnTo>
                    <a:lnTo>
                      <a:pt x="4553" y="885"/>
                    </a:lnTo>
                    <a:lnTo>
                      <a:pt x="4553" y="185"/>
                    </a:lnTo>
                    <a:close/>
                    <a:moveTo>
                      <a:pt x="5421" y="185"/>
                    </a:moveTo>
                    <a:lnTo>
                      <a:pt x="5421" y="885"/>
                    </a:lnTo>
                    <a:lnTo>
                      <a:pt x="5043" y="885"/>
                    </a:lnTo>
                    <a:lnTo>
                      <a:pt x="5043" y="185"/>
                    </a:lnTo>
                    <a:close/>
                    <a:moveTo>
                      <a:pt x="5912" y="185"/>
                    </a:moveTo>
                    <a:lnTo>
                      <a:pt x="5912" y="885"/>
                    </a:lnTo>
                    <a:lnTo>
                      <a:pt x="5533" y="885"/>
                    </a:lnTo>
                    <a:lnTo>
                      <a:pt x="5533" y="185"/>
                    </a:lnTo>
                    <a:close/>
                    <a:moveTo>
                      <a:pt x="6401" y="185"/>
                    </a:moveTo>
                    <a:lnTo>
                      <a:pt x="6401" y="885"/>
                    </a:lnTo>
                    <a:lnTo>
                      <a:pt x="6023" y="885"/>
                    </a:lnTo>
                    <a:lnTo>
                      <a:pt x="6023" y="185"/>
                    </a:lnTo>
                    <a:close/>
                    <a:moveTo>
                      <a:pt x="6892" y="185"/>
                    </a:moveTo>
                    <a:lnTo>
                      <a:pt x="6891" y="885"/>
                    </a:lnTo>
                    <a:lnTo>
                      <a:pt x="6513" y="885"/>
                    </a:lnTo>
                    <a:lnTo>
                      <a:pt x="6513" y="185"/>
                    </a:lnTo>
                    <a:close/>
                    <a:moveTo>
                      <a:pt x="7381" y="185"/>
                    </a:moveTo>
                    <a:lnTo>
                      <a:pt x="7381" y="885"/>
                    </a:lnTo>
                    <a:lnTo>
                      <a:pt x="7003" y="885"/>
                    </a:lnTo>
                    <a:lnTo>
                      <a:pt x="7003" y="185"/>
                    </a:lnTo>
                    <a:close/>
                    <a:moveTo>
                      <a:pt x="7871" y="185"/>
                    </a:moveTo>
                    <a:lnTo>
                      <a:pt x="7871" y="885"/>
                    </a:lnTo>
                    <a:lnTo>
                      <a:pt x="7493" y="885"/>
                    </a:lnTo>
                    <a:lnTo>
                      <a:pt x="7493" y="185"/>
                    </a:lnTo>
                    <a:close/>
                    <a:moveTo>
                      <a:pt x="8361" y="185"/>
                    </a:moveTo>
                    <a:lnTo>
                      <a:pt x="8361" y="885"/>
                    </a:lnTo>
                    <a:lnTo>
                      <a:pt x="7982" y="885"/>
                    </a:lnTo>
                    <a:lnTo>
                      <a:pt x="7982" y="185"/>
                    </a:lnTo>
                    <a:close/>
                    <a:moveTo>
                      <a:pt x="1504" y="977"/>
                    </a:moveTo>
                    <a:lnTo>
                      <a:pt x="1504" y="1630"/>
                    </a:lnTo>
                    <a:lnTo>
                      <a:pt x="1126" y="1630"/>
                    </a:lnTo>
                    <a:lnTo>
                      <a:pt x="1126" y="977"/>
                    </a:lnTo>
                    <a:close/>
                    <a:moveTo>
                      <a:pt x="8851" y="977"/>
                    </a:moveTo>
                    <a:lnTo>
                      <a:pt x="8851" y="1630"/>
                    </a:lnTo>
                    <a:lnTo>
                      <a:pt x="8472" y="1630"/>
                    </a:lnTo>
                    <a:lnTo>
                      <a:pt x="8472" y="977"/>
                    </a:lnTo>
                    <a:close/>
                    <a:moveTo>
                      <a:pt x="524" y="977"/>
                    </a:moveTo>
                    <a:lnTo>
                      <a:pt x="524" y="1631"/>
                    </a:lnTo>
                    <a:lnTo>
                      <a:pt x="146" y="1631"/>
                    </a:lnTo>
                    <a:lnTo>
                      <a:pt x="146" y="977"/>
                    </a:lnTo>
                    <a:close/>
                    <a:moveTo>
                      <a:pt x="1014" y="977"/>
                    </a:moveTo>
                    <a:lnTo>
                      <a:pt x="1014" y="1631"/>
                    </a:lnTo>
                    <a:lnTo>
                      <a:pt x="635" y="1631"/>
                    </a:lnTo>
                    <a:lnTo>
                      <a:pt x="635" y="977"/>
                    </a:lnTo>
                    <a:close/>
                    <a:moveTo>
                      <a:pt x="1994" y="977"/>
                    </a:moveTo>
                    <a:lnTo>
                      <a:pt x="1994" y="1631"/>
                    </a:lnTo>
                    <a:lnTo>
                      <a:pt x="1615" y="1631"/>
                    </a:lnTo>
                    <a:lnTo>
                      <a:pt x="1615" y="977"/>
                    </a:lnTo>
                    <a:close/>
                    <a:moveTo>
                      <a:pt x="2484" y="977"/>
                    </a:moveTo>
                    <a:lnTo>
                      <a:pt x="2484" y="1631"/>
                    </a:lnTo>
                    <a:lnTo>
                      <a:pt x="2105" y="1631"/>
                    </a:lnTo>
                    <a:lnTo>
                      <a:pt x="2105" y="977"/>
                    </a:lnTo>
                    <a:close/>
                    <a:moveTo>
                      <a:pt x="2972" y="977"/>
                    </a:moveTo>
                    <a:lnTo>
                      <a:pt x="2972" y="1631"/>
                    </a:lnTo>
                    <a:lnTo>
                      <a:pt x="2595" y="1631"/>
                    </a:lnTo>
                    <a:lnTo>
                      <a:pt x="2595" y="977"/>
                    </a:lnTo>
                    <a:close/>
                    <a:moveTo>
                      <a:pt x="3462" y="977"/>
                    </a:moveTo>
                    <a:lnTo>
                      <a:pt x="3462" y="1631"/>
                    </a:lnTo>
                    <a:lnTo>
                      <a:pt x="3085" y="1631"/>
                    </a:lnTo>
                    <a:lnTo>
                      <a:pt x="3085" y="977"/>
                    </a:lnTo>
                    <a:close/>
                    <a:moveTo>
                      <a:pt x="3954" y="977"/>
                    </a:moveTo>
                    <a:lnTo>
                      <a:pt x="3954" y="1631"/>
                    </a:lnTo>
                    <a:lnTo>
                      <a:pt x="3575" y="1631"/>
                    </a:lnTo>
                    <a:lnTo>
                      <a:pt x="3575" y="977"/>
                    </a:lnTo>
                    <a:close/>
                    <a:moveTo>
                      <a:pt x="4442" y="977"/>
                    </a:moveTo>
                    <a:lnTo>
                      <a:pt x="4442" y="1631"/>
                    </a:lnTo>
                    <a:lnTo>
                      <a:pt x="4065" y="1631"/>
                    </a:lnTo>
                    <a:lnTo>
                      <a:pt x="4065" y="977"/>
                    </a:lnTo>
                    <a:close/>
                    <a:moveTo>
                      <a:pt x="4934" y="977"/>
                    </a:moveTo>
                    <a:lnTo>
                      <a:pt x="4934" y="1631"/>
                    </a:lnTo>
                    <a:lnTo>
                      <a:pt x="4555" y="1631"/>
                    </a:lnTo>
                    <a:lnTo>
                      <a:pt x="4553" y="977"/>
                    </a:lnTo>
                    <a:close/>
                    <a:moveTo>
                      <a:pt x="5421" y="977"/>
                    </a:moveTo>
                    <a:lnTo>
                      <a:pt x="5421" y="1631"/>
                    </a:lnTo>
                    <a:lnTo>
                      <a:pt x="5043" y="1631"/>
                    </a:lnTo>
                    <a:lnTo>
                      <a:pt x="5043" y="977"/>
                    </a:lnTo>
                    <a:close/>
                    <a:moveTo>
                      <a:pt x="5912" y="977"/>
                    </a:moveTo>
                    <a:lnTo>
                      <a:pt x="5912" y="1631"/>
                    </a:lnTo>
                    <a:lnTo>
                      <a:pt x="5533" y="1631"/>
                    </a:lnTo>
                    <a:lnTo>
                      <a:pt x="5533" y="977"/>
                    </a:lnTo>
                    <a:close/>
                    <a:moveTo>
                      <a:pt x="6401" y="977"/>
                    </a:moveTo>
                    <a:lnTo>
                      <a:pt x="6401" y="1631"/>
                    </a:lnTo>
                    <a:lnTo>
                      <a:pt x="6023" y="1631"/>
                    </a:lnTo>
                    <a:lnTo>
                      <a:pt x="6023" y="977"/>
                    </a:lnTo>
                    <a:close/>
                    <a:moveTo>
                      <a:pt x="6892" y="977"/>
                    </a:moveTo>
                    <a:lnTo>
                      <a:pt x="6892" y="1631"/>
                    </a:lnTo>
                    <a:lnTo>
                      <a:pt x="6513" y="1631"/>
                    </a:lnTo>
                    <a:lnTo>
                      <a:pt x="6513" y="977"/>
                    </a:lnTo>
                    <a:close/>
                    <a:moveTo>
                      <a:pt x="7381" y="977"/>
                    </a:moveTo>
                    <a:lnTo>
                      <a:pt x="7381" y="1631"/>
                    </a:lnTo>
                    <a:lnTo>
                      <a:pt x="7003" y="1631"/>
                    </a:lnTo>
                    <a:lnTo>
                      <a:pt x="7003" y="977"/>
                    </a:lnTo>
                    <a:close/>
                    <a:moveTo>
                      <a:pt x="7871" y="977"/>
                    </a:moveTo>
                    <a:lnTo>
                      <a:pt x="7871" y="1631"/>
                    </a:lnTo>
                    <a:lnTo>
                      <a:pt x="7493" y="1631"/>
                    </a:lnTo>
                    <a:lnTo>
                      <a:pt x="7493" y="977"/>
                    </a:lnTo>
                    <a:close/>
                    <a:moveTo>
                      <a:pt x="8361" y="977"/>
                    </a:moveTo>
                    <a:lnTo>
                      <a:pt x="8361" y="1631"/>
                    </a:lnTo>
                    <a:lnTo>
                      <a:pt x="7982" y="1630"/>
                    </a:lnTo>
                    <a:lnTo>
                      <a:pt x="7982" y="977"/>
                    </a:lnTo>
                    <a:close/>
                    <a:moveTo>
                      <a:pt x="524" y="1722"/>
                    </a:moveTo>
                    <a:lnTo>
                      <a:pt x="524" y="2328"/>
                    </a:lnTo>
                    <a:lnTo>
                      <a:pt x="146" y="2328"/>
                    </a:lnTo>
                    <a:lnTo>
                      <a:pt x="146" y="1722"/>
                    </a:lnTo>
                    <a:close/>
                    <a:moveTo>
                      <a:pt x="1014" y="1722"/>
                    </a:moveTo>
                    <a:lnTo>
                      <a:pt x="1014" y="2328"/>
                    </a:lnTo>
                    <a:lnTo>
                      <a:pt x="635" y="2328"/>
                    </a:lnTo>
                    <a:lnTo>
                      <a:pt x="635" y="1722"/>
                    </a:lnTo>
                    <a:close/>
                    <a:moveTo>
                      <a:pt x="1504" y="1722"/>
                    </a:moveTo>
                    <a:lnTo>
                      <a:pt x="1504" y="2328"/>
                    </a:lnTo>
                    <a:lnTo>
                      <a:pt x="1126" y="2328"/>
                    </a:lnTo>
                    <a:lnTo>
                      <a:pt x="1126" y="1722"/>
                    </a:lnTo>
                    <a:close/>
                    <a:moveTo>
                      <a:pt x="1994" y="1722"/>
                    </a:moveTo>
                    <a:lnTo>
                      <a:pt x="1994" y="2328"/>
                    </a:lnTo>
                    <a:lnTo>
                      <a:pt x="1615" y="2328"/>
                    </a:lnTo>
                    <a:lnTo>
                      <a:pt x="1615" y="1722"/>
                    </a:lnTo>
                    <a:close/>
                    <a:moveTo>
                      <a:pt x="2484" y="1722"/>
                    </a:moveTo>
                    <a:lnTo>
                      <a:pt x="2484" y="2328"/>
                    </a:lnTo>
                    <a:lnTo>
                      <a:pt x="2105" y="2328"/>
                    </a:lnTo>
                    <a:lnTo>
                      <a:pt x="2105" y="1722"/>
                    </a:lnTo>
                    <a:close/>
                    <a:moveTo>
                      <a:pt x="2972" y="1722"/>
                    </a:moveTo>
                    <a:lnTo>
                      <a:pt x="2972" y="2328"/>
                    </a:lnTo>
                    <a:lnTo>
                      <a:pt x="2595" y="2328"/>
                    </a:lnTo>
                    <a:lnTo>
                      <a:pt x="2595" y="1722"/>
                    </a:lnTo>
                    <a:close/>
                    <a:moveTo>
                      <a:pt x="3462" y="1722"/>
                    </a:moveTo>
                    <a:lnTo>
                      <a:pt x="3462" y="2328"/>
                    </a:lnTo>
                    <a:lnTo>
                      <a:pt x="3085" y="2328"/>
                    </a:lnTo>
                    <a:lnTo>
                      <a:pt x="3085" y="1722"/>
                    </a:lnTo>
                    <a:close/>
                    <a:moveTo>
                      <a:pt x="3954" y="1722"/>
                    </a:moveTo>
                    <a:lnTo>
                      <a:pt x="3954" y="2328"/>
                    </a:lnTo>
                    <a:lnTo>
                      <a:pt x="3575" y="2328"/>
                    </a:lnTo>
                    <a:lnTo>
                      <a:pt x="3575" y="1722"/>
                    </a:lnTo>
                    <a:close/>
                    <a:moveTo>
                      <a:pt x="4442" y="1722"/>
                    </a:moveTo>
                    <a:lnTo>
                      <a:pt x="4442" y="2328"/>
                    </a:lnTo>
                    <a:lnTo>
                      <a:pt x="4065" y="2328"/>
                    </a:lnTo>
                    <a:lnTo>
                      <a:pt x="4065" y="1722"/>
                    </a:lnTo>
                    <a:close/>
                    <a:moveTo>
                      <a:pt x="4934" y="1722"/>
                    </a:moveTo>
                    <a:lnTo>
                      <a:pt x="4934" y="2328"/>
                    </a:lnTo>
                    <a:lnTo>
                      <a:pt x="4555" y="2328"/>
                    </a:lnTo>
                    <a:lnTo>
                      <a:pt x="4553" y="1722"/>
                    </a:lnTo>
                    <a:close/>
                    <a:moveTo>
                      <a:pt x="5421" y="1722"/>
                    </a:moveTo>
                    <a:lnTo>
                      <a:pt x="5421" y="2328"/>
                    </a:lnTo>
                    <a:lnTo>
                      <a:pt x="5043" y="2328"/>
                    </a:lnTo>
                    <a:lnTo>
                      <a:pt x="5043" y="1722"/>
                    </a:lnTo>
                    <a:close/>
                    <a:moveTo>
                      <a:pt x="5912" y="1722"/>
                    </a:moveTo>
                    <a:lnTo>
                      <a:pt x="5912" y="2328"/>
                    </a:lnTo>
                    <a:lnTo>
                      <a:pt x="5533" y="2328"/>
                    </a:lnTo>
                    <a:lnTo>
                      <a:pt x="5533" y="1722"/>
                    </a:lnTo>
                    <a:close/>
                    <a:moveTo>
                      <a:pt x="6401" y="1722"/>
                    </a:moveTo>
                    <a:lnTo>
                      <a:pt x="6401" y="2328"/>
                    </a:lnTo>
                    <a:lnTo>
                      <a:pt x="6023" y="2328"/>
                    </a:lnTo>
                    <a:lnTo>
                      <a:pt x="6023" y="1722"/>
                    </a:lnTo>
                    <a:close/>
                    <a:moveTo>
                      <a:pt x="6892" y="1722"/>
                    </a:moveTo>
                    <a:lnTo>
                      <a:pt x="6892" y="2328"/>
                    </a:lnTo>
                    <a:lnTo>
                      <a:pt x="6513" y="2328"/>
                    </a:lnTo>
                    <a:lnTo>
                      <a:pt x="6513" y="1722"/>
                    </a:lnTo>
                    <a:close/>
                    <a:moveTo>
                      <a:pt x="7381" y="1722"/>
                    </a:moveTo>
                    <a:lnTo>
                      <a:pt x="7381" y="2328"/>
                    </a:lnTo>
                    <a:lnTo>
                      <a:pt x="7003" y="2328"/>
                    </a:lnTo>
                    <a:lnTo>
                      <a:pt x="7003" y="1722"/>
                    </a:lnTo>
                    <a:close/>
                    <a:moveTo>
                      <a:pt x="7871" y="1722"/>
                    </a:moveTo>
                    <a:lnTo>
                      <a:pt x="7871" y="2328"/>
                    </a:lnTo>
                    <a:lnTo>
                      <a:pt x="7493" y="2328"/>
                    </a:lnTo>
                    <a:lnTo>
                      <a:pt x="7493" y="1722"/>
                    </a:lnTo>
                    <a:close/>
                    <a:moveTo>
                      <a:pt x="8361" y="1722"/>
                    </a:moveTo>
                    <a:lnTo>
                      <a:pt x="8361" y="2328"/>
                    </a:lnTo>
                    <a:lnTo>
                      <a:pt x="7982" y="2328"/>
                    </a:lnTo>
                    <a:lnTo>
                      <a:pt x="7982" y="1722"/>
                    </a:lnTo>
                    <a:close/>
                    <a:moveTo>
                      <a:pt x="8851" y="1722"/>
                    </a:moveTo>
                    <a:lnTo>
                      <a:pt x="8851" y="2328"/>
                    </a:lnTo>
                    <a:lnTo>
                      <a:pt x="8472" y="2328"/>
                    </a:lnTo>
                    <a:lnTo>
                      <a:pt x="8472" y="1722"/>
                    </a:lnTo>
                    <a:close/>
                    <a:moveTo>
                      <a:pt x="1" y="0"/>
                    </a:moveTo>
                    <a:lnTo>
                      <a:pt x="1" y="185"/>
                    </a:lnTo>
                    <a:lnTo>
                      <a:pt x="35" y="185"/>
                    </a:lnTo>
                    <a:lnTo>
                      <a:pt x="35" y="885"/>
                    </a:lnTo>
                    <a:lnTo>
                      <a:pt x="1" y="885"/>
                    </a:lnTo>
                    <a:lnTo>
                      <a:pt x="1" y="977"/>
                    </a:lnTo>
                    <a:lnTo>
                      <a:pt x="35" y="977"/>
                    </a:lnTo>
                    <a:lnTo>
                      <a:pt x="35" y="1631"/>
                    </a:lnTo>
                    <a:lnTo>
                      <a:pt x="1" y="1631"/>
                    </a:lnTo>
                    <a:lnTo>
                      <a:pt x="1" y="1724"/>
                    </a:lnTo>
                    <a:lnTo>
                      <a:pt x="35" y="1724"/>
                    </a:lnTo>
                    <a:lnTo>
                      <a:pt x="35" y="2329"/>
                    </a:lnTo>
                    <a:lnTo>
                      <a:pt x="1" y="2329"/>
                    </a:lnTo>
                    <a:lnTo>
                      <a:pt x="1" y="2514"/>
                    </a:lnTo>
                    <a:lnTo>
                      <a:pt x="9201" y="2514"/>
                    </a:lnTo>
                    <a:lnTo>
                      <a:pt x="9201" y="2329"/>
                    </a:lnTo>
                    <a:lnTo>
                      <a:pt x="8964" y="2329"/>
                    </a:lnTo>
                    <a:lnTo>
                      <a:pt x="8964" y="1724"/>
                    </a:lnTo>
                    <a:lnTo>
                      <a:pt x="9201" y="1724"/>
                    </a:lnTo>
                    <a:lnTo>
                      <a:pt x="9201" y="1631"/>
                    </a:lnTo>
                    <a:lnTo>
                      <a:pt x="8964" y="1631"/>
                    </a:lnTo>
                    <a:lnTo>
                      <a:pt x="8964" y="977"/>
                    </a:lnTo>
                    <a:lnTo>
                      <a:pt x="9201" y="977"/>
                    </a:lnTo>
                    <a:lnTo>
                      <a:pt x="9201" y="885"/>
                    </a:lnTo>
                    <a:lnTo>
                      <a:pt x="8964" y="885"/>
                    </a:lnTo>
                    <a:lnTo>
                      <a:pt x="8964" y="185"/>
                    </a:lnTo>
                    <a:lnTo>
                      <a:pt x="9200" y="185"/>
                    </a:lnTo>
                    <a:lnTo>
                      <a:pt x="92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a:off x="2862875" y="2851625"/>
                <a:ext cx="230475" cy="33450"/>
              </a:xfrm>
              <a:custGeom>
                <a:rect b="b" l="l" r="r" t="t"/>
                <a:pathLst>
                  <a:path extrusionOk="0" h="1338" w="9219">
                    <a:moveTo>
                      <a:pt x="7623" y="0"/>
                    </a:moveTo>
                    <a:lnTo>
                      <a:pt x="7501" y="708"/>
                    </a:lnTo>
                    <a:lnTo>
                      <a:pt x="7129" y="241"/>
                    </a:lnTo>
                    <a:lnTo>
                      <a:pt x="6971" y="385"/>
                    </a:lnTo>
                    <a:lnTo>
                      <a:pt x="6692" y="43"/>
                    </a:lnTo>
                    <a:lnTo>
                      <a:pt x="6525" y="656"/>
                    </a:lnTo>
                    <a:lnTo>
                      <a:pt x="6190" y="409"/>
                    </a:lnTo>
                    <a:lnTo>
                      <a:pt x="6053" y="472"/>
                    </a:lnTo>
                    <a:lnTo>
                      <a:pt x="5751" y="10"/>
                    </a:lnTo>
                    <a:lnTo>
                      <a:pt x="5551" y="938"/>
                    </a:lnTo>
                    <a:lnTo>
                      <a:pt x="5247" y="603"/>
                    </a:lnTo>
                    <a:lnTo>
                      <a:pt x="5093" y="744"/>
                    </a:lnTo>
                    <a:lnTo>
                      <a:pt x="4816" y="402"/>
                    </a:lnTo>
                    <a:lnTo>
                      <a:pt x="4649" y="1016"/>
                    </a:lnTo>
                    <a:lnTo>
                      <a:pt x="4313" y="770"/>
                    </a:lnTo>
                    <a:lnTo>
                      <a:pt x="4177" y="831"/>
                    </a:lnTo>
                    <a:lnTo>
                      <a:pt x="3887" y="388"/>
                    </a:lnTo>
                    <a:lnTo>
                      <a:pt x="3704" y="972"/>
                    </a:lnTo>
                    <a:lnTo>
                      <a:pt x="3371" y="603"/>
                    </a:lnTo>
                    <a:lnTo>
                      <a:pt x="3217" y="744"/>
                    </a:lnTo>
                    <a:lnTo>
                      <a:pt x="2938" y="402"/>
                    </a:lnTo>
                    <a:lnTo>
                      <a:pt x="2771" y="1016"/>
                    </a:lnTo>
                    <a:lnTo>
                      <a:pt x="2437" y="770"/>
                    </a:lnTo>
                    <a:lnTo>
                      <a:pt x="2300" y="831"/>
                    </a:lnTo>
                    <a:lnTo>
                      <a:pt x="2011" y="388"/>
                    </a:lnTo>
                    <a:lnTo>
                      <a:pt x="1828" y="972"/>
                    </a:lnTo>
                    <a:lnTo>
                      <a:pt x="1494" y="603"/>
                    </a:lnTo>
                    <a:lnTo>
                      <a:pt x="1340" y="744"/>
                    </a:lnTo>
                    <a:lnTo>
                      <a:pt x="1062" y="402"/>
                    </a:lnTo>
                    <a:lnTo>
                      <a:pt x="895" y="1016"/>
                    </a:lnTo>
                    <a:lnTo>
                      <a:pt x="561" y="770"/>
                    </a:lnTo>
                    <a:lnTo>
                      <a:pt x="424" y="831"/>
                    </a:lnTo>
                    <a:lnTo>
                      <a:pt x="133" y="388"/>
                    </a:lnTo>
                    <a:lnTo>
                      <a:pt x="1" y="815"/>
                    </a:lnTo>
                    <a:lnTo>
                      <a:pt x="1" y="1338"/>
                    </a:lnTo>
                    <a:lnTo>
                      <a:pt x="185" y="745"/>
                    </a:lnTo>
                    <a:lnTo>
                      <a:pt x="364" y="1020"/>
                    </a:lnTo>
                    <a:lnTo>
                      <a:pt x="541" y="939"/>
                    </a:lnTo>
                    <a:lnTo>
                      <a:pt x="988" y="1267"/>
                    </a:lnTo>
                    <a:lnTo>
                      <a:pt x="1133" y="730"/>
                    </a:lnTo>
                    <a:lnTo>
                      <a:pt x="1324" y="963"/>
                    </a:lnTo>
                    <a:lnTo>
                      <a:pt x="1484" y="817"/>
                    </a:lnTo>
                    <a:lnTo>
                      <a:pt x="1818" y="1187"/>
                    </a:lnTo>
                    <a:lnTo>
                      <a:pt x="1940" y="1096"/>
                    </a:lnTo>
                    <a:lnTo>
                      <a:pt x="1928" y="1082"/>
                    </a:lnTo>
                    <a:lnTo>
                      <a:pt x="1955" y="1089"/>
                    </a:lnTo>
                    <a:lnTo>
                      <a:pt x="2061" y="745"/>
                    </a:lnTo>
                    <a:lnTo>
                      <a:pt x="2242" y="1020"/>
                    </a:lnTo>
                    <a:lnTo>
                      <a:pt x="2417" y="939"/>
                    </a:lnTo>
                    <a:lnTo>
                      <a:pt x="2864" y="1267"/>
                    </a:lnTo>
                    <a:lnTo>
                      <a:pt x="3011" y="730"/>
                    </a:lnTo>
                    <a:lnTo>
                      <a:pt x="3200" y="963"/>
                    </a:lnTo>
                    <a:lnTo>
                      <a:pt x="3360" y="817"/>
                    </a:lnTo>
                    <a:lnTo>
                      <a:pt x="3696" y="1187"/>
                    </a:lnTo>
                    <a:lnTo>
                      <a:pt x="3816" y="1096"/>
                    </a:lnTo>
                    <a:lnTo>
                      <a:pt x="3804" y="1082"/>
                    </a:lnTo>
                    <a:lnTo>
                      <a:pt x="3831" y="1089"/>
                    </a:lnTo>
                    <a:lnTo>
                      <a:pt x="3938" y="745"/>
                    </a:lnTo>
                    <a:lnTo>
                      <a:pt x="4118" y="1020"/>
                    </a:lnTo>
                    <a:lnTo>
                      <a:pt x="4294" y="939"/>
                    </a:lnTo>
                    <a:lnTo>
                      <a:pt x="4741" y="1267"/>
                    </a:lnTo>
                    <a:lnTo>
                      <a:pt x="4887" y="730"/>
                    </a:lnTo>
                    <a:lnTo>
                      <a:pt x="5078" y="963"/>
                    </a:lnTo>
                    <a:lnTo>
                      <a:pt x="5237" y="817"/>
                    </a:lnTo>
                    <a:lnTo>
                      <a:pt x="5573" y="1187"/>
                    </a:lnTo>
                    <a:lnTo>
                      <a:pt x="5663" y="1119"/>
                    </a:lnTo>
                    <a:lnTo>
                      <a:pt x="5672" y="1111"/>
                    </a:lnTo>
                    <a:lnTo>
                      <a:pt x="5672" y="1106"/>
                    </a:lnTo>
                    <a:lnTo>
                      <a:pt x="5679" y="1080"/>
                    </a:lnTo>
                    <a:lnTo>
                      <a:pt x="5825" y="404"/>
                    </a:lnTo>
                    <a:lnTo>
                      <a:pt x="5995" y="660"/>
                    </a:lnTo>
                    <a:lnTo>
                      <a:pt x="6170" y="579"/>
                    </a:lnTo>
                    <a:lnTo>
                      <a:pt x="6617" y="908"/>
                    </a:lnTo>
                    <a:lnTo>
                      <a:pt x="6764" y="371"/>
                    </a:lnTo>
                    <a:lnTo>
                      <a:pt x="6954" y="603"/>
                    </a:lnTo>
                    <a:lnTo>
                      <a:pt x="7109" y="461"/>
                    </a:lnTo>
                    <a:lnTo>
                      <a:pt x="7485" y="932"/>
                    </a:lnTo>
                    <a:lnTo>
                      <a:pt x="7549" y="962"/>
                    </a:lnTo>
                    <a:lnTo>
                      <a:pt x="7626" y="901"/>
                    </a:lnTo>
                    <a:lnTo>
                      <a:pt x="7710" y="413"/>
                    </a:lnTo>
                    <a:lnTo>
                      <a:pt x="7871" y="660"/>
                    </a:lnTo>
                    <a:lnTo>
                      <a:pt x="8048" y="579"/>
                    </a:lnTo>
                    <a:lnTo>
                      <a:pt x="8495" y="908"/>
                    </a:lnTo>
                    <a:lnTo>
                      <a:pt x="8640" y="371"/>
                    </a:lnTo>
                    <a:lnTo>
                      <a:pt x="8831" y="603"/>
                    </a:lnTo>
                    <a:lnTo>
                      <a:pt x="8991" y="458"/>
                    </a:lnTo>
                    <a:lnTo>
                      <a:pt x="9218" y="710"/>
                    </a:lnTo>
                    <a:lnTo>
                      <a:pt x="9218" y="485"/>
                    </a:lnTo>
                    <a:lnTo>
                      <a:pt x="9001" y="244"/>
                    </a:lnTo>
                    <a:lnTo>
                      <a:pt x="8848" y="385"/>
                    </a:lnTo>
                    <a:lnTo>
                      <a:pt x="8569" y="43"/>
                    </a:lnTo>
                    <a:lnTo>
                      <a:pt x="8402" y="656"/>
                    </a:lnTo>
                    <a:lnTo>
                      <a:pt x="8066" y="409"/>
                    </a:lnTo>
                    <a:lnTo>
                      <a:pt x="7931" y="472"/>
                    </a:lnTo>
                    <a:lnTo>
                      <a:pt x="76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a:off x="3092725" y="2806300"/>
                <a:ext cx="5425" cy="194050"/>
              </a:xfrm>
              <a:custGeom>
                <a:rect b="b" l="l" r="r" t="t"/>
                <a:pathLst>
                  <a:path extrusionOk="0" h="7762" w="217">
                    <a:moveTo>
                      <a:pt x="0" y="0"/>
                    </a:moveTo>
                    <a:lnTo>
                      <a:pt x="0" y="7762"/>
                    </a:lnTo>
                    <a:lnTo>
                      <a:pt x="217" y="7762"/>
                    </a:lnTo>
                    <a:lnTo>
                      <a:pt x="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a:off x="2862850" y="2829825"/>
                <a:ext cx="233100" cy="3625"/>
              </a:xfrm>
              <a:custGeom>
                <a:rect b="b" l="l" r="r" t="t"/>
                <a:pathLst>
                  <a:path extrusionOk="0" h="145" w="9324">
                    <a:moveTo>
                      <a:pt x="0" y="1"/>
                    </a:moveTo>
                    <a:lnTo>
                      <a:pt x="0" y="145"/>
                    </a:lnTo>
                    <a:lnTo>
                      <a:pt x="9323" y="145"/>
                    </a:lnTo>
                    <a:lnTo>
                      <a:pt x="9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2864525" y="2985225"/>
                <a:ext cx="231425" cy="5450"/>
              </a:xfrm>
              <a:custGeom>
                <a:rect b="b" l="l" r="r" t="t"/>
                <a:pathLst>
                  <a:path extrusionOk="0" h="218" w="9257">
                    <a:moveTo>
                      <a:pt x="0" y="1"/>
                    </a:moveTo>
                    <a:cubicBezTo>
                      <a:pt x="36" y="79"/>
                      <a:pt x="83" y="152"/>
                      <a:pt x="140" y="217"/>
                    </a:cubicBezTo>
                    <a:lnTo>
                      <a:pt x="9256" y="217"/>
                    </a:lnTo>
                    <a:lnTo>
                      <a:pt x="92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2864800" y="2817250"/>
                <a:ext cx="231150" cy="3625"/>
              </a:xfrm>
              <a:custGeom>
                <a:rect b="b" l="l" r="r" t="t"/>
                <a:pathLst>
                  <a:path extrusionOk="0" h="145" w="9246">
                    <a:moveTo>
                      <a:pt x="91" y="1"/>
                    </a:moveTo>
                    <a:cubicBezTo>
                      <a:pt x="55" y="45"/>
                      <a:pt x="25" y="93"/>
                      <a:pt x="1" y="145"/>
                    </a:cubicBezTo>
                    <a:lnTo>
                      <a:pt x="9245" y="145"/>
                    </a:lnTo>
                    <a:lnTo>
                      <a:pt x="92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3104400" y="2819975"/>
                <a:ext cx="25200" cy="14375"/>
              </a:xfrm>
              <a:custGeom>
                <a:rect b="b" l="l" r="r" t="t"/>
                <a:pathLst>
                  <a:path extrusionOk="0" h="575" w="1008">
                    <a:moveTo>
                      <a:pt x="1" y="0"/>
                    </a:moveTo>
                    <a:lnTo>
                      <a:pt x="1" y="574"/>
                    </a:lnTo>
                    <a:lnTo>
                      <a:pt x="1008" y="574"/>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3104400" y="28451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a:off x="3104400" y="2870250"/>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3"/>
              <p:cNvSpPr/>
              <p:nvPr/>
            </p:nvSpPr>
            <p:spPr>
              <a:xfrm>
                <a:off x="3104400" y="2895425"/>
                <a:ext cx="25200" cy="14375"/>
              </a:xfrm>
              <a:custGeom>
                <a:rect b="b" l="l" r="r" t="t"/>
                <a:pathLst>
                  <a:path extrusionOk="0" h="575" w="1008">
                    <a:moveTo>
                      <a:pt x="1" y="0"/>
                    </a:moveTo>
                    <a:lnTo>
                      <a:pt x="1" y="575"/>
                    </a:lnTo>
                    <a:lnTo>
                      <a:pt x="1008" y="575"/>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3"/>
              <p:cNvSpPr/>
              <p:nvPr/>
            </p:nvSpPr>
            <p:spPr>
              <a:xfrm>
                <a:off x="3104400" y="2920575"/>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a:off x="3104400" y="29457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a:off x="3104400" y="2970875"/>
                <a:ext cx="25200" cy="14375"/>
              </a:xfrm>
              <a:custGeom>
                <a:rect b="b" l="l" r="r" t="t"/>
                <a:pathLst>
                  <a:path extrusionOk="0" h="575" w="1008">
                    <a:moveTo>
                      <a:pt x="1" y="1"/>
                    </a:moveTo>
                    <a:lnTo>
                      <a:pt x="1" y="575"/>
                    </a:lnTo>
                    <a:lnTo>
                      <a:pt x="1008" y="575"/>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3145750" y="2870250"/>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a:off x="3145750" y="2895425"/>
                <a:ext cx="10775" cy="14375"/>
              </a:xfrm>
              <a:custGeom>
                <a:rect b="b" l="l" r="r" t="t"/>
                <a:pathLst>
                  <a:path extrusionOk="0" h="575" w="431">
                    <a:moveTo>
                      <a:pt x="0" y="0"/>
                    </a:moveTo>
                    <a:lnTo>
                      <a:pt x="0" y="575"/>
                    </a:lnTo>
                    <a:lnTo>
                      <a:pt x="430" y="575"/>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a:off x="3145750" y="2920575"/>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a:off x="3145750" y="2945700"/>
                <a:ext cx="10775" cy="14425"/>
              </a:xfrm>
              <a:custGeom>
                <a:rect b="b" l="l" r="r" t="t"/>
                <a:pathLst>
                  <a:path extrusionOk="0" h="577" w="431">
                    <a:moveTo>
                      <a:pt x="0" y="1"/>
                    </a:moveTo>
                    <a:lnTo>
                      <a:pt x="0" y="576"/>
                    </a:lnTo>
                    <a:lnTo>
                      <a:pt x="430" y="576"/>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3145750" y="2970875"/>
                <a:ext cx="10775" cy="14375"/>
              </a:xfrm>
              <a:custGeom>
                <a:rect b="b" l="l" r="r" t="t"/>
                <a:pathLst>
                  <a:path extrusionOk="0" h="575" w="431">
                    <a:moveTo>
                      <a:pt x="0" y="1"/>
                    </a:moveTo>
                    <a:lnTo>
                      <a:pt x="0" y="575"/>
                    </a:lnTo>
                    <a:lnTo>
                      <a:pt x="430" y="575"/>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3134950" y="2821750"/>
                <a:ext cx="32375" cy="32350"/>
              </a:xfrm>
              <a:custGeom>
                <a:rect b="b" l="l" r="r" t="t"/>
                <a:pathLst>
                  <a:path extrusionOk="0" h="1294" w="1295">
                    <a:moveTo>
                      <a:pt x="1" y="0"/>
                    </a:moveTo>
                    <a:lnTo>
                      <a:pt x="1" y="1294"/>
                    </a:lnTo>
                    <a:lnTo>
                      <a:pt x="1294" y="1294"/>
                    </a:lnTo>
                    <a:lnTo>
                      <a:pt x="1294"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2887800" y="4003225"/>
                <a:ext cx="673725" cy="423400"/>
              </a:xfrm>
              <a:custGeom>
                <a:rect b="b" l="l" r="r" t="t"/>
                <a:pathLst>
                  <a:path extrusionOk="0" h="16936" w="26949">
                    <a:moveTo>
                      <a:pt x="1" y="0"/>
                    </a:moveTo>
                    <a:lnTo>
                      <a:pt x="1" y="16936"/>
                    </a:lnTo>
                    <a:lnTo>
                      <a:pt x="26949" y="16936"/>
                    </a:lnTo>
                    <a:lnTo>
                      <a:pt x="269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3"/>
              <p:cNvSpPr/>
              <p:nvPr/>
            </p:nvSpPr>
            <p:spPr>
              <a:xfrm>
                <a:off x="2887800" y="4221100"/>
                <a:ext cx="48550" cy="205525"/>
              </a:xfrm>
              <a:custGeom>
                <a:rect b="b" l="l" r="r" t="t"/>
                <a:pathLst>
                  <a:path extrusionOk="0" h="8221" w="1942">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a:off x="3513000" y="4221100"/>
                <a:ext cx="48525" cy="205525"/>
              </a:xfrm>
              <a:custGeom>
                <a:rect b="b" l="l" r="r" t="t"/>
                <a:pathLst>
                  <a:path extrusionOk="0" h="8221" w="1941">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a:off x="2936325" y="4043250"/>
                <a:ext cx="576700" cy="383375"/>
              </a:xfrm>
              <a:custGeom>
                <a:rect b="b" l="l" r="r" t="t"/>
                <a:pathLst>
                  <a:path extrusionOk="0" h="15335" w="23068">
                    <a:moveTo>
                      <a:pt x="0" y="0"/>
                    </a:moveTo>
                    <a:lnTo>
                      <a:pt x="0" y="15335"/>
                    </a:lnTo>
                    <a:lnTo>
                      <a:pt x="358" y="15335"/>
                    </a:lnTo>
                    <a:lnTo>
                      <a:pt x="358" y="359"/>
                    </a:lnTo>
                    <a:lnTo>
                      <a:pt x="22710" y="359"/>
                    </a:lnTo>
                    <a:lnTo>
                      <a:pt x="22710" y="15335"/>
                    </a:lnTo>
                    <a:lnTo>
                      <a:pt x="23068" y="15335"/>
                    </a:lnTo>
                    <a:lnTo>
                      <a:pt x="230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a:off x="2941725" y="4125900"/>
                <a:ext cx="569525" cy="33600"/>
              </a:xfrm>
              <a:custGeom>
                <a:rect b="b" l="l" r="r" t="t"/>
                <a:pathLst>
                  <a:path extrusionOk="0" h="1344" w="22781">
                    <a:moveTo>
                      <a:pt x="1" y="0"/>
                    </a:moveTo>
                    <a:lnTo>
                      <a:pt x="1" y="355"/>
                    </a:lnTo>
                    <a:lnTo>
                      <a:pt x="9449" y="1254"/>
                    </a:lnTo>
                    <a:cubicBezTo>
                      <a:pt x="10076" y="1314"/>
                      <a:pt x="10706" y="1344"/>
                      <a:pt x="11336" y="1344"/>
                    </a:cubicBezTo>
                    <a:cubicBezTo>
                      <a:pt x="11954" y="1344"/>
                      <a:pt x="12572" y="1315"/>
                      <a:pt x="13188" y="1257"/>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p:nvPr/>
            </p:nvSpPr>
            <p:spPr>
              <a:xfrm>
                <a:off x="2941725" y="4298375"/>
                <a:ext cx="569525" cy="33600"/>
              </a:xfrm>
              <a:custGeom>
                <a:rect b="b" l="l" r="r" t="t"/>
                <a:pathLst>
                  <a:path extrusionOk="0" h="1344" w="22781">
                    <a:moveTo>
                      <a:pt x="1" y="0"/>
                    </a:moveTo>
                    <a:lnTo>
                      <a:pt x="1" y="355"/>
                    </a:lnTo>
                    <a:lnTo>
                      <a:pt x="9449" y="1255"/>
                    </a:lnTo>
                    <a:cubicBezTo>
                      <a:pt x="10073" y="1314"/>
                      <a:pt x="10698" y="1344"/>
                      <a:pt x="11324" y="1344"/>
                    </a:cubicBezTo>
                    <a:cubicBezTo>
                      <a:pt x="11946" y="1344"/>
                      <a:pt x="12568" y="1315"/>
                      <a:pt x="13188" y="1256"/>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3"/>
              <p:cNvSpPr/>
              <p:nvPr/>
            </p:nvSpPr>
            <p:spPr>
              <a:xfrm>
                <a:off x="3273025" y="2759400"/>
                <a:ext cx="382300" cy="243525"/>
              </a:xfrm>
              <a:custGeom>
                <a:rect b="b" l="l" r="r" t="t"/>
                <a:pathLst>
                  <a:path extrusionOk="0" h="9741" w="15292">
                    <a:moveTo>
                      <a:pt x="1714" y="0"/>
                    </a:moveTo>
                    <a:cubicBezTo>
                      <a:pt x="765" y="0"/>
                      <a:pt x="0" y="644"/>
                      <a:pt x="0" y="1437"/>
                    </a:cubicBezTo>
                    <a:lnTo>
                      <a:pt x="0" y="8300"/>
                    </a:lnTo>
                    <a:cubicBezTo>
                      <a:pt x="0" y="9098"/>
                      <a:pt x="765" y="9740"/>
                      <a:pt x="1714" y="9740"/>
                    </a:cubicBezTo>
                    <a:lnTo>
                      <a:pt x="13578" y="9740"/>
                    </a:lnTo>
                    <a:cubicBezTo>
                      <a:pt x="14525" y="9740"/>
                      <a:pt x="15292" y="9098"/>
                      <a:pt x="15292" y="8300"/>
                    </a:cubicBezTo>
                    <a:lnTo>
                      <a:pt x="15292" y="1437"/>
                    </a:lnTo>
                    <a:cubicBezTo>
                      <a:pt x="15292" y="644"/>
                      <a:pt x="14525" y="0"/>
                      <a:pt x="13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3"/>
              <p:cNvSpPr/>
              <p:nvPr/>
            </p:nvSpPr>
            <p:spPr>
              <a:xfrm>
                <a:off x="3417350" y="3002925"/>
                <a:ext cx="93650" cy="46225"/>
              </a:xfrm>
              <a:custGeom>
                <a:rect b="b" l="l" r="r" t="t"/>
                <a:pathLst>
                  <a:path extrusionOk="0" h="1849" w="3746">
                    <a:moveTo>
                      <a:pt x="1" y="1"/>
                    </a:moveTo>
                    <a:lnTo>
                      <a:pt x="1" y="1848"/>
                    </a:lnTo>
                    <a:lnTo>
                      <a:pt x="3746" y="1848"/>
                    </a:ln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a:off x="3396850" y="3029150"/>
                <a:ext cx="134650" cy="20000"/>
              </a:xfrm>
              <a:custGeom>
                <a:rect b="b" l="l" r="r" t="t"/>
                <a:pathLst>
                  <a:path extrusionOk="0" h="800" w="5386">
                    <a:moveTo>
                      <a:pt x="848" y="0"/>
                    </a:moveTo>
                    <a:lnTo>
                      <a:pt x="0" y="799"/>
                    </a:lnTo>
                    <a:lnTo>
                      <a:pt x="5386" y="799"/>
                    </a:lnTo>
                    <a:lnTo>
                      <a:pt x="4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a:off x="3286350" y="2909075"/>
                <a:ext cx="363400" cy="54225"/>
              </a:xfrm>
              <a:custGeom>
                <a:rect b="b" l="l" r="r" t="t"/>
                <a:pathLst>
                  <a:path extrusionOk="0" h="2169" w="14536">
                    <a:moveTo>
                      <a:pt x="828" y="160"/>
                    </a:moveTo>
                    <a:lnTo>
                      <a:pt x="828" y="762"/>
                    </a:lnTo>
                    <a:lnTo>
                      <a:pt x="231" y="762"/>
                    </a:lnTo>
                    <a:lnTo>
                      <a:pt x="231" y="160"/>
                    </a:lnTo>
                    <a:close/>
                    <a:moveTo>
                      <a:pt x="1603" y="160"/>
                    </a:moveTo>
                    <a:lnTo>
                      <a:pt x="1603" y="762"/>
                    </a:lnTo>
                    <a:lnTo>
                      <a:pt x="1004" y="762"/>
                    </a:lnTo>
                    <a:lnTo>
                      <a:pt x="1004" y="160"/>
                    </a:lnTo>
                    <a:close/>
                    <a:moveTo>
                      <a:pt x="2376" y="160"/>
                    </a:moveTo>
                    <a:lnTo>
                      <a:pt x="2376" y="762"/>
                    </a:lnTo>
                    <a:lnTo>
                      <a:pt x="1779" y="762"/>
                    </a:lnTo>
                    <a:lnTo>
                      <a:pt x="1779" y="160"/>
                    </a:lnTo>
                    <a:close/>
                    <a:moveTo>
                      <a:pt x="3150" y="160"/>
                    </a:moveTo>
                    <a:lnTo>
                      <a:pt x="3150" y="762"/>
                    </a:lnTo>
                    <a:lnTo>
                      <a:pt x="2553" y="762"/>
                    </a:lnTo>
                    <a:lnTo>
                      <a:pt x="2553" y="160"/>
                    </a:lnTo>
                    <a:close/>
                    <a:moveTo>
                      <a:pt x="3924" y="160"/>
                    </a:moveTo>
                    <a:lnTo>
                      <a:pt x="3924" y="762"/>
                    </a:lnTo>
                    <a:lnTo>
                      <a:pt x="3326" y="762"/>
                    </a:lnTo>
                    <a:lnTo>
                      <a:pt x="3326" y="160"/>
                    </a:lnTo>
                    <a:close/>
                    <a:moveTo>
                      <a:pt x="4698" y="160"/>
                    </a:moveTo>
                    <a:lnTo>
                      <a:pt x="4698" y="762"/>
                    </a:lnTo>
                    <a:lnTo>
                      <a:pt x="4101" y="762"/>
                    </a:lnTo>
                    <a:lnTo>
                      <a:pt x="4101" y="160"/>
                    </a:lnTo>
                    <a:close/>
                    <a:moveTo>
                      <a:pt x="5471" y="160"/>
                    </a:moveTo>
                    <a:lnTo>
                      <a:pt x="5471" y="762"/>
                    </a:lnTo>
                    <a:lnTo>
                      <a:pt x="4875" y="762"/>
                    </a:lnTo>
                    <a:lnTo>
                      <a:pt x="4875" y="160"/>
                    </a:lnTo>
                    <a:close/>
                    <a:moveTo>
                      <a:pt x="6245" y="160"/>
                    </a:moveTo>
                    <a:lnTo>
                      <a:pt x="6246" y="762"/>
                    </a:lnTo>
                    <a:lnTo>
                      <a:pt x="5648" y="762"/>
                    </a:lnTo>
                    <a:lnTo>
                      <a:pt x="5648" y="160"/>
                    </a:lnTo>
                    <a:close/>
                    <a:moveTo>
                      <a:pt x="7020" y="160"/>
                    </a:moveTo>
                    <a:lnTo>
                      <a:pt x="7020" y="762"/>
                    </a:lnTo>
                    <a:lnTo>
                      <a:pt x="6423" y="762"/>
                    </a:lnTo>
                    <a:lnTo>
                      <a:pt x="6423" y="160"/>
                    </a:lnTo>
                    <a:close/>
                    <a:moveTo>
                      <a:pt x="7793" y="160"/>
                    </a:moveTo>
                    <a:lnTo>
                      <a:pt x="7793" y="762"/>
                    </a:lnTo>
                    <a:lnTo>
                      <a:pt x="7196" y="762"/>
                    </a:lnTo>
                    <a:lnTo>
                      <a:pt x="7196" y="160"/>
                    </a:lnTo>
                    <a:close/>
                    <a:moveTo>
                      <a:pt x="8567" y="160"/>
                    </a:moveTo>
                    <a:lnTo>
                      <a:pt x="8567" y="762"/>
                    </a:lnTo>
                    <a:lnTo>
                      <a:pt x="7970" y="762"/>
                    </a:lnTo>
                    <a:lnTo>
                      <a:pt x="7970" y="160"/>
                    </a:lnTo>
                    <a:close/>
                    <a:moveTo>
                      <a:pt x="9342" y="160"/>
                    </a:moveTo>
                    <a:lnTo>
                      <a:pt x="9342" y="762"/>
                    </a:lnTo>
                    <a:lnTo>
                      <a:pt x="8743" y="762"/>
                    </a:lnTo>
                    <a:lnTo>
                      <a:pt x="8743" y="160"/>
                    </a:lnTo>
                    <a:close/>
                    <a:moveTo>
                      <a:pt x="10115" y="160"/>
                    </a:moveTo>
                    <a:lnTo>
                      <a:pt x="10115" y="762"/>
                    </a:lnTo>
                    <a:lnTo>
                      <a:pt x="9518" y="762"/>
                    </a:lnTo>
                    <a:lnTo>
                      <a:pt x="9518" y="160"/>
                    </a:lnTo>
                    <a:close/>
                    <a:moveTo>
                      <a:pt x="10889" y="160"/>
                    </a:moveTo>
                    <a:lnTo>
                      <a:pt x="10889" y="762"/>
                    </a:lnTo>
                    <a:lnTo>
                      <a:pt x="10292" y="762"/>
                    </a:lnTo>
                    <a:lnTo>
                      <a:pt x="10292" y="160"/>
                    </a:lnTo>
                    <a:close/>
                    <a:moveTo>
                      <a:pt x="11663" y="160"/>
                    </a:moveTo>
                    <a:lnTo>
                      <a:pt x="11663" y="762"/>
                    </a:lnTo>
                    <a:lnTo>
                      <a:pt x="11065" y="762"/>
                    </a:lnTo>
                    <a:lnTo>
                      <a:pt x="11065" y="160"/>
                    </a:lnTo>
                    <a:close/>
                    <a:moveTo>
                      <a:pt x="12437" y="160"/>
                    </a:moveTo>
                    <a:lnTo>
                      <a:pt x="12437" y="762"/>
                    </a:lnTo>
                    <a:lnTo>
                      <a:pt x="11840" y="762"/>
                    </a:lnTo>
                    <a:lnTo>
                      <a:pt x="11840" y="160"/>
                    </a:lnTo>
                    <a:close/>
                    <a:moveTo>
                      <a:pt x="13210" y="160"/>
                    </a:moveTo>
                    <a:lnTo>
                      <a:pt x="13210" y="762"/>
                    </a:lnTo>
                    <a:lnTo>
                      <a:pt x="12614" y="762"/>
                    </a:lnTo>
                    <a:lnTo>
                      <a:pt x="12614" y="160"/>
                    </a:lnTo>
                    <a:close/>
                    <a:moveTo>
                      <a:pt x="13984" y="160"/>
                    </a:moveTo>
                    <a:lnTo>
                      <a:pt x="13984" y="762"/>
                    </a:lnTo>
                    <a:lnTo>
                      <a:pt x="13387" y="762"/>
                    </a:lnTo>
                    <a:lnTo>
                      <a:pt x="13387" y="160"/>
                    </a:lnTo>
                    <a:close/>
                    <a:moveTo>
                      <a:pt x="828" y="843"/>
                    </a:moveTo>
                    <a:lnTo>
                      <a:pt x="828" y="1406"/>
                    </a:lnTo>
                    <a:lnTo>
                      <a:pt x="231" y="1406"/>
                    </a:lnTo>
                    <a:lnTo>
                      <a:pt x="231" y="843"/>
                    </a:lnTo>
                    <a:close/>
                    <a:moveTo>
                      <a:pt x="1603" y="843"/>
                    </a:moveTo>
                    <a:lnTo>
                      <a:pt x="1603" y="1406"/>
                    </a:lnTo>
                    <a:lnTo>
                      <a:pt x="1004" y="1406"/>
                    </a:lnTo>
                    <a:lnTo>
                      <a:pt x="1004" y="843"/>
                    </a:lnTo>
                    <a:close/>
                    <a:moveTo>
                      <a:pt x="2376" y="843"/>
                    </a:moveTo>
                    <a:lnTo>
                      <a:pt x="2376" y="1406"/>
                    </a:lnTo>
                    <a:lnTo>
                      <a:pt x="1779" y="1406"/>
                    </a:lnTo>
                    <a:lnTo>
                      <a:pt x="1779" y="843"/>
                    </a:lnTo>
                    <a:close/>
                    <a:moveTo>
                      <a:pt x="3150" y="843"/>
                    </a:moveTo>
                    <a:lnTo>
                      <a:pt x="3150" y="1406"/>
                    </a:lnTo>
                    <a:lnTo>
                      <a:pt x="2553" y="1406"/>
                    </a:lnTo>
                    <a:lnTo>
                      <a:pt x="2553" y="843"/>
                    </a:lnTo>
                    <a:close/>
                    <a:moveTo>
                      <a:pt x="3924" y="843"/>
                    </a:moveTo>
                    <a:lnTo>
                      <a:pt x="3924" y="1406"/>
                    </a:lnTo>
                    <a:lnTo>
                      <a:pt x="3326" y="1406"/>
                    </a:lnTo>
                    <a:lnTo>
                      <a:pt x="3326" y="843"/>
                    </a:lnTo>
                    <a:close/>
                    <a:moveTo>
                      <a:pt x="4698" y="843"/>
                    </a:moveTo>
                    <a:lnTo>
                      <a:pt x="4698" y="1406"/>
                    </a:lnTo>
                    <a:lnTo>
                      <a:pt x="4101" y="1406"/>
                    </a:lnTo>
                    <a:lnTo>
                      <a:pt x="4101" y="843"/>
                    </a:lnTo>
                    <a:close/>
                    <a:moveTo>
                      <a:pt x="5471" y="843"/>
                    </a:moveTo>
                    <a:lnTo>
                      <a:pt x="5471" y="1406"/>
                    </a:lnTo>
                    <a:lnTo>
                      <a:pt x="4875" y="1406"/>
                    </a:lnTo>
                    <a:lnTo>
                      <a:pt x="4875" y="843"/>
                    </a:lnTo>
                    <a:close/>
                    <a:moveTo>
                      <a:pt x="6245" y="843"/>
                    </a:moveTo>
                    <a:lnTo>
                      <a:pt x="6245" y="1406"/>
                    </a:lnTo>
                    <a:lnTo>
                      <a:pt x="5647" y="1406"/>
                    </a:lnTo>
                    <a:lnTo>
                      <a:pt x="5648" y="843"/>
                    </a:lnTo>
                    <a:close/>
                    <a:moveTo>
                      <a:pt x="7020" y="843"/>
                    </a:moveTo>
                    <a:lnTo>
                      <a:pt x="7020" y="1406"/>
                    </a:lnTo>
                    <a:lnTo>
                      <a:pt x="6423" y="1406"/>
                    </a:lnTo>
                    <a:lnTo>
                      <a:pt x="6423" y="843"/>
                    </a:lnTo>
                    <a:close/>
                    <a:moveTo>
                      <a:pt x="7793" y="843"/>
                    </a:moveTo>
                    <a:lnTo>
                      <a:pt x="7793" y="1406"/>
                    </a:lnTo>
                    <a:lnTo>
                      <a:pt x="7196" y="1406"/>
                    </a:lnTo>
                    <a:lnTo>
                      <a:pt x="7196" y="843"/>
                    </a:lnTo>
                    <a:close/>
                    <a:moveTo>
                      <a:pt x="8567" y="843"/>
                    </a:moveTo>
                    <a:lnTo>
                      <a:pt x="8567" y="1406"/>
                    </a:lnTo>
                    <a:lnTo>
                      <a:pt x="7970" y="1406"/>
                    </a:lnTo>
                    <a:lnTo>
                      <a:pt x="7970" y="843"/>
                    </a:lnTo>
                    <a:close/>
                    <a:moveTo>
                      <a:pt x="9342" y="843"/>
                    </a:moveTo>
                    <a:lnTo>
                      <a:pt x="9342" y="1406"/>
                    </a:lnTo>
                    <a:lnTo>
                      <a:pt x="8743" y="1406"/>
                    </a:lnTo>
                    <a:lnTo>
                      <a:pt x="8743" y="843"/>
                    </a:lnTo>
                    <a:close/>
                    <a:moveTo>
                      <a:pt x="10115" y="843"/>
                    </a:moveTo>
                    <a:lnTo>
                      <a:pt x="10115" y="1406"/>
                    </a:lnTo>
                    <a:lnTo>
                      <a:pt x="9518" y="1406"/>
                    </a:lnTo>
                    <a:lnTo>
                      <a:pt x="9518" y="843"/>
                    </a:lnTo>
                    <a:close/>
                    <a:moveTo>
                      <a:pt x="10889" y="843"/>
                    </a:moveTo>
                    <a:lnTo>
                      <a:pt x="10889" y="1406"/>
                    </a:lnTo>
                    <a:lnTo>
                      <a:pt x="10292" y="1406"/>
                    </a:lnTo>
                    <a:lnTo>
                      <a:pt x="10292" y="843"/>
                    </a:lnTo>
                    <a:close/>
                    <a:moveTo>
                      <a:pt x="11663" y="843"/>
                    </a:moveTo>
                    <a:lnTo>
                      <a:pt x="11663" y="1406"/>
                    </a:lnTo>
                    <a:lnTo>
                      <a:pt x="11065" y="1406"/>
                    </a:lnTo>
                    <a:lnTo>
                      <a:pt x="11065" y="843"/>
                    </a:lnTo>
                    <a:close/>
                    <a:moveTo>
                      <a:pt x="12437" y="843"/>
                    </a:moveTo>
                    <a:lnTo>
                      <a:pt x="12437" y="1406"/>
                    </a:lnTo>
                    <a:lnTo>
                      <a:pt x="11840" y="1406"/>
                    </a:lnTo>
                    <a:lnTo>
                      <a:pt x="11840" y="843"/>
                    </a:lnTo>
                    <a:close/>
                    <a:moveTo>
                      <a:pt x="13210" y="843"/>
                    </a:moveTo>
                    <a:lnTo>
                      <a:pt x="13210" y="1406"/>
                    </a:lnTo>
                    <a:lnTo>
                      <a:pt x="12614" y="1406"/>
                    </a:lnTo>
                    <a:lnTo>
                      <a:pt x="12614" y="843"/>
                    </a:lnTo>
                    <a:close/>
                    <a:moveTo>
                      <a:pt x="13984" y="843"/>
                    </a:moveTo>
                    <a:lnTo>
                      <a:pt x="13984" y="1406"/>
                    </a:lnTo>
                    <a:lnTo>
                      <a:pt x="13387" y="1406"/>
                    </a:lnTo>
                    <a:lnTo>
                      <a:pt x="13387" y="843"/>
                    </a:lnTo>
                    <a:close/>
                    <a:moveTo>
                      <a:pt x="828" y="1486"/>
                    </a:moveTo>
                    <a:lnTo>
                      <a:pt x="828" y="2009"/>
                    </a:lnTo>
                    <a:lnTo>
                      <a:pt x="231" y="2009"/>
                    </a:lnTo>
                    <a:lnTo>
                      <a:pt x="231" y="1486"/>
                    </a:lnTo>
                    <a:close/>
                    <a:moveTo>
                      <a:pt x="1603" y="1486"/>
                    </a:moveTo>
                    <a:lnTo>
                      <a:pt x="1603" y="2009"/>
                    </a:lnTo>
                    <a:lnTo>
                      <a:pt x="1004" y="2009"/>
                    </a:lnTo>
                    <a:lnTo>
                      <a:pt x="1004" y="1486"/>
                    </a:lnTo>
                    <a:close/>
                    <a:moveTo>
                      <a:pt x="2376" y="1486"/>
                    </a:moveTo>
                    <a:lnTo>
                      <a:pt x="2376" y="2009"/>
                    </a:lnTo>
                    <a:lnTo>
                      <a:pt x="1779" y="2009"/>
                    </a:lnTo>
                    <a:lnTo>
                      <a:pt x="1779" y="1486"/>
                    </a:lnTo>
                    <a:close/>
                    <a:moveTo>
                      <a:pt x="3150" y="1486"/>
                    </a:moveTo>
                    <a:lnTo>
                      <a:pt x="3150" y="2009"/>
                    </a:lnTo>
                    <a:lnTo>
                      <a:pt x="2553" y="2009"/>
                    </a:lnTo>
                    <a:lnTo>
                      <a:pt x="2553" y="1486"/>
                    </a:lnTo>
                    <a:close/>
                    <a:moveTo>
                      <a:pt x="3924" y="1486"/>
                    </a:moveTo>
                    <a:lnTo>
                      <a:pt x="3924" y="2009"/>
                    </a:lnTo>
                    <a:lnTo>
                      <a:pt x="3326" y="2009"/>
                    </a:lnTo>
                    <a:lnTo>
                      <a:pt x="3326" y="1486"/>
                    </a:lnTo>
                    <a:close/>
                    <a:moveTo>
                      <a:pt x="4698" y="1486"/>
                    </a:moveTo>
                    <a:lnTo>
                      <a:pt x="4698" y="2009"/>
                    </a:lnTo>
                    <a:lnTo>
                      <a:pt x="4101" y="2009"/>
                    </a:lnTo>
                    <a:lnTo>
                      <a:pt x="4101" y="1486"/>
                    </a:lnTo>
                    <a:close/>
                    <a:moveTo>
                      <a:pt x="5471" y="1486"/>
                    </a:moveTo>
                    <a:lnTo>
                      <a:pt x="5471" y="2009"/>
                    </a:lnTo>
                    <a:lnTo>
                      <a:pt x="4875" y="2009"/>
                    </a:lnTo>
                    <a:lnTo>
                      <a:pt x="4875" y="1486"/>
                    </a:lnTo>
                    <a:close/>
                    <a:moveTo>
                      <a:pt x="6245" y="1486"/>
                    </a:moveTo>
                    <a:lnTo>
                      <a:pt x="6245" y="2009"/>
                    </a:lnTo>
                    <a:lnTo>
                      <a:pt x="5647" y="2009"/>
                    </a:lnTo>
                    <a:lnTo>
                      <a:pt x="5648" y="1486"/>
                    </a:lnTo>
                    <a:close/>
                    <a:moveTo>
                      <a:pt x="7020" y="1486"/>
                    </a:moveTo>
                    <a:lnTo>
                      <a:pt x="7020" y="2009"/>
                    </a:lnTo>
                    <a:lnTo>
                      <a:pt x="6423" y="2009"/>
                    </a:lnTo>
                    <a:lnTo>
                      <a:pt x="6423" y="1486"/>
                    </a:lnTo>
                    <a:close/>
                    <a:moveTo>
                      <a:pt x="7793" y="1486"/>
                    </a:moveTo>
                    <a:lnTo>
                      <a:pt x="7793" y="2009"/>
                    </a:lnTo>
                    <a:lnTo>
                      <a:pt x="7196" y="2009"/>
                    </a:lnTo>
                    <a:lnTo>
                      <a:pt x="7196" y="1486"/>
                    </a:lnTo>
                    <a:close/>
                    <a:moveTo>
                      <a:pt x="8567" y="1486"/>
                    </a:moveTo>
                    <a:lnTo>
                      <a:pt x="8567" y="2009"/>
                    </a:lnTo>
                    <a:lnTo>
                      <a:pt x="7970" y="2009"/>
                    </a:lnTo>
                    <a:lnTo>
                      <a:pt x="7970" y="1486"/>
                    </a:lnTo>
                    <a:close/>
                    <a:moveTo>
                      <a:pt x="9342" y="1486"/>
                    </a:moveTo>
                    <a:lnTo>
                      <a:pt x="9342" y="2009"/>
                    </a:lnTo>
                    <a:lnTo>
                      <a:pt x="8743" y="2009"/>
                    </a:lnTo>
                    <a:lnTo>
                      <a:pt x="8743" y="1486"/>
                    </a:lnTo>
                    <a:close/>
                    <a:moveTo>
                      <a:pt x="10115" y="1486"/>
                    </a:moveTo>
                    <a:lnTo>
                      <a:pt x="10115" y="2009"/>
                    </a:lnTo>
                    <a:lnTo>
                      <a:pt x="9518" y="2009"/>
                    </a:lnTo>
                    <a:lnTo>
                      <a:pt x="9518" y="1486"/>
                    </a:lnTo>
                    <a:close/>
                    <a:moveTo>
                      <a:pt x="10889" y="1486"/>
                    </a:moveTo>
                    <a:lnTo>
                      <a:pt x="10889" y="2009"/>
                    </a:lnTo>
                    <a:lnTo>
                      <a:pt x="10292" y="2009"/>
                    </a:lnTo>
                    <a:lnTo>
                      <a:pt x="10292" y="1486"/>
                    </a:lnTo>
                    <a:close/>
                    <a:moveTo>
                      <a:pt x="11663" y="1486"/>
                    </a:moveTo>
                    <a:lnTo>
                      <a:pt x="11663" y="2009"/>
                    </a:lnTo>
                    <a:lnTo>
                      <a:pt x="11065" y="2009"/>
                    </a:lnTo>
                    <a:lnTo>
                      <a:pt x="11065" y="1486"/>
                    </a:lnTo>
                    <a:close/>
                    <a:moveTo>
                      <a:pt x="12437" y="1486"/>
                    </a:moveTo>
                    <a:lnTo>
                      <a:pt x="12437" y="2009"/>
                    </a:lnTo>
                    <a:lnTo>
                      <a:pt x="11840" y="2009"/>
                    </a:lnTo>
                    <a:lnTo>
                      <a:pt x="11840" y="1486"/>
                    </a:lnTo>
                    <a:close/>
                    <a:moveTo>
                      <a:pt x="13210" y="1486"/>
                    </a:moveTo>
                    <a:lnTo>
                      <a:pt x="13210" y="2009"/>
                    </a:lnTo>
                    <a:lnTo>
                      <a:pt x="12614" y="2009"/>
                    </a:lnTo>
                    <a:lnTo>
                      <a:pt x="12614" y="1486"/>
                    </a:lnTo>
                    <a:close/>
                    <a:moveTo>
                      <a:pt x="13984" y="1486"/>
                    </a:moveTo>
                    <a:lnTo>
                      <a:pt x="13984" y="2009"/>
                    </a:lnTo>
                    <a:lnTo>
                      <a:pt x="13387" y="2009"/>
                    </a:lnTo>
                    <a:lnTo>
                      <a:pt x="13387" y="1486"/>
                    </a:lnTo>
                    <a:close/>
                    <a:moveTo>
                      <a:pt x="0" y="0"/>
                    </a:moveTo>
                    <a:lnTo>
                      <a:pt x="0" y="160"/>
                    </a:lnTo>
                    <a:lnTo>
                      <a:pt x="53" y="160"/>
                    </a:lnTo>
                    <a:lnTo>
                      <a:pt x="53" y="762"/>
                    </a:lnTo>
                    <a:lnTo>
                      <a:pt x="0" y="762"/>
                    </a:lnTo>
                    <a:lnTo>
                      <a:pt x="0" y="843"/>
                    </a:lnTo>
                    <a:lnTo>
                      <a:pt x="53" y="843"/>
                    </a:lnTo>
                    <a:lnTo>
                      <a:pt x="53" y="1406"/>
                    </a:lnTo>
                    <a:lnTo>
                      <a:pt x="0" y="1406"/>
                    </a:lnTo>
                    <a:lnTo>
                      <a:pt x="0" y="1486"/>
                    </a:lnTo>
                    <a:lnTo>
                      <a:pt x="53" y="1486"/>
                    </a:lnTo>
                    <a:lnTo>
                      <a:pt x="53" y="2009"/>
                    </a:lnTo>
                    <a:lnTo>
                      <a:pt x="0" y="2009"/>
                    </a:lnTo>
                    <a:lnTo>
                      <a:pt x="0" y="2168"/>
                    </a:lnTo>
                    <a:lnTo>
                      <a:pt x="14535" y="2168"/>
                    </a:lnTo>
                    <a:lnTo>
                      <a:pt x="14535" y="2009"/>
                    </a:lnTo>
                    <a:lnTo>
                      <a:pt x="14161" y="2009"/>
                    </a:lnTo>
                    <a:lnTo>
                      <a:pt x="14161" y="1486"/>
                    </a:lnTo>
                    <a:lnTo>
                      <a:pt x="14535" y="1486"/>
                    </a:lnTo>
                    <a:lnTo>
                      <a:pt x="14535" y="1406"/>
                    </a:lnTo>
                    <a:lnTo>
                      <a:pt x="14161" y="1406"/>
                    </a:lnTo>
                    <a:lnTo>
                      <a:pt x="14161" y="843"/>
                    </a:lnTo>
                    <a:lnTo>
                      <a:pt x="14535" y="843"/>
                    </a:lnTo>
                    <a:lnTo>
                      <a:pt x="14535" y="762"/>
                    </a:lnTo>
                    <a:lnTo>
                      <a:pt x="14161" y="762"/>
                    </a:lnTo>
                    <a:lnTo>
                      <a:pt x="14161" y="160"/>
                    </a:lnTo>
                    <a:lnTo>
                      <a:pt x="14535" y="160"/>
                    </a:lnTo>
                    <a:lnTo>
                      <a:pt x="145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a:off x="3273025" y="2810425"/>
                <a:ext cx="385050" cy="18600"/>
              </a:xfrm>
              <a:custGeom>
                <a:rect b="b" l="l" r="r" t="t"/>
                <a:pathLst>
                  <a:path extrusionOk="0" h="744" w="15402">
                    <a:moveTo>
                      <a:pt x="11037" y="0"/>
                    </a:moveTo>
                    <a:lnTo>
                      <a:pt x="10518" y="550"/>
                    </a:lnTo>
                    <a:lnTo>
                      <a:pt x="9735" y="352"/>
                    </a:lnTo>
                    <a:lnTo>
                      <a:pt x="9335" y="435"/>
                    </a:lnTo>
                    <a:lnTo>
                      <a:pt x="8617" y="234"/>
                    </a:lnTo>
                    <a:lnTo>
                      <a:pt x="8184" y="597"/>
                    </a:lnTo>
                    <a:lnTo>
                      <a:pt x="7321" y="450"/>
                    </a:lnTo>
                    <a:lnTo>
                      <a:pt x="6969" y="486"/>
                    </a:lnTo>
                    <a:lnTo>
                      <a:pt x="6218" y="225"/>
                    </a:lnTo>
                    <a:lnTo>
                      <a:pt x="5748" y="570"/>
                    </a:lnTo>
                    <a:lnTo>
                      <a:pt x="4883" y="352"/>
                    </a:lnTo>
                    <a:lnTo>
                      <a:pt x="4489" y="435"/>
                    </a:lnTo>
                    <a:lnTo>
                      <a:pt x="3765" y="234"/>
                    </a:lnTo>
                    <a:lnTo>
                      <a:pt x="3338" y="597"/>
                    </a:lnTo>
                    <a:lnTo>
                      <a:pt x="2469" y="450"/>
                    </a:lnTo>
                    <a:lnTo>
                      <a:pt x="2117" y="486"/>
                    </a:lnTo>
                    <a:lnTo>
                      <a:pt x="1372" y="225"/>
                    </a:lnTo>
                    <a:lnTo>
                      <a:pt x="902" y="570"/>
                    </a:lnTo>
                    <a:lnTo>
                      <a:pt x="32" y="352"/>
                    </a:lnTo>
                    <a:lnTo>
                      <a:pt x="0" y="361"/>
                    </a:lnTo>
                    <a:lnTo>
                      <a:pt x="0" y="483"/>
                    </a:lnTo>
                    <a:lnTo>
                      <a:pt x="10" y="479"/>
                    </a:lnTo>
                    <a:lnTo>
                      <a:pt x="875" y="695"/>
                    </a:lnTo>
                    <a:lnTo>
                      <a:pt x="1188" y="644"/>
                    </a:lnTo>
                    <a:lnTo>
                      <a:pt x="1156" y="637"/>
                    </a:lnTo>
                    <a:lnTo>
                      <a:pt x="1225" y="641"/>
                    </a:lnTo>
                    <a:lnTo>
                      <a:pt x="1502" y="435"/>
                    </a:lnTo>
                    <a:lnTo>
                      <a:pt x="1966" y="597"/>
                    </a:lnTo>
                    <a:lnTo>
                      <a:pt x="2420" y="550"/>
                    </a:lnTo>
                    <a:lnTo>
                      <a:pt x="3576" y="744"/>
                    </a:lnTo>
                    <a:lnTo>
                      <a:pt x="3955" y="428"/>
                    </a:lnTo>
                    <a:lnTo>
                      <a:pt x="4446" y="566"/>
                    </a:lnTo>
                    <a:lnTo>
                      <a:pt x="4856" y="479"/>
                    </a:lnTo>
                    <a:lnTo>
                      <a:pt x="5727" y="695"/>
                    </a:lnTo>
                    <a:lnTo>
                      <a:pt x="6034" y="644"/>
                    </a:lnTo>
                    <a:lnTo>
                      <a:pt x="6007" y="637"/>
                    </a:lnTo>
                    <a:lnTo>
                      <a:pt x="6007" y="637"/>
                    </a:lnTo>
                    <a:lnTo>
                      <a:pt x="6071" y="641"/>
                    </a:lnTo>
                    <a:lnTo>
                      <a:pt x="6353" y="435"/>
                    </a:lnTo>
                    <a:lnTo>
                      <a:pt x="6812" y="597"/>
                    </a:lnTo>
                    <a:lnTo>
                      <a:pt x="7271" y="550"/>
                    </a:lnTo>
                    <a:lnTo>
                      <a:pt x="8427" y="744"/>
                    </a:lnTo>
                    <a:lnTo>
                      <a:pt x="8801" y="428"/>
                    </a:lnTo>
                    <a:lnTo>
                      <a:pt x="9292" y="566"/>
                    </a:lnTo>
                    <a:lnTo>
                      <a:pt x="9708" y="479"/>
                    </a:lnTo>
                    <a:lnTo>
                      <a:pt x="10578" y="695"/>
                    </a:lnTo>
                    <a:lnTo>
                      <a:pt x="10810" y="657"/>
                    </a:lnTo>
                    <a:lnTo>
                      <a:pt x="10832" y="653"/>
                    </a:lnTo>
                    <a:lnTo>
                      <a:pt x="10832" y="648"/>
                    </a:lnTo>
                    <a:lnTo>
                      <a:pt x="10848" y="633"/>
                    </a:lnTo>
                    <a:lnTo>
                      <a:pt x="11231" y="234"/>
                    </a:lnTo>
                    <a:lnTo>
                      <a:pt x="11664" y="388"/>
                    </a:lnTo>
                    <a:lnTo>
                      <a:pt x="12117" y="341"/>
                    </a:lnTo>
                    <a:lnTo>
                      <a:pt x="13273" y="534"/>
                    </a:lnTo>
                    <a:lnTo>
                      <a:pt x="13651" y="214"/>
                    </a:lnTo>
                    <a:lnTo>
                      <a:pt x="14144" y="352"/>
                    </a:lnTo>
                    <a:lnTo>
                      <a:pt x="14543" y="270"/>
                    </a:lnTo>
                    <a:lnTo>
                      <a:pt x="15061" y="416"/>
                    </a:lnTo>
                    <a:lnTo>
                      <a:pt x="15402" y="515"/>
                    </a:lnTo>
                    <a:lnTo>
                      <a:pt x="15402" y="372"/>
                    </a:lnTo>
                    <a:lnTo>
                      <a:pt x="15061" y="274"/>
                    </a:lnTo>
                    <a:lnTo>
                      <a:pt x="14591" y="138"/>
                    </a:lnTo>
                    <a:lnTo>
                      <a:pt x="14186" y="225"/>
                    </a:lnTo>
                    <a:lnTo>
                      <a:pt x="13469" y="20"/>
                    </a:lnTo>
                    <a:lnTo>
                      <a:pt x="13035" y="383"/>
                    </a:lnTo>
                    <a:lnTo>
                      <a:pt x="12171" y="238"/>
                    </a:lnTo>
                    <a:lnTo>
                      <a:pt x="11815" y="274"/>
                    </a:lnTo>
                    <a:lnTo>
                      <a:pt x="11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3"/>
              <p:cNvSpPr/>
              <p:nvPr/>
            </p:nvSpPr>
            <p:spPr>
              <a:xfrm>
                <a:off x="3272925" y="2839975"/>
                <a:ext cx="379550" cy="39600"/>
              </a:xfrm>
              <a:custGeom>
                <a:rect b="b" l="l" r="r" t="t"/>
                <a:pathLst>
                  <a:path extrusionOk="0" h="1584" w="15182">
                    <a:moveTo>
                      <a:pt x="7749" y="1"/>
                    </a:moveTo>
                    <a:lnTo>
                      <a:pt x="7387" y="1169"/>
                    </a:lnTo>
                    <a:lnTo>
                      <a:pt x="6835" y="750"/>
                    </a:lnTo>
                    <a:lnTo>
                      <a:pt x="6554" y="927"/>
                    </a:lnTo>
                    <a:lnTo>
                      <a:pt x="6047" y="496"/>
                    </a:lnTo>
                    <a:lnTo>
                      <a:pt x="5743" y="1270"/>
                    </a:lnTo>
                    <a:lnTo>
                      <a:pt x="5138" y="958"/>
                    </a:lnTo>
                    <a:lnTo>
                      <a:pt x="4889" y="1033"/>
                    </a:lnTo>
                    <a:lnTo>
                      <a:pt x="4365" y="482"/>
                    </a:lnTo>
                    <a:lnTo>
                      <a:pt x="4036" y="1211"/>
                    </a:lnTo>
                    <a:lnTo>
                      <a:pt x="3424" y="750"/>
                    </a:lnTo>
                    <a:lnTo>
                      <a:pt x="3150" y="927"/>
                    </a:lnTo>
                    <a:lnTo>
                      <a:pt x="2641" y="498"/>
                    </a:lnTo>
                    <a:lnTo>
                      <a:pt x="2345" y="1271"/>
                    </a:lnTo>
                    <a:lnTo>
                      <a:pt x="1734" y="958"/>
                    </a:lnTo>
                    <a:lnTo>
                      <a:pt x="1486" y="1035"/>
                    </a:lnTo>
                    <a:lnTo>
                      <a:pt x="962" y="482"/>
                    </a:lnTo>
                    <a:lnTo>
                      <a:pt x="632" y="1213"/>
                    </a:lnTo>
                    <a:lnTo>
                      <a:pt x="21" y="751"/>
                    </a:lnTo>
                    <a:lnTo>
                      <a:pt x="0" y="767"/>
                    </a:lnTo>
                    <a:cubicBezTo>
                      <a:pt x="0" y="767"/>
                      <a:pt x="0" y="1019"/>
                      <a:pt x="6" y="1019"/>
                    </a:cubicBezTo>
                    <a:cubicBezTo>
                      <a:pt x="6" y="1019"/>
                      <a:pt x="6" y="1019"/>
                      <a:pt x="6" y="1019"/>
                    </a:cubicBezTo>
                    <a:lnTo>
                      <a:pt x="615" y="1481"/>
                    </a:lnTo>
                    <a:lnTo>
                      <a:pt x="832" y="1374"/>
                    </a:lnTo>
                    <a:lnTo>
                      <a:pt x="811" y="1355"/>
                    </a:lnTo>
                    <a:lnTo>
                      <a:pt x="859" y="1364"/>
                    </a:lnTo>
                    <a:lnTo>
                      <a:pt x="1053" y="928"/>
                    </a:lnTo>
                    <a:lnTo>
                      <a:pt x="1377" y="1273"/>
                    </a:lnTo>
                    <a:lnTo>
                      <a:pt x="1697" y="1172"/>
                    </a:lnTo>
                    <a:lnTo>
                      <a:pt x="2511" y="1582"/>
                    </a:lnTo>
                    <a:lnTo>
                      <a:pt x="2776" y="909"/>
                    </a:lnTo>
                    <a:lnTo>
                      <a:pt x="3122" y="1203"/>
                    </a:lnTo>
                    <a:lnTo>
                      <a:pt x="3409" y="1021"/>
                    </a:lnTo>
                    <a:lnTo>
                      <a:pt x="4020" y="1481"/>
                    </a:lnTo>
                    <a:lnTo>
                      <a:pt x="4235" y="1374"/>
                    </a:lnTo>
                    <a:lnTo>
                      <a:pt x="4214" y="1355"/>
                    </a:lnTo>
                    <a:lnTo>
                      <a:pt x="4262" y="1365"/>
                    </a:lnTo>
                    <a:lnTo>
                      <a:pt x="4457" y="929"/>
                    </a:lnTo>
                    <a:lnTo>
                      <a:pt x="4781" y="1274"/>
                    </a:lnTo>
                    <a:lnTo>
                      <a:pt x="5105" y="1173"/>
                    </a:lnTo>
                    <a:lnTo>
                      <a:pt x="5916" y="1583"/>
                    </a:lnTo>
                    <a:lnTo>
                      <a:pt x="6175" y="911"/>
                    </a:lnTo>
                    <a:lnTo>
                      <a:pt x="6521" y="1204"/>
                    </a:lnTo>
                    <a:lnTo>
                      <a:pt x="6812" y="1021"/>
                    </a:lnTo>
                    <a:lnTo>
                      <a:pt x="7423" y="1482"/>
                    </a:lnTo>
                    <a:lnTo>
                      <a:pt x="7585" y="1397"/>
                    </a:lnTo>
                    <a:lnTo>
                      <a:pt x="7601" y="1391"/>
                    </a:lnTo>
                    <a:lnTo>
                      <a:pt x="7601" y="1381"/>
                    </a:lnTo>
                    <a:lnTo>
                      <a:pt x="7612" y="1350"/>
                    </a:lnTo>
                    <a:lnTo>
                      <a:pt x="7882" y="499"/>
                    </a:lnTo>
                    <a:lnTo>
                      <a:pt x="8185" y="828"/>
                    </a:lnTo>
                    <a:lnTo>
                      <a:pt x="8504" y="727"/>
                    </a:lnTo>
                    <a:lnTo>
                      <a:pt x="9313" y="1137"/>
                    </a:lnTo>
                    <a:lnTo>
                      <a:pt x="9584" y="458"/>
                    </a:lnTo>
                    <a:lnTo>
                      <a:pt x="9924" y="753"/>
                    </a:lnTo>
                    <a:lnTo>
                      <a:pt x="10205" y="575"/>
                    </a:lnTo>
                    <a:lnTo>
                      <a:pt x="10437" y="771"/>
                    </a:lnTo>
                    <a:lnTo>
                      <a:pt x="10524" y="844"/>
                    </a:lnTo>
                    <a:lnTo>
                      <a:pt x="10572" y="885"/>
                    </a:lnTo>
                    <a:lnTo>
                      <a:pt x="10735" y="1028"/>
                    </a:lnTo>
                    <a:cubicBezTo>
                      <a:pt x="10770" y="1060"/>
                      <a:pt x="10799" y="1097"/>
                      <a:pt x="10839" y="1127"/>
                    </a:cubicBezTo>
                    <a:cubicBezTo>
                      <a:pt x="10914" y="1181"/>
                      <a:pt x="10984" y="1238"/>
                      <a:pt x="11050" y="1297"/>
                    </a:cubicBezTo>
                    <a:cubicBezTo>
                      <a:pt x="11128" y="1267"/>
                      <a:pt x="11210" y="1241"/>
                      <a:pt x="11292" y="1214"/>
                    </a:cubicBezTo>
                    <a:lnTo>
                      <a:pt x="11421" y="1173"/>
                    </a:lnTo>
                    <a:lnTo>
                      <a:pt x="12236" y="1583"/>
                    </a:lnTo>
                    <a:lnTo>
                      <a:pt x="12501" y="911"/>
                    </a:lnTo>
                    <a:lnTo>
                      <a:pt x="12847" y="1204"/>
                    </a:lnTo>
                    <a:lnTo>
                      <a:pt x="13134" y="1021"/>
                    </a:lnTo>
                    <a:lnTo>
                      <a:pt x="13743" y="1482"/>
                    </a:lnTo>
                    <a:lnTo>
                      <a:pt x="13960" y="1375"/>
                    </a:lnTo>
                    <a:lnTo>
                      <a:pt x="13938" y="1357"/>
                    </a:lnTo>
                    <a:lnTo>
                      <a:pt x="13987" y="1365"/>
                    </a:lnTo>
                    <a:lnTo>
                      <a:pt x="14182" y="929"/>
                    </a:lnTo>
                    <a:lnTo>
                      <a:pt x="14505" y="1274"/>
                    </a:lnTo>
                    <a:lnTo>
                      <a:pt x="14830" y="1173"/>
                    </a:lnTo>
                    <a:lnTo>
                      <a:pt x="15178" y="1350"/>
                    </a:lnTo>
                    <a:lnTo>
                      <a:pt x="15182" y="1120"/>
                    </a:lnTo>
                    <a:lnTo>
                      <a:pt x="14866" y="956"/>
                    </a:lnTo>
                    <a:lnTo>
                      <a:pt x="14616" y="1032"/>
                    </a:lnTo>
                    <a:lnTo>
                      <a:pt x="14092" y="481"/>
                    </a:lnTo>
                    <a:lnTo>
                      <a:pt x="13763" y="1210"/>
                    </a:lnTo>
                    <a:lnTo>
                      <a:pt x="13152" y="750"/>
                    </a:lnTo>
                    <a:lnTo>
                      <a:pt x="12877" y="927"/>
                    </a:lnTo>
                    <a:lnTo>
                      <a:pt x="12369" y="496"/>
                    </a:lnTo>
                    <a:lnTo>
                      <a:pt x="12072" y="1270"/>
                    </a:lnTo>
                    <a:lnTo>
                      <a:pt x="11461" y="958"/>
                    </a:lnTo>
                    <a:lnTo>
                      <a:pt x="11138" y="1075"/>
                    </a:lnTo>
                    <a:lnTo>
                      <a:pt x="10624" y="623"/>
                    </a:lnTo>
                    <a:lnTo>
                      <a:pt x="10591" y="595"/>
                    </a:lnTo>
                    <a:lnTo>
                      <a:pt x="10575" y="582"/>
                    </a:lnTo>
                    <a:lnTo>
                      <a:pt x="10246" y="294"/>
                    </a:lnTo>
                    <a:lnTo>
                      <a:pt x="9960" y="481"/>
                    </a:lnTo>
                    <a:lnTo>
                      <a:pt x="9457" y="42"/>
                    </a:lnTo>
                    <a:lnTo>
                      <a:pt x="9155" y="815"/>
                    </a:lnTo>
                    <a:lnTo>
                      <a:pt x="8544" y="506"/>
                    </a:lnTo>
                    <a:lnTo>
                      <a:pt x="8295" y="582"/>
                    </a:lnTo>
                    <a:lnTo>
                      <a:pt x="77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a:off x="3286350" y="2796275"/>
                <a:ext cx="368225" cy="4175"/>
              </a:xfrm>
              <a:custGeom>
                <a:rect b="b" l="l" r="r" t="t"/>
                <a:pathLst>
                  <a:path extrusionOk="0" h="167" w="14729">
                    <a:moveTo>
                      <a:pt x="0" y="1"/>
                    </a:moveTo>
                    <a:lnTo>
                      <a:pt x="0" y="166"/>
                    </a:lnTo>
                    <a:lnTo>
                      <a:pt x="14729" y="166"/>
                    </a:lnTo>
                    <a:lnTo>
                      <a:pt x="14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3"/>
              <p:cNvSpPr/>
              <p:nvPr/>
            </p:nvSpPr>
            <p:spPr>
              <a:xfrm>
                <a:off x="3288975" y="2975725"/>
                <a:ext cx="365600" cy="6250"/>
              </a:xfrm>
              <a:custGeom>
                <a:rect b="b" l="l" r="r" t="t"/>
                <a:pathLst>
                  <a:path extrusionOk="0" h="250" w="14624">
                    <a:moveTo>
                      <a:pt x="0" y="1"/>
                    </a:moveTo>
                    <a:cubicBezTo>
                      <a:pt x="60" y="96"/>
                      <a:pt x="134" y="180"/>
                      <a:pt x="221" y="250"/>
                    </a:cubicBezTo>
                    <a:lnTo>
                      <a:pt x="14624" y="250"/>
                    </a:lnTo>
                    <a:lnTo>
                      <a:pt x="14624" y="1"/>
                    </a:lnTo>
                    <a:close/>
                  </a:path>
                </a:pathLst>
              </a:custGeom>
              <a:solidFill>
                <a:srgbClr val="7893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a:off x="3289400" y="2781750"/>
                <a:ext cx="365175" cy="4200"/>
              </a:xfrm>
              <a:custGeom>
                <a:rect b="b" l="l" r="r" t="t"/>
                <a:pathLst>
                  <a:path extrusionOk="0" h="168" w="14607">
                    <a:moveTo>
                      <a:pt x="140" y="1"/>
                    </a:moveTo>
                    <a:cubicBezTo>
                      <a:pt x="87" y="50"/>
                      <a:pt x="40" y="106"/>
                      <a:pt x="1" y="167"/>
                    </a:cubicBezTo>
                    <a:lnTo>
                      <a:pt x="14607" y="167"/>
                    </a:lnTo>
                    <a:lnTo>
                      <a:pt x="146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a:off x="3263225" y="2749600"/>
                <a:ext cx="401900" cy="263125"/>
              </a:xfrm>
              <a:custGeom>
                <a:rect b="b" l="l" r="r" t="t"/>
                <a:pathLst>
                  <a:path extrusionOk="0" h="10525" w="16076">
                    <a:moveTo>
                      <a:pt x="13970" y="781"/>
                    </a:moveTo>
                    <a:cubicBezTo>
                      <a:pt x="14700" y="781"/>
                      <a:pt x="15295" y="1252"/>
                      <a:pt x="15295" y="1831"/>
                    </a:cubicBezTo>
                    <a:lnTo>
                      <a:pt x="15295" y="8694"/>
                    </a:lnTo>
                    <a:cubicBezTo>
                      <a:pt x="15295" y="9274"/>
                      <a:pt x="14700" y="9745"/>
                      <a:pt x="13970" y="9745"/>
                    </a:cubicBezTo>
                    <a:lnTo>
                      <a:pt x="2106" y="9745"/>
                    </a:lnTo>
                    <a:cubicBezTo>
                      <a:pt x="1375" y="9745"/>
                      <a:pt x="781" y="9274"/>
                      <a:pt x="781" y="8694"/>
                    </a:cubicBezTo>
                    <a:lnTo>
                      <a:pt x="781" y="1832"/>
                    </a:lnTo>
                    <a:cubicBezTo>
                      <a:pt x="781" y="1252"/>
                      <a:pt x="1377" y="781"/>
                      <a:pt x="2106" y="781"/>
                    </a:cubicBezTo>
                    <a:close/>
                    <a:moveTo>
                      <a:pt x="2106" y="0"/>
                    </a:moveTo>
                    <a:cubicBezTo>
                      <a:pt x="945" y="0"/>
                      <a:pt x="1" y="822"/>
                      <a:pt x="1" y="1831"/>
                    </a:cubicBezTo>
                    <a:lnTo>
                      <a:pt x="1" y="8694"/>
                    </a:lnTo>
                    <a:cubicBezTo>
                      <a:pt x="1" y="9702"/>
                      <a:pt x="945" y="10524"/>
                      <a:pt x="2106" y="10524"/>
                    </a:cubicBezTo>
                    <a:lnTo>
                      <a:pt x="13970" y="10524"/>
                    </a:lnTo>
                    <a:cubicBezTo>
                      <a:pt x="15131" y="10524"/>
                      <a:pt x="16076" y="9702"/>
                      <a:pt x="16076" y="8694"/>
                    </a:cubicBezTo>
                    <a:lnTo>
                      <a:pt x="16076" y="1831"/>
                    </a:lnTo>
                    <a:cubicBezTo>
                      <a:pt x="16076" y="822"/>
                      <a:pt x="15131" y="0"/>
                      <a:pt x="139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3"/>
              <p:cNvSpPr/>
              <p:nvPr/>
            </p:nvSpPr>
            <p:spPr>
              <a:xfrm>
                <a:off x="2695650" y="3047225"/>
                <a:ext cx="1066100" cy="34575"/>
              </a:xfrm>
              <a:custGeom>
                <a:rect b="b" l="l" r="r" t="t"/>
                <a:pathLst>
                  <a:path extrusionOk="0" h="1383" w="42644">
                    <a:moveTo>
                      <a:pt x="1" y="1"/>
                    </a:moveTo>
                    <a:lnTo>
                      <a:pt x="1" y="1383"/>
                    </a:lnTo>
                    <a:lnTo>
                      <a:pt x="42643" y="1383"/>
                    </a:lnTo>
                    <a:lnTo>
                      <a:pt x="42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3"/>
              <p:cNvSpPr/>
              <p:nvPr/>
            </p:nvSpPr>
            <p:spPr>
              <a:xfrm>
                <a:off x="2848675" y="3353250"/>
                <a:ext cx="730450" cy="138200"/>
              </a:xfrm>
              <a:custGeom>
                <a:rect b="b" l="l" r="r" t="t"/>
                <a:pathLst>
                  <a:path extrusionOk="0" h="5528" w="29218">
                    <a:moveTo>
                      <a:pt x="1184" y="0"/>
                    </a:moveTo>
                    <a:lnTo>
                      <a:pt x="0" y="5527"/>
                    </a:lnTo>
                    <a:lnTo>
                      <a:pt x="29218" y="5527"/>
                    </a:lnTo>
                    <a:lnTo>
                      <a:pt x="280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a:off x="2919300"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a:off x="2919300"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a:off x="2979550" y="3372975"/>
                <a:ext cx="40150" cy="23625"/>
              </a:xfrm>
              <a:custGeom>
                <a:rect b="b" l="l" r="r" t="t"/>
                <a:pathLst>
                  <a:path extrusionOk="0" h="945" w="1606">
                    <a:moveTo>
                      <a:pt x="0" y="0"/>
                    </a:moveTo>
                    <a:lnTo>
                      <a:pt x="0" y="945"/>
                    </a:lnTo>
                    <a:lnTo>
                      <a:pt x="1606" y="945"/>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a:off x="2979550" y="3412350"/>
                <a:ext cx="40150" cy="23650"/>
              </a:xfrm>
              <a:custGeom>
                <a:rect b="b" l="l" r="r" t="t"/>
                <a:pathLst>
                  <a:path extrusionOk="0" h="946" w="1606">
                    <a:moveTo>
                      <a:pt x="0" y="1"/>
                    </a:moveTo>
                    <a:lnTo>
                      <a:pt x="0" y="945"/>
                    </a:lnTo>
                    <a:lnTo>
                      <a:pt x="1606" y="945"/>
                    </a:lnTo>
                    <a:lnTo>
                      <a:pt x="1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a:off x="3039775"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a:off x="3039775"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a:off x="310002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a:off x="310002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a:off x="316027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316027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3220525" y="3372975"/>
                <a:ext cx="40200" cy="23625"/>
              </a:xfrm>
              <a:custGeom>
                <a:rect b="b" l="l" r="r" t="t"/>
                <a:pathLst>
                  <a:path extrusionOk="0" h="945" w="1608">
                    <a:moveTo>
                      <a:pt x="1" y="0"/>
                    </a:moveTo>
                    <a:lnTo>
                      <a:pt x="1"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3220525" y="3412350"/>
                <a:ext cx="40200" cy="23650"/>
              </a:xfrm>
              <a:custGeom>
                <a:rect b="b" l="l" r="r" t="t"/>
                <a:pathLst>
                  <a:path extrusionOk="0" h="946" w="1608">
                    <a:moveTo>
                      <a:pt x="1" y="1"/>
                    </a:moveTo>
                    <a:lnTo>
                      <a:pt x="1"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3280750"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3280750"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2919300"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2979550" y="3448050"/>
                <a:ext cx="40150" cy="23650"/>
              </a:xfrm>
              <a:custGeom>
                <a:rect b="b" l="l" r="r" t="t"/>
                <a:pathLst>
                  <a:path extrusionOk="0" h="946" w="1606">
                    <a:moveTo>
                      <a:pt x="0" y="0"/>
                    </a:moveTo>
                    <a:lnTo>
                      <a:pt x="0" y="946"/>
                    </a:lnTo>
                    <a:lnTo>
                      <a:pt x="1606" y="946"/>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3039775"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310002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316027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3220525" y="3448050"/>
                <a:ext cx="40200" cy="23650"/>
              </a:xfrm>
              <a:custGeom>
                <a:rect b="b" l="l" r="r" t="t"/>
                <a:pathLst>
                  <a:path extrusionOk="0" h="946" w="1608">
                    <a:moveTo>
                      <a:pt x="1" y="0"/>
                    </a:moveTo>
                    <a:lnTo>
                      <a:pt x="1"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3280750" y="3448050"/>
                <a:ext cx="40200" cy="23650"/>
              </a:xfrm>
              <a:custGeom>
                <a:rect b="b" l="l" r="r" t="t"/>
                <a:pathLst>
                  <a:path extrusionOk="0" h="946" w="1608">
                    <a:moveTo>
                      <a:pt x="0" y="0"/>
                    </a:moveTo>
                    <a:lnTo>
                      <a:pt x="0" y="946"/>
                    </a:lnTo>
                    <a:lnTo>
                      <a:pt x="1607" y="946"/>
                    </a:lnTo>
                    <a:lnTo>
                      <a:pt x="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3361950" y="3382825"/>
                <a:ext cx="148100" cy="78975"/>
              </a:xfrm>
              <a:custGeom>
                <a:rect b="b" l="l" r="r" t="t"/>
                <a:pathLst>
                  <a:path extrusionOk="0" h="3159" w="5924">
                    <a:moveTo>
                      <a:pt x="0" y="1"/>
                    </a:moveTo>
                    <a:lnTo>
                      <a:pt x="0" y="3159"/>
                    </a:lnTo>
                    <a:lnTo>
                      <a:pt x="5923" y="3159"/>
                    </a:lnTo>
                    <a:lnTo>
                      <a:pt x="59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6" name="Google Shape;1156;p33"/>
          <p:cNvGrpSpPr/>
          <p:nvPr/>
        </p:nvGrpSpPr>
        <p:grpSpPr>
          <a:xfrm>
            <a:off x="96235" y="2940452"/>
            <a:ext cx="1298418" cy="2043773"/>
            <a:chOff x="922950" y="2943100"/>
            <a:chExt cx="1066200" cy="1678250"/>
          </a:xfrm>
        </p:grpSpPr>
        <p:sp>
          <p:nvSpPr>
            <p:cNvPr id="1157" name="Google Shape;1157;p33"/>
            <p:cNvSpPr/>
            <p:nvPr/>
          </p:nvSpPr>
          <p:spPr>
            <a:xfrm>
              <a:off x="922950" y="4483950"/>
              <a:ext cx="10662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33"/>
            <p:cNvGrpSpPr/>
            <p:nvPr/>
          </p:nvGrpSpPr>
          <p:grpSpPr>
            <a:xfrm>
              <a:off x="1072100" y="2943100"/>
              <a:ext cx="767900" cy="1629675"/>
              <a:chOff x="1072100" y="2943100"/>
              <a:chExt cx="767900" cy="1629675"/>
            </a:xfrm>
          </p:grpSpPr>
          <p:sp>
            <p:nvSpPr>
              <p:cNvPr id="1159" name="Google Shape;1159;p33"/>
              <p:cNvSpPr/>
              <p:nvPr/>
            </p:nvSpPr>
            <p:spPr>
              <a:xfrm>
                <a:off x="1422725" y="3052575"/>
                <a:ext cx="207525" cy="208875"/>
              </a:xfrm>
              <a:custGeom>
                <a:rect b="b" l="l" r="r" t="t"/>
                <a:pathLst>
                  <a:path extrusionOk="0" h="8355" w="8301">
                    <a:moveTo>
                      <a:pt x="1378" y="0"/>
                    </a:moveTo>
                    <a:lnTo>
                      <a:pt x="1240" y="178"/>
                    </a:lnTo>
                    <a:cubicBezTo>
                      <a:pt x="1742" y="567"/>
                      <a:pt x="2177" y="1059"/>
                      <a:pt x="2533" y="1638"/>
                    </a:cubicBezTo>
                    <a:cubicBezTo>
                      <a:pt x="2715" y="1935"/>
                      <a:pt x="2878" y="2258"/>
                      <a:pt x="3034" y="2570"/>
                    </a:cubicBezTo>
                    <a:cubicBezTo>
                      <a:pt x="3262" y="3024"/>
                      <a:pt x="3497" y="3493"/>
                      <a:pt x="3798" y="3896"/>
                    </a:cubicBezTo>
                    <a:cubicBezTo>
                      <a:pt x="4352" y="4638"/>
                      <a:pt x="5138" y="5181"/>
                      <a:pt x="6133" y="5509"/>
                    </a:cubicBezTo>
                    <a:cubicBezTo>
                      <a:pt x="6192" y="5527"/>
                      <a:pt x="6252" y="5546"/>
                      <a:pt x="6312" y="5566"/>
                    </a:cubicBezTo>
                    <a:cubicBezTo>
                      <a:pt x="6557" y="5641"/>
                      <a:pt x="6789" y="5714"/>
                      <a:pt x="7003" y="5846"/>
                    </a:cubicBezTo>
                    <a:cubicBezTo>
                      <a:pt x="7288" y="6023"/>
                      <a:pt x="7558" y="6322"/>
                      <a:pt x="7803" y="6737"/>
                    </a:cubicBezTo>
                    <a:cubicBezTo>
                      <a:pt x="7986" y="7041"/>
                      <a:pt x="8048" y="7281"/>
                      <a:pt x="8001" y="7490"/>
                    </a:cubicBezTo>
                    <a:cubicBezTo>
                      <a:pt x="7950" y="7721"/>
                      <a:pt x="7766" y="7862"/>
                      <a:pt x="7660" y="7926"/>
                    </a:cubicBezTo>
                    <a:cubicBezTo>
                      <a:pt x="7369" y="8100"/>
                      <a:pt x="7028" y="8130"/>
                      <a:pt x="6714" y="8130"/>
                    </a:cubicBezTo>
                    <a:cubicBezTo>
                      <a:pt x="6668" y="8130"/>
                      <a:pt x="6623" y="8129"/>
                      <a:pt x="6578" y="8128"/>
                    </a:cubicBezTo>
                    <a:cubicBezTo>
                      <a:pt x="6031" y="8118"/>
                      <a:pt x="5403" y="8063"/>
                      <a:pt x="4885" y="7719"/>
                    </a:cubicBezTo>
                    <a:cubicBezTo>
                      <a:pt x="4439" y="7425"/>
                      <a:pt x="4043" y="6900"/>
                      <a:pt x="3675" y="6120"/>
                    </a:cubicBezTo>
                    <a:cubicBezTo>
                      <a:pt x="3550" y="5852"/>
                      <a:pt x="3433" y="5571"/>
                      <a:pt x="3321" y="5301"/>
                    </a:cubicBezTo>
                    <a:cubicBezTo>
                      <a:pt x="3157" y="4906"/>
                      <a:pt x="2989" y="4499"/>
                      <a:pt x="2787" y="4120"/>
                    </a:cubicBezTo>
                    <a:cubicBezTo>
                      <a:pt x="2110" y="2848"/>
                      <a:pt x="1080" y="2003"/>
                      <a:pt x="30" y="1861"/>
                    </a:cubicBezTo>
                    <a:lnTo>
                      <a:pt x="0" y="2083"/>
                    </a:lnTo>
                    <a:cubicBezTo>
                      <a:pt x="977" y="2217"/>
                      <a:pt x="1945" y="3017"/>
                      <a:pt x="2587" y="4227"/>
                    </a:cubicBezTo>
                    <a:cubicBezTo>
                      <a:pt x="2784" y="4596"/>
                      <a:pt x="2952" y="4997"/>
                      <a:pt x="3113" y="5388"/>
                    </a:cubicBezTo>
                    <a:cubicBezTo>
                      <a:pt x="3227" y="5661"/>
                      <a:pt x="3345" y="5943"/>
                      <a:pt x="3472" y="6215"/>
                    </a:cubicBezTo>
                    <a:cubicBezTo>
                      <a:pt x="3863" y="7047"/>
                      <a:pt x="4272" y="7584"/>
                      <a:pt x="4759" y="7907"/>
                    </a:cubicBezTo>
                    <a:cubicBezTo>
                      <a:pt x="5328" y="8282"/>
                      <a:pt x="5996" y="8343"/>
                      <a:pt x="6576" y="8355"/>
                    </a:cubicBezTo>
                    <a:lnTo>
                      <a:pt x="6709" y="8355"/>
                    </a:lnTo>
                    <a:cubicBezTo>
                      <a:pt x="7056" y="8355"/>
                      <a:pt x="7436" y="8323"/>
                      <a:pt x="7775" y="8120"/>
                    </a:cubicBezTo>
                    <a:cubicBezTo>
                      <a:pt x="8013" y="7977"/>
                      <a:pt x="8171" y="7771"/>
                      <a:pt x="8222" y="7538"/>
                    </a:cubicBezTo>
                    <a:cubicBezTo>
                      <a:pt x="8301" y="7187"/>
                      <a:pt x="8133" y="6846"/>
                      <a:pt x="7999" y="6621"/>
                    </a:cubicBezTo>
                    <a:cubicBezTo>
                      <a:pt x="7734" y="6175"/>
                      <a:pt x="7439" y="5851"/>
                      <a:pt x="7121" y="5654"/>
                    </a:cubicBezTo>
                    <a:cubicBezTo>
                      <a:pt x="6883" y="5509"/>
                      <a:pt x="6627" y="5427"/>
                      <a:pt x="6379" y="5351"/>
                    </a:cubicBezTo>
                    <a:cubicBezTo>
                      <a:pt x="6321" y="5332"/>
                      <a:pt x="6262" y="5313"/>
                      <a:pt x="6204" y="5295"/>
                    </a:cubicBezTo>
                    <a:cubicBezTo>
                      <a:pt x="5254" y="4982"/>
                      <a:pt x="4506" y="4466"/>
                      <a:pt x="3979" y="3762"/>
                    </a:cubicBezTo>
                    <a:cubicBezTo>
                      <a:pt x="3690" y="3375"/>
                      <a:pt x="3459" y="2915"/>
                      <a:pt x="3235" y="2470"/>
                    </a:cubicBezTo>
                    <a:cubicBezTo>
                      <a:pt x="3076" y="2153"/>
                      <a:pt x="2912" y="1825"/>
                      <a:pt x="2725" y="1522"/>
                    </a:cubicBezTo>
                    <a:cubicBezTo>
                      <a:pt x="2355" y="918"/>
                      <a:pt x="1902" y="406"/>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1179175" y="3030200"/>
                <a:ext cx="139575" cy="285275"/>
              </a:xfrm>
              <a:custGeom>
                <a:rect b="b" l="l" r="r" t="t"/>
                <a:pathLst>
                  <a:path extrusionOk="0" h="11411" w="5583">
                    <a:moveTo>
                      <a:pt x="3220" y="1"/>
                    </a:moveTo>
                    <a:lnTo>
                      <a:pt x="3006" y="71"/>
                    </a:lnTo>
                    <a:cubicBezTo>
                      <a:pt x="3374" y="1220"/>
                      <a:pt x="3124" y="2630"/>
                      <a:pt x="2338" y="3841"/>
                    </a:cubicBezTo>
                    <a:cubicBezTo>
                      <a:pt x="2099" y="4210"/>
                      <a:pt x="1815" y="4560"/>
                      <a:pt x="1540" y="4898"/>
                    </a:cubicBezTo>
                    <a:cubicBezTo>
                      <a:pt x="1347" y="5137"/>
                      <a:pt x="1147" y="5384"/>
                      <a:pt x="963" y="5636"/>
                    </a:cubicBezTo>
                    <a:cubicBezTo>
                      <a:pt x="406" y="6399"/>
                      <a:pt x="112" y="7090"/>
                      <a:pt x="60" y="7753"/>
                    </a:cubicBezTo>
                    <a:cubicBezTo>
                      <a:pt x="0" y="8526"/>
                      <a:pt x="275" y="9288"/>
                      <a:pt x="550" y="9929"/>
                    </a:cubicBezTo>
                    <a:cubicBezTo>
                      <a:pt x="731" y="10348"/>
                      <a:pt x="956" y="10821"/>
                      <a:pt x="1349" y="11147"/>
                    </a:cubicBezTo>
                    <a:cubicBezTo>
                      <a:pt x="1557" y="11319"/>
                      <a:pt x="1781" y="11411"/>
                      <a:pt x="1990" y="11411"/>
                    </a:cubicBezTo>
                    <a:cubicBezTo>
                      <a:pt x="2026" y="11411"/>
                      <a:pt x="2063" y="11409"/>
                      <a:pt x="2099" y="11403"/>
                    </a:cubicBezTo>
                    <a:cubicBezTo>
                      <a:pt x="2466" y="11345"/>
                      <a:pt x="2696" y="11015"/>
                      <a:pt x="2835" y="10772"/>
                    </a:cubicBezTo>
                    <a:cubicBezTo>
                      <a:pt x="3110" y="10298"/>
                      <a:pt x="3260" y="9839"/>
                      <a:pt x="3281" y="9409"/>
                    </a:cubicBezTo>
                    <a:cubicBezTo>
                      <a:pt x="3297" y="9090"/>
                      <a:pt x="3243" y="8775"/>
                      <a:pt x="3190" y="8471"/>
                    </a:cubicBezTo>
                    <a:cubicBezTo>
                      <a:pt x="3177" y="8398"/>
                      <a:pt x="3164" y="8325"/>
                      <a:pt x="3153" y="8251"/>
                    </a:cubicBezTo>
                    <a:cubicBezTo>
                      <a:pt x="2966" y="7063"/>
                      <a:pt x="3064" y="6016"/>
                      <a:pt x="3446" y="5142"/>
                    </a:cubicBezTo>
                    <a:cubicBezTo>
                      <a:pt x="3656" y="4662"/>
                      <a:pt x="3960" y="4217"/>
                      <a:pt x="4255" y="3788"/>
                    </a:cubicBezTo>
                    <a:cubicBezTo>
                      <a:pt x="4466" y="3482"/>
                      <a:pt x="4683" y="3164"/>
                      <a:pt x="4868" y="2834"/>
                    </a:cubicBezTo>
                    <a:cubicBezTo>
                      <a:pt x="5234" y="2179"/>
                      <a:pt x="5476" y="1461"/>
                      <a:pt x="5583" y="719"/>
                    </a:cubicBezTo>
                    <a:lnTo>
                      <a:pt x="5359" y="686"/>
                    </a:lnTo>
                    <a:cubicBezTo>
                      <a:pt x="5255" y="1401"/>
                      <a:pt x="5022" y="2092"/>
                      <a:pt x="4670" y="2723"/>
                    </a:cubicBezTo>
                    <a:cubicBezTo>
                      <a:pt x="4490" y="3045"/>
                      <a:pt x="4275" y="3357"/>
                      <a:pt x="4069" y="3659"/>
                    </a:cubicBezTo>
                    <a:cubicBezTo>
                      <a:pt x="3768" y="4097"/>
                      <a:pt x="3456" y="4552"/>
                      <a:pt x="3238" y="5050"/>
                    </a:cubicBezTo>
                    <a:cubicBezTo>
                      <a:pt x="2838" y="5965"/>
                      <a:pt x="2734" y="7055"/>
                      <a:pt x="2929" y="8285"/>
                    </a:cubicBezTo>
                    <a:cubicBezTo>
                      <a:pt x="2941" y="8359"/>
                      <a:pt x="2953" y="8433"/>
                      <a:pt x="2966" y="8508"/>
                    </a:cubicBezTo>
                    <a:cubicBezTo>
                      <a:pt x="3016" y="8801"/>
                      <a:pt x="3069" y="9103"/>
                      <a:pt x="3054" y="9398"/>
                    </a:cubicBezTo>
                    <a:cubicBezTo>
                      <a:pt x="3036" y="9791"/>
                      <a:pt x="2896" y="10215"/>
                      <a:pt x="2640" y="10658"/>
                    </a:cubicBezTo>
                    <a:cubicBezTo>
                      <a:pt x="2453" y="10982"/>
                      <a:pt x="2270" y="11147"/>
                      <a:pt x="2062" y="11180"/>
                    </a:cubicBezTo>
                    <a:cubicBezTo>
                      <a:pt x="2037" y="11184"/>
                      <a:pt x="2012" y="11186"/>
                      <a:pt x="1987" y="11186"/>
                    </a:cubicBezTo>
                    <a:cubicBezTo>
                      <a:pt x="1782" y="11186"/>
                      <a:pt x="1592" y="11057"/>
                      <a:pt x="1492" y="10973"/>
                    </a:cubicBezTo>
                    <a:cubicBezTo>
                      <a:pt x="1137" y="10680"/>
                      <a:pt x="926" y="10234"/>
                      <a:pt x="757" y="9839"/>
                    </a:cubicBezTo>
                    <a:cubicBezTo>
                      <a:pt x="492" y="9223"/>
                      <a:pt x="228" y="8495"/>
                      <a:pt x="284" y="7770"/>
                    </a:cubicBezTo>
                    <a:cubicBezTo>
                      <a:pt x="332" y="7143"/>
                      <a:pt x="606" y="6506"/>
                      <a:pt x="1144" y="5768"/>
                    </a:cubicBezTo>
                    <a:cubicBezTo>
                      <a:pt x="1325" y="5520"/>
                      <a:pt x="1523" y="5277"/>
                      <a:pt x="1714" y="5040"/>
                    </a:cubicBezTo>
                    <a:cubicBezTo>
                      <a:pt x="1992" y="4697"/>
                      <a:pt x="2281" y="4342"/>
                      <a:pt x="2526" y="3964"/>
                    </a:cubicBezTo>
                    <a:cubicBezTo>
                      <a:pt x="3349" y="2697"/>
                      <a:pt x="3609" y="1216"/>
                      <a:pt x="3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1182600" y="2951925"/>
                <a:ext cx="346050" cy="220425"/>
              </a:xfrm>
              <a:custGeom>
                <a:rect b="b" l="l" r="r" t="t"/>
                <a:pathLst>
                  <a:path extrusionOk="0" h="8817" w="13842">
                    <a:moveTo>
                      <a:pt x="1553" y="1"/>
                    </a:moveTo>
                    <a:cubicBezTo>
                      <a:pt x="695" y="1"/>
                      <a:pt x="0" y="583"/>
                      <a:pt x="0" y="1303"/>
                    </a:cubicBezTo>
                    <a:lnTo>
                      <a:pt x="0" y="7515"/>
                    </a:lnTo>
                    <a:cubicBezTo>
                      <a:pt x="0" y="8234"/>
                      <a:pt x="694" y="8817"/>
                      <a:pt x="1553" y="8817"/>
                    </a:cubicBezTo>
                    <a:lnTo>
                      <a:pt x="12289" y="8817"/>
                    </a:lnTo>
                    <a:cubicBezTo>
                      <a:pt x="13146" y="8817"/>
                      <a:pt x="13842" y="8234"/>
                      <a:pt x="13842" y="7515"/>
                    </a:cubicBezTo>
                    <a:lnTo>
                      <a:pt x="13842" y="1304"/>
                    </a:lnTo>
                    <a:cubicBezTo>
                      <a:pt x="13840" y="585"/>
                      <a:pt x="13145" y="1"/>
                      <a:pt x="12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1173750" y="2943100"/>
                <a:ext cx="363725" cy="238125"/>
              </a:xfrm>
              <a:custGeom>
                <a:rect b="b" l="l" r="r" t="t"/>
                <a:pathLst>
                  <a:path extrusionOk="0" h="9525" w="14549">
                    <a:moveTo>
                      <a:pt x="12643" y="707"/>
                    </a:moveTo>
                    <a:cubicBezTo>
                      <a:pt x="13304" y="707"/>
                      <a:pt x="13842" y="1133"/>
                      <a:pt x="13842" y="1657"/>
                    </a:cubicBezTo>
                    <a:lnTo>
                      <a:pt x="13842" y="7868"/>
                    </a:lnTo>
                    <a:cubicBezTo>
                      <a:pt x="13842" y="8391"/>
                      <a:pt x="13304" y="8816"/>
                      <a:pt x="12643" y="8816"/>
                    </a:cubicBezTo>
                    <a:lnTo>
                      <a:pt x="1907" y="8816"/>
                    </a:lnTo>
                    <a:cubicBezTo>
                      <a:pt x="1244" y="8816"/>
                      <a:pt x="707" y="8391"/>
                      <a:pt x="707" y="7868"/>
                    </a:cubicBezTo>
                    <a:lnTo>
                      <a:pt x="707" y="1657"/>
                    </a:lnTo>
                    <a:cubicBezTo>
                      <a:pt x="707" y="1133"/>
                      <a:pt x="1244" y="707"/>
                      <a:pt x="1907" y="707"/>
                    </a:cubicBezTo>
                    <a:close/>
                    <a:moveTo>
                      <a:pt x="1907" y="1"/>
                    </a:moveTo>
                    <a:cubicBezTo>
                      <a:pt x="856" y="1"/>
                      <a:pt x="1" y="744"/>
                      <a:pt x="1" y="1657"/>
                    </a:cubicBezTo>
                    <a:lnTo>
                      <a:pt x="1" y="7868"/>
                    </a:lnTo>
                    <a:cubicBezTo>
                      <a:pt x="1" y="8781"/>
                      <a:pt x="856" y="9524"/>
                      <a:pt x="1907" y="9524"/>
                    </a:cubicBezTo>
                    <a:lnTo>
                      <a:pt x="12643" y="9524"/>
                    </a:lnTo>
                    <a:cubicBezTo>
                      <a:pt x="13694" y="9524"/>
                      <a:pt x="14549" y="8781"/>
                      <a:pt x="14549" y="7868"/>
                    </a:cubicBezTo>
                    <a:lnTo>
                      <a:pt x="14549" y="1657"/>
                    </a:lnTo>
                    <a:cubicBezTo>
                      <a:pt x="14549" y="744"/>
                      <a:pt x="13694" y="1"/>
                      <a:pt x="12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1313225" y="3172375"/>
                <a:ext cx="84775" cy="41825"/>
              </a:xfrm>
              <a:custGeom>
                <a:rect b="b" l="l" r="r" t="t"/>
                <a:pathLst>
                  <a:path extrusionOk="0" h="1673" w="3391">
                    <a:moveTo>
                      <a:pt x="0" y="0"/>
                    </a:moveTo>
                    <a:lnTo>
                      <a:pt x="0" y="1672"/>
                    </a:lnTo>
                    <a:lnTo>
                      <a:pt x="3390" y="1672"/>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1294650" y="3196075"/>
                <a:ext cx="121900" cy="18125"/>
              </a:xfrm>
              <a:custGeom>
                <a:rect b="b" l="l" r="r" t="t"/>
                <a:pathLst>
                  <a:path extrusionOk="0" h="725" w="4876">
                    <a:moveTo>
                      <a:pt x="767" y="1"/>
                    </a:moveTo>
                    <a:lnTo>
                      <a:pt x="1" y="724"/>
                    </a:lnTo>
                    <a:lnTo>
                      <a:pt x="4875" y="724"/>
                    </a:lnTo>
                    <a:lnTo>
                      <a:pt x="4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1191400" y="3070775"/>
                <a:ext cx="240400" cy="65725"/>
              </a:xfrm>
              <a:custGeom>
                <a:rect b="b" l="l" r="r" t="t"/>
                <a:pathLst>
                  <a:path extrusionOk="0" h="2629" w="9616">
                    <a:moveTo>
                      <a:pt x="548" y="195"/>
                    </a:moveTo>
                    <a:lnTo>
                      <a:pt x="548" y="925"/>
                    </a:lnTo>
                    <a:lnTo>
                      <a:pt x="154" y="925"/>
                    </a:lnTo>
                    <a:lnTo>
                      <a:pt x="152" y="195"/>
                    </a:lnTo>
                    <a:close/>
                    <a:moveTo>
                      <a:pt x="1060" y="195"/>
                    </a:moveTo>
                    <a:lnTo>
                      <a:pt x="1060" y="925"/>
                    </a:lnTo>
                    <a:lnTo>
                      <a:pt x="665" y="925"/>
                    </a:lnTo>
                    <a:lnTo>
                      <a:pt x="665" y="195"/>
                    </a:lnTo>
                    <a:close/>
                    <a:moveTo>
                      <a:pt x="1571" y="195"/>
                    </a:moveTo>
                    <a:lnTo>
                      <a:pt x="1571" y="925"/>
                    </a:lnTo>
                    <a:lnTo>
                      <a:pt x="1177" y="925"/>
                    </a:lnTo>
                    <a:lnTo>
                      <a:pt x="1177" y="195"/>
                    </a:lnTo>
                    <a:close/>
                    <a:moveTo>
                      <a:pt x="2084" y="195"/>
                    </a:moveTo>
                    <a:lnTo>
                      <a:pt x="2084" y="925"/>
                    </a:lnTo>
                    <a:lnTo>
                      <a:pt x="1688" y="925"/>
                    </a:lnTo>
                    <a:lnTo>
                      <a:pt x="1688" y="195"/>
                    </a:lnTo>
                    <a:close/>
                    <a:moveTo>
                      <a:pt x="2595" y="195"/>
                    </a:moveTo>
                    <a:lnTo>
                      <a:pt x="2595" y="925"/>
                    </a:lnTo>
                    <a:lnTo>
                      <a:pt x="2201" y="925"/>
                    </a:lnTo>
                    <a:lnTo>
                      <a:pt x="2201" y="195"/>
                    </a:lnTo>
                    <a:close/>
                    <a:moveTo>
                      <a:pt x="3108" y="195"/>
                    </a:moveTo>
                    <a:lnTo>
                      <a:pt x="3108" y="925"/>
                    </a:lnTo>
                    <a:lnTo>
                      <a:pt x="2712" y="925"/>
                    </a:lnTo>
                    <a:lnTo>
                      <a:pt x="2712" y="195"/>
                    </a:lnTo>
                    <a:close/>
                    <a:moveTo>
                      <a:pt x="3620" y="195"/>
                    </a:moveTo>
                    <a:lnTo>
                      <a:pt x="3620" y="925"/>
                    </a:lnTo>
                    <a:lnTo>
                      <a:pt x="3225" y="925"/>
                    </a:lnTo>
                    <a:lnTo>
                      <a:pt x="3225" y="195"/>
                    </a:lnTo>
                    <a:close/>
                    <a:moveTo>
                      <a:pt x="4131" y="195"/>
                    </a:moveTo>
                    <a:lnTo>
                      <a:pt x="4131" y="925"/>
                    </a:lnTo>
                    <a:lnTo>
                      <a:pt x="3736" y="925"/>
                    </a:lnTo>
                    <a:lnTo>
                      <a:pt x="3736" y="195"/>
                    </a:lnTo>
                    <a:close/>
                    <a:moveTo>
                      <a:pt x="4644" y="195"/>
                    </a:moveTo>
                    <a:lnTo>
                      <a:pt x="4644" y="925"/>
                    </a:lnTo>
                    <a:lnTo>
                      <a:pt x="4248" y="925"/>
                    </a:lnTo>
                    <a:lnTo>
                      <a:pt x="4248" y="195"/>
                    </a:lnTo>
                    <a:close/>
                    <a:moveTo>
                      <a:pt x="5155" y="195"/>
                    </a:moveTo>
                    <a:lnTo>
                      <a:pt x="5155" y="925"/>
                    </a:lnTo>
                    <a:lnTo>
                      <a:pt x="4761" y="925"/>
                    </a:lnTo>
                    <a:lnTo>
                      <a:pt x="4761" y="195"/>
                    </a:lnTo>
                    <a:close/>
                    <a:moveTo>
                      <a:pt x="5667" y="195"/>
                    </a:moveTo>
                    <a:lnTo>
                      <a:pt x="5667" y="925"/>
                    </a:lnTo>
                    <a:lnTo>
                      <a:pt x="5272" y="925"/>
                    </a:lnTo>
                    <a:lnTo>
                      <a:pt x="5272" y="195"/>
                    </a:lnTo>
                    <a:close/>
                    <a:moveTo>
                      <a:pt x="6179" y="195"/>
                    </a:moveTo>
                    <a:lnTo>
                      <a:pt x="6179" y="925"/>
                    </a:lnTo>
                    <a:lnTo>
                      <a:pt x="5783" y="925"/>
                    </a:lnTo>
                    <a:lnTo>
                      <a:pt x="5783" y="195"/>
                    </a:lnTo>
                    <a:close/>
                    <a:moveTo>
                      <a:pt x="6691" y="195"/>
                    </a:moveTo>
                    <a:lnTo>
                      <a:pt x="6691" y="925"/>
                    </a:lnTo>
                    <a:lnTo>
                      <a:pt x="6296" y="925"/>
                    </a:lnTo>
                    <a:lnTo>
                      <a:pt x="6296" y="195"/>
                    </a:lnTo>
                    <a:close/>
                    <a:moveTo>
                      <a:pt x="7202" y="195"/>
                    </a:moveTo>
                    <a:lnTo>
                      <a:pt x="7202" y="925"/>
                    </a:lnTo>
                    <a:lnTo>
                      <a:pt x="6808" y="925"/>
                    </a:lnTo>
                    <a:lnTo>
                      <a:pt x="6808" y="195"/>
                    </a:lnTo>
                    <a:close/>
                    <a:moveTo>
                      <a:pt x="7715" y="195"/>
                    </a:moveTo>
                    <a:lnTo>
                      <a:pt x="7715" y="925"/>
                    </a:lnTo>
                    <a:lnTo>
                      <a:pt x="7319" y="925"/>
                    </a:lnTo>
                    <a:lnTo>
                      <a:pt x="7319" y="195"/>
                    </a:lnTo>
                    <a:close/>
                    <a:moveTo>
                      <a:pt x="8226" y="195"/>
                    </a:moveTo>
                    <a:lnTo>
                      <a:pt x="8226" y="925"/>
                    </a:lnTo>
                    <a:lnTo>
                      <a:pt x="7832" y="925"/>
                    </a:lnTo>
                    <a:lnTo>
                      <a:pt x="7832" y="195"/>
                    </a:lnTo>
                    <a:close/>
                    <a:moveTo>
                      <a:pt x="8738" y="195"/>
                    </a:moveTo>
                    <a:lnTo>
                      <a:pt x="8738" y="925"/>
                    </a:lnTo>
                    <a:lnTo>
                      <a:pt x="8343" y="925"/>
                    </a:lnTo>
                    <a:lnTo>
                      <a:pt x="8343" y="195"/>
                    </a:lnTo>
                    <a:close/>
                    <a:moveTo>
                      <a:pt x="9250" y="195"/>
                    </a:moveTo>
                    <a:lnTo>
                      <a:pt x="9250" y="925"/>
                    </a:lnTo>
                    <a:lnTo>
                      <a:pt x="8854" y="925"/>
                    </a:lnTo>
                    <a:lnTo>
                      <a:pt x="8854" y="195"/>
                    </a:lnTo>
                    <a:close/>
                    <a:moveTo>
                      <a:pt x="548" y="1022"/>
                    </a:moveTo>
                    <a:lnTo>
                      <a:pt x="548" y="1704"/>
                    </a:lnTo>
                    <a:lnTo>
                      <a:pt x="154" y="1704"/>
                    </a:lnTo>
                    <a:lnTo>
                      <a:pt x="152" y="1022"/>
                    </a:lnTo>
                    <a:close/>
                    <a:moveTo>
                      <a:pt x="1060" y="1022"/>
                    </a:moveTo>
                    <a:lnTo>
                      <a:pt x="1060" y="1704"/>
                    </a:lnTo>
                    <a:lnTo>
                      <a:pt x="665" y="1704"/>
                    </a:lnTo>
                    <a:lnTo>
                      <a:pt x="665" y="1022"/>
                    </a:lnTo>
                    <a:close/>
                    <a:moveTo>
                      <a:pt x="1571" y="1022"/>
                    </a:moveTo>
                    <a:lnTo>
                      <a:pt x="1573" y="1704"/>
                    </a:lnTo>
                    <a:lnTo>
                      <a:pt x="1177" y="1704"/>
                    </a:lnTo>
                    <a:lnTo>
                      <a:pt x="1177" y="1022"/>
                    </a:lnTo>
                    <a:close/>
                    <a:moveTo>
                      <a:pt x="2084" y="1022"/>
                    </a:moveTo>
                    <a:lnTo>
                      <a:pt x="2084" y="1704"/>
                    </a:lnTo>
                    <a:lnTo>
                      <a:pt x="1689" y="1704"/>
                    </a:lnTo>
                    <a:lnTo>
                      <a:pt x="1689" y="1022"/>
                    </a:lnTo>
                    <a:close/>
                    <a:moveTo>
                      <a:pt x="2595" y="1022"/>
                    </a:moveTo>
                    <a:lnTo>
                      <a:pt x="2595" y="1704"/>
                    </a:lnTo>
                    <a:lnTo>
                      <a:pt x="2201" y="1704"/>
                    </a:lnTo>
                    <a:lnTo>
                      <a:pt x="2201" y="1022"/>
                    </a:lnTo>
                    <a:close/>
                    <a:moveTo>
                      <a:pt x="3108" y="1022"/>
                    </a:moveTo>
                    <a:lnTo>
                      <a:pt x="3108" y="1704"/>
                    </a:lnTo>
                    <a:lnTo>
                      <a:pt x="2712" y="1704"/>
                    </a:lnTo>
                    <a:lnTo>
                      <a:pt x="2712" y="1022"/>
                    </a:lnTo>
                    <a:close/>
                    <a:moveTo>
                      <a:pt x="3620" y="1022"/>
                    </a:moveTo>
                    <a:lnTo>
                      <a:pt x="3620" y="1704"/>
                    </a:lnTo>
                    <a:lnTo>
                      <a:pt x="3225" y="1704"/>
                    </a:lnTo>
                    <a:lnTo>
                      <a:pt x="3225" y="1022"/>
                    </a:lnTo>
                    <a:close/>
                    <a:moveTo>
                      <a:pt x="4131" y="1022"/>
                    </a:moveTo>
                    <a:lnTo>
                      <a:pt x="4131" y="1704"/>
                    </a:lnTo>
                    <a:lnTo>
                      <a:pt x="3736" y="1704"/>
                    </a:lnTo>
                    <a:lnTo>
                      <a:pt x="3736" y="1022"/>
                    </a:lnTo>
                    <a:close/>
                    <a:moveTo>
                      <a:pt x="4644" y="1022"/>
                    </a:moveTo>
                    <a:lnTo>
                      <a:pt x="4644" y="1704"/>
                    </a:lnTo>
                    <a:lnTo>
                      <a:pt x="4248" y="1704"/>
                    </a:lnTo>
                    <a:lnTo>
                      <a:pt x="4248" y="1022"/>
                    </a:lnTo>
                    <a:close/>
                    <a:moveTo>
                      <a:pt x="5155" y="1022"/>
                    </a:moveTo>
                    <a:lnTo>
                      <a:pt x="5155" y="1704"/>
                    </a:lnTo>
                    <a:lnTo>
                      <a:pt x="4761" y="1704"/>
                    </a:lnTo>
                    <a:lnTo>
                      <a:pt x="4761" y="1022"/>
                    </a:lnTo>
                    <a:close/>
                    <a:moveTo>
                      <a:pt x="5667" y="1022"/>
                    </a:moveTo>
                    <a:lnTo>
                      <a:pt x="5667" y="1704"/>
                    </a:lnTo>
                    <a:lnTo>
                      <a:pt x="5272" y="1704"/>
                    </a:lnTo>
                    <a:lnTo>
                      <a:pt x="5272" y="1022"/>
                    </a:lnTo>
                    <a:close/>
                    <a:moveTo>
                      <a:pt x="6179" y="1022"/>
                    </a:moveTo>
                    <a:lnTo>
                      <a:pt x="6179" y="1704"/>
                    </a:lnTo>
                    <a:lnTo>
                      <a:pt x="5783" y="1704"/>
                    </a:lnTo>
                    <a:lnTo>
                      <a:pt x="5783" y="1022"/>
                    </a:lnTo>
                    <a:close/>
                    <a:moveTo>
                      <a:pt x="6691" y="1022"/>
                    </a:moveTo>
                    <a:lnTo>
                      <a:pt x="6691" y="1704"/>
                    </a:lnTo>
                    <a:lnTo>
                      <a:pt x="6296" y="1704"/>
                    </a:lnTo>
                    <a:lnTo>
                      <a:pt x="6296" y="1022"/>
                    </a:lnTo>
                    <a:close/>
                    <a:moveTo>
                      <a:pt x="7202" y="1022"/>
                    </a:moveTo>
                    <a:lnTo>
                      <a:pt x="7202" y="1704"/>
                    </a:lnTo>
                    <a:lnTo>
                      <a:pt x="6808" y="1704"/>
                    </a:lnTo>
                    <a:lnTo>
                      <a:pt x="6808" y="1022"/>
                    </a:lnTo>
                    <a:close/>
                    <a:moveTo>
                      <a:pt x="7715" y="1022"/>
                    </a:moveTo>
                    <a:lnTo>
                      <a:pt x="7715" y="1704"/>
                    </a:lnTo>
                    <a:lnTo>
                      <a:pt x="7319" y="1704"/>
                    </a:lnTo>
                    <a:lnTo>
                      <a:pt x="7319" y="1022"/>
                    </a:lnTo>
                    <a:close/>
                    <a:moveTo>
                      <a:pt x="8226" y="1022"/>
                    </a:moveTo>
                    <a:lnTo>
                      <a:pt x="8226" y="1704"/>
                    </a:lnTo>
                    <a:lnTo>
                      <a:pt x="7832" y="1704"/>
                    </a:lnTo>
                    <a:lnTo>
                      <a:pt x="7832" y="1022"/>
                    </a:lnTo>
                    <a:close/>
                    <a:moveTo>
                      <a:pt x="8738" y="1022"/>
                    </a:moveTo>
                    <a:lnTo>
                      <a:pt x="8738" y="1704"/>
                    </a:lnTo>
                    <a:lnTo>
                      <a:pt x="8343" y="1704"/>
                    </a:lnTo>
                    <a:lnTo>
                      <a:pt x="8343" y="1022"/>
                    </a:lnTo>
                    <a:close/>
                    <a:moveTo>
                      <a:pt x="9250" y="1022"/>
                    </a:moveTo>
                    <a:lnTo>
                      <a:pt x="9250" y="1704"/>
                    </a:lnTo>
                    <a:lnTo>
                      <a:pt x="8854" y="1704"/>
                    </a:lnTo>
                    <a:lnTo>
                      <a:pt x="8854" y="1022"/>
                    </a:lnTo>
                    <a:close/>
                    <a:moveTo>
                      <a:pt x="548" y="1801"/>
                    </a:moveTo>
                    <a:lnTo>
                      <a:pt x="548" y="2435"/>
                    </a:lnTo>
                    <a:lnTo>
                      <a:pt x="154" y="2435"/>
                    </a:lnTo>
                    <a:lnTo>
                      <a:pt x="152" y="1801"/>
                    </a:lnTo>
                    <a:close/>
                    <a:moveTo>
                      <a:pt x="1060" y="1801"/>
                    </a:moveTo>
                    <a:lnTo>
                      <a:pt x="1060" y="2435"/>
                    </a:lnTo>
                    <a:lnTo>
                      <a:pt x="665" y="2435"/>
                    </a:lnTo>
                    <a:lnTo>
                      <a:pt x="665" y="1801"/>
                    </a:lnTo>
                    <a:close/>
                    <a:moveTo>
                      <a:pt x="1571" y="1801"/>
                    </a:moveTo>
                    <a:lnTo>
                      <a:pt x="1571" y="2435"/>
                    </a:lnTo>
                    <a:lnTo>
                      <a:pt x="1177" y="2435"/>
                    </a:lnTo>
                    <a:lnTo>
                      <a:pt x="1177" y="1801"/>
                    </a:lnTo>
                    <a:close/>
                    <a:moveTo>
                      <a:pt x="2084" y="1801"/>
                    </a:moveTo>
                    <a:lnTo>
                      <a:pt x="2084" y="2435"/>
                    </a:lnTo>
                    <a:lnTo>
                      <a:pt x="1688" y="2435"/>
                    </a:lnTo>
                    <a:lnTo>
                      <a:pt x="1688" y="1801"/>
                    </a:lnTo>
                    <a:close/>
                    <a:moveTo>
                      <a:pt x="2595" y="1801"/>
                    </a:moveTo>
                    <a:lnTo>
                      <a:pt x="2595" y="2435"/>
                    </a:lnTo>
                    <a:lnTo>
                      <a:pt x="2201" y="2435"/>
                    </a:lnTo>
                    <a:lnTo>
                      <a:pt x="2201" y="1801"/>
                    </a:lnTo>
                    <a:close/>
                    <a:moveTo>
                      <a:pt x="3107" y="1801"/>
                    </a:moveTo>
                    <a:lnTo>
                      <a:pt x="3107" y="2435"/>
                    </a:lnTo>
                    <a:lnTo>
                      <a:pt x="2712" y="2435"/>
                    </a:lnTo>
                    <a:lnTo>
                      <a:pt x="2712" y="1801"/>
                    </a:lnTo>
                    <a:close/>
                    <a:moveTo>
                      <a:pt x="3620" y="1801"/>
                    </a:moveTo>
                    <a:lnTo>
                      <a:pt x="3620" y="2435"/>
                    </a:lnTo>
                    <a:lnTo>
                      <a:pt x="3224" y="2435"/>
                    </a:lnTo>
                    <a:lnTo>
                      <a:pt x="3224" y="1801"/>
                    </a:lnTo>
                    <a:close/>
                    <a:moveTo>
                      <a:pt x="4131" y="1801"/>
                    </a:moveTo>
                    <a:lnTo>
                      <a:pt x="4131" y="2435"/>
                    </a:lnTo>
                    <a:lnTo>
                      <a:pt x="3736" y="2435"/>
                    </a:lnTo>
                    <a:lnTo>
                      <a:pt x="3736" y="1801"/>
                    </a:lnTo>
                    <a:close/>
                    <a:moveTo>
                      <a:pt x="4644" y="1801"/>
                    </a:moveTo>
                    <a:lnTo>
                      <a:pt x="4644" y="2435"/>
                    </a:lnTo>
                    <a:lnTo>
                      <a:pt x="4248" y="2435"/>
                    </a:lnTo>
                    <a:lnTo>
                      <a:pt x="4248" y="1801"/>
                    </a:lnTo>
                    <a:close/>
                    <a:moveTo>
                      <a:pt x="5155" y="1801"/>
                    </a:moveTo>
                    <a:lnTo>
                      <a:pt x="5155" y="2435"/>
                    </a:lnTo>
                    <a:lnTo>
                      <a:pt x="4761" y="2435"/>
                    </a:lnTo>
                    <a:lnTo>
                      <a:pt x="4761" y="1801"/>
                    </a:lnTo>
                    <a:close/>
                    <a:moveTo>
                      <a:pt x="5667" y="1801"/>
                    </a:moveTo>
                    <a:lnTo>
                      <a:pt x="5667" y="2435"/>
                    </a:lnTo>
                    <a:lnTo>
                      <a:pt x="5272" y="2435"/>
                    </a:lnTo>
                    <a:lnTo>
                      <a:pt x="5272" y="1801"/>
                    </a:lnTo>
                    <a:close/>
                    <a:moveTo>
                      <a:pt x="6179" y="1801"/>
                    </a:moveTo>
                    <a:lnTo>
                      <a:pt x="6179" y="2435"/>
                    </a:lnTo>
                    <a:lnTo>
                      <a:pt x="5783" y="2435"/>
                    </a:lnTo>
                    <a:lnTo>
                      <a:pt x="5783" y="1801"/>
                    </a:lnTo>
                    <a:close/>
                    <a:moveTo>
                      <a:pt x="6691" y="1801"/>
                    </a:moveTo>
                    <a:lnTo>
                      <a:pt x="6691" y="2435"/>
                    </a:lnTo>
                    <a:lnTo>
                      <a:pt x="6296" y="2435"/>
                    </a:lnTo>
                    <a:lnTo>
                      <a:pt x="6296" y="1801"/>
                    </a:lnTo>
                    <a:close/>
                    <a:moveTo>
                      <a:pt x="7202" y="1801"/>
                    </a:moveTo>
                    <a:lnTo>
                      <a:pt x="7202" y="2435"/>
                    </a:lnTo>
                    <a:lnTo>
                      <a:pt x="6808" y="2435"/>
                    </a:lnTo>
                    <a:lnTo>
                      <a:pt x="6808" y="1801"/>
                    </a:lnTo>
                    <a:close/>
                    <a:moveTo>
                      <a:pt x="7715" y="1801"/>
                    </a:moveTo>
                    <a:lnTo>
                      <a:pt x="7715" y="2435"/>
                    </a:lnTo>
                    <a:lnTo>
                      <a:pt x="7319" y="2435"/>
                    </a:lnTo>
                    <a:lnTo>
                      <a:pt x="7319" y="1801"/>
                    </a:lnTo>
                    <a:close/>
                    <a:moveTo>
                      <a:pt x="8226" y="1801"/>
                    </a:moveTo>
                    <a:lnTo>
                      <a:pt x="8226" y="2435"/>
                    </a:lnTo>
                    <a:lnTo>
                      <a:pt x="7832" y="2435"/>
                    </a:lnTo>
                    <a:lnTo>
                      <a:pt x="7832" y="1801"/>
                    </a:lnTo>
                    <a:close/>
                    <a:moveTo>
                      <a:pt x="8738" y="1801"/>
                    </a:moveTo>
                    <a:lnTo>
                      <a:pt x="8738" y="2435"/>
                    </a:lnTo>
                    <a:lnTo>
                      <a:pt x="8343" y="2435"/>
                    </a:lnTo>
                    <a:lnTo>
                      <a:pt x="8343" y="1801"/>
                    </a:lnTo>
                    <a:close/>
                    <a:moveTo>
                      <a:pt x="9250" y="1801"/>
                    </a:moveTo>
                    <a:lnTo>
                      <a:pt x="9250" y="2435"/>
                    </a:lnTo>
                    <a:lnTo>
                      <a:pt x="8854" y="2435"/>
                    </a:lnTo>
                    <a:lnTo>
                      <a:pt x="8854" y="1801"/>
                    </a:lnTo>
                    <a:close/>
                    <a:moveTo>
                      <a:pt x="0" y="0"/>
                    </a:moveTo>
                    <a:lnTo>
                      <a:pt x="0" y="195"/>
                    </a:lnTo>
                    <a:lnTo>
                      <a:pt x="36" y="195"/>
                    </a:lnTo>
                    <a:lnTo>
                      <a:pt x="36" y="925"/>
                    </a:lnTo>
                    <a:lnTo>
                      <a:pt x="0" y="925"/>
                    </a:lnTo>
                    <a:lnTo>
                      <a:pt x="0" y="1022"/>
                    </a:lnTo>
                    <a:lnTo>
                      <a:pt x="36" y="1022"/>
                    </a:lnTo>
                    <a:lnTo>
                      <a:pt x="36" y="1704"/>
                    </a:lnTo>
                    <a:lnTo>
                      <a:pt x="0" y="1704"/>
                    </a:lnTo>
                    <a:lnTo>
                      <a:pt x="0" y="1801"/>
                    </a:lnTo>
                    <a:lnTo>
                      <a:pt x="36" y="1801"/>
                    </a:lnTo>
                    <a:lnTo>
                      <a:pt x="36" y="2435"/>
                    </a:lnTo>
                    <a:lnTo>
                      <a:pt x="0" y="2435"/>
                    </a:lnTo>
                    <a:lnTo>
                      <a:pt x="0" y="2628"/>
                    </a:lnTo>
                    <a:lnTo>
                      <a:pt x="9615" y="2628"/>
                    </a:lnTo>
                    <a:lnTo>
                      <a:pt x="9615" y="2435"/>
                    </a:lnTo>
                    <a:lnTo>
                      <a:pt x="9367" y="2435"/>
                    </a:lnTo>
                    <a:lnTo>
                      <a:pt x="9367" y="1801"/>
                    </a:lnTo>
                    <a:lnTo>
                      <a:pt x="9615" y="1801"/>
                    </a:lnTo>
                    <a:lnTo>
                      <a:pt x="9615" y="1704"/>
                    </a:lnTo>
                    <a:lnTo>
                      <a:pt x="9367" y="1704"/>
                    </a:lnTo>
                    <a:lnTo>
                      <a:pt x="9367" y="1022"/>
                    </a:lnTo>
                    <a:lnTo>
                      <a:pt x="9615" y="1022"/>
                    </a:lnTo>
                    <a:lnTo>
                      <a:pt x="9615" y="925"/>
                    </a:lnTo>
                    <a:lnTo>
                      <a:pt x="9367" y="925"/>
                    </a:lnTo>
                    <a:lnTo>
                      <a:pt x="9367" y="195"/>
                    </a:lnTo>
                    <a:lnTo>
                      <a:pt x="9615" y="195"/>
                    </a:lnTo>
                    <a:lnTo>
                      <a:pt x="9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1191400" y="3008125"/>
                <a:ext cx="240850" cy="34950"/>
              </a:xfrm>
              <a:custGeom>
                <a:rect b="b" l="l" r="r" t="t"/>
                <a:pathLst>
                  <a:path extrusionOk="0" h="1398" w="9634">
                    <a:moveTo>
                      <a:pt x="7966" y="1"/>
                    </a:moveTo>
                    <a:lnTo>
                      <a:pt x="7839" y="740"/>
                    </a:lnTo>
                    <a:lnTo>
                      <a:pt x="7450" y="251"/>
                    </a:lnTo>
                    <a:lnTo>
                      <a:pt x="7285" y="402"/>
                    </a:lnTo>
                    <a:lnTo>
                      <a:pt x="6994" y="45"/>
                    </a:lnTo>
                    <a:lnTo>
                      <a:pt x="6819" y="686"/>
                    </a:lnTo>
                    <a:lnTo>
                      <a:pt x="6470" y="428"/>
                    </a:lnTo>
                    <a:lnTo>
                      <a:pt x="6327" y="493"/>
                    </a:lnTo>
                    <a:lnTo>
                      <a:pt x="6011" y="11"/>
                    </a:lnTo>
                    <a:lnTo>
                      <a:pt x="5802" y="979"/>
                    </a:lnTo>
                    <a:lnTo>
                      <a:pt x="5484" y="630"/>
                    </a:lnTo>
                    <a:lnTo>
                      <a:pt x="5323" y="777"/>
                    </a:lnTo>
                    <a:lnTo>
                      <a:pt x="5033" y="419"/>
                    </a:lnTo>
                    <a:lnTo>
                      <a:pt x="4857" y="1060"/>
                    </a:lnTo>
                    <a:lnTo>
                      <a:pt x="4508" y="803"/>
                    </a:lnTo>
                    <a:lnTo>
                      <a:pt x="4365" y="868"/>
                    </a:lnTo>
                    <a:lnTo>
                      <a:pt x="4063" y="404"/>
                    </a:lnTo>
                    <a:lnTo>
                      <a:pt x="3872" y="1016"/>
                    </a:lnTo>
                    <a:lnTo>
                      <a:pt x="3523" y="630"/>
                    </a:lnTo>
                    <a:lnTo>
                      <a:pt x="3363" y="777"/>
                    </a:lnTo>
                    <a:lnTo>
                      <a:pt x="3071" y="419"/>
                    </a:lnTo>
                    <a:lnTo>
                      <a:pt x="2896" y="1060"/>
                    </a:lnTo>
                    <a:lnTo>
                      <a:pt x="2547" y="803"/>
                    </a:lnTo>
                    <a:lnTo>
                      <a:pt x="2405" y="868"/>
                    </a:lnTo>
                    <a:lnTo>
                      <a:pt x="2101" y="404"/>
                    </a:lnTo>
                    <a:lnTo>
                      <a:pt x="1912" y="1016"/>
                    </a:lnTo>
                    <a:lnTo>
                      <a:pt x="1561" y="630"/>
                    </a:lnTo>
                    <a:lnTo>
                      <a:pt x="1402" y="777"/>
                    </a:lnTo>
                    <a:lnTo>
                      <a:pt x="1110" y="419"/>
                    </a:lnTo>
                    <a:lnTo>
                      <a:pt x="936" y="1060"/>
                    </a:lnTo>
                    <a:lnTo>
                      <a:pt x="585" y="803"/>
                    </a:lnTo>
                    <a:lnTo>
                      <a:pt x="443" y="868"/>
                    </a:lnTo>
                    <a:lnTo>
                      <a:pt x="140" y="404"/>
                    </a:lnTo>
                    <a:lnTo>
                      <a:pt x="0" y="852"/>
                    </a:lnTo>
                    <a:lnTo>
                      <a:pt x="0" y="1398"/>
                    </a:lnTo>
                    <a:lnTo>
                      <a:pt x="194" y="778"/>
                    </a:lnTo>
                    <a:lnTo>
                      <a:pt x="380" y="1065"/>
                    </a:lnTo>
                    <a:lnTo>
                      <a:pt x="566" y="981"/>
                    </a:lnTo>
                    <a:lnTo>
                      <a:pt x="1033" y="1324"/>
                    </a:lnTo>
                    <a:lnTo>
                      <a:pt x="1185" y="763"/>
                    </a:lnTo>
                    <a:lnTo>
                      <a:pt x="1383" y="1006"/>
                    </a:lnTo>
                    <a:lnTo>
                      <a:pt x="1550" y="852"/>
                    </a:lnTo>
                    <a:lnTo>
                      <a:pt x="1902" y="1240"/>
                    </a:lnTo>
                    <a:lnTo>
                      <a:pt x="2027" y="1144"/>
                    </a:lnTo>
                    <a:lnTo>
                      <a:pt x="2014" y="1130"/>
                    </a:lnTo>
                    <a:lnTo>
                      <a:pt x="2043" y="1137"/>
                    </a:lnTo>
                    <a:lnTo>
                      <a:pt x="2154" y="778"/>
                    </a:lnTo>
                    <a:lnTo>
                      <a:pt x="2342" y="1065"/>
                    </a:lnTo>
                    <a:lnTo>
                      <a:pt x="2526" y="981"/>
                    </a:lnTo>
                    <a:lnTo>
                      <a:pt x="2993" y="1324"/>
                    </a:lnTo>
                    <a:lnTo>
                      <a:pt x="3147" y="763"/>
                    </a:lnTo>
                    <a:lnTo>
                      <a:pt x="3345" y="1006"/>
                    </a:lnTo>
                    <a:lnTo>
                      <a:pt x="3511" y="852"/>
                    </a:lnTo>
                    <a:lnTo>
                      <a:pt x="3863" y="1240"/>
                    </a:lnTo>
                    <a:lnTo>
                      <a:pt x="3989" y="1144"/>
                    </a:lnTo>
                    <a:lnTo>
                      <a:pt x="3976" y="1130"/>
                    </a:lnTo>
                    <a:lnTo>
                      <a:pt x="4004" y="1137"/>
                    </a:lnTo>
                    <a:lnTo>
                      <a:pt x="4115" y="778"/>
                    </a:lnTo>
                    <a:lnTo>
                      <a:pt x="4303" y="1065"/>
                    </a:lnTo>
                    <a:lnTo>
                      <a:pt x="4487" y="981"/>
                    </a:lnTo>
                    <a:lnTo>
                      <a:pt x="4954" y="1324"/>
                    </a:lnTo>
                    <a:lnTo>
                      <a:pt x="5107" y="763"/>
                    </a:lnTo>
                    <a:lnTo>
                      <a:pt x="5306" y="1006"/>
                    </a:lnTo>
                    <a:lnTo>
                      <a:pt x="5473" y="852"/>
                    </a:lnTo>
                    <a:lnTo>
                      <a:pt x="5825" y="1240"/>
                    </a:lnTo>
                    <a:lnTo>
                      <a:pt x="5919" y="1169"/>
                    </a:lnTo>
                    <a:lnTo>
                      <a:pt x="5929" y="1160"/>
                    </a:lnTo>
                    <a:lnTo>
                      <a:pt x="5929" y="1154"/>
                    </a:lnTo>
                    <a:lnTo>
                      <a:pt x="5934" y="1129"/>
                    </a:lnTo>
                    <a:lnTo>
                      <a:pt x="6088" y="421"/>
                    </a:lnTo>
                    <a:lnTo>
                      <a:pt x="6265" y="690"/>
                    </a:lnTo>
                    <a:lnTo>
                      <a:pt x="6449" y="605"/>
                    </a:lnTo>
                    <a:lnTo>
                      <a:pt x="6916" y="948"/>
                    </a:lnTo>
                    <a:lnTo>
                      <a:pt x="7068" y="387"/>
                    </a:lnTo>
                    <a:lnTo>
                      <a:pt x="7268" y="630"/>
                    </a:lnTo>
                    <a:lnTo>
                      <a:pt x="7430" y="481"/>
                    </a:lnTo>
                    <a:lnTo>
                      <a:pt x="7823" y="973"/>
                    </a:lnTo>
                    <a:lnTo>
                      <a:pt x="7889" y="1005"/>
                    </a:lnTo>
                    <a:lnTo>
                      <a:pt x="7970" y="941"/>
                    </a:lnTo>
                    <a:lnTo>
                      <a:pt x="8057" y="431"/>
                    </a:lnTo>
                    <a:lnTo>
                      <a:pt x="8225" y="690"/>
                    </a:lnTo>
                    <a:lnTo>
                      <a:pt x="8410" y="605"/>
                    </a:lnTo>
                    <a:lnTo>
                      <a:pt x="8877" y="948"/>
                    </a:lnTo>
                    <a:lnTo>
                      <a:pt x="9030" y="387"/>
                    </a:lnTo>
                    <a:lnTo>
                      <a:pt x="9229" y="630"/>
                    </a:lnTo>
                    <a:lnTo>
                      <a:pt x="9396" y="478"/>
                    </a:lnTo>
                    <a:lnTo>
                      <a:pt x="9634" y="740"/>
                    </a:lnTo>
                    <a:lnTo>
                      <a:pt x="9634" y="506"/>
                    </a:lnTo>
                    <a:lnTo>
                      <a:pt x="9407" y="256"/>
                    </a:lnTo>
                    <a:lnTo>
                      <a:pt x="9246" y="402"/>
                    </a:lnTo>
                    <a:lnTo>
                      <a:pt x="8954" y="45"/>
                    </a:lnTo>
                    <a:lnTo>
                      <a:pt x="8780" y="686"/>
                    </a:lnTo>
                    <a:lnTo>
                      <a:pt x="8430" y="428"/>
                    </a:lnTo>
                    <a:lnTo>
                      <a:pt x="8288" y="493"/>
                    </a:lnTo>
                    <a:lnTo>
                      <a:pt x="79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1431625" y="2960775"/>
                <a:ext cx="5650" cy="202775"/>
              </a:xfrm>
              <a:custGeom>
                <a:rect b="b" l="l" r="r" t="t"/>
                <a:pathLst>
                  <a:path extrusionOk="0" h="8111" w="226">
                    <a:moveTo>
                      <a:pt x="0" y="0"/>
                    </a:moveTo>
                    <a:lnTo>
                      <a:pt x="0" y="8111"/>
                    </a:lnTo>
                    <a:lnTo>
                      <a:pt x="225" y="8111"/>
                    </a:lnTo>
                    <a:lnTo>
                      <a:pt x="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1191400" y="2985325"/>
                <a:ext cx="243600" cy="3800"/>
              </a:xfrm>
              <a:custGeom>
                <a:rect b="b" l="l" r="r" t="t"/>
                <a:pathLst>
                  <a:path extrusionOk="0" h="152" w="9744">
                    <a:moveTo>
                      <a:pt x="0" y="1"/>
                    </a:moveTo>
                    <a:lnTo>
                      <a:pt x="0" y="152"/>
                    </a:lnTo>
                    <a:lnTo>
                      <a:pt x="9743" y="152"/>
                    </a:lnTo>
                    <a:lnTo>
                      <a:pt x="9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1193175" y="3147750"/>
                <a:ext cx="241825" cy="5650"/>
              </a:xfrm>
              <a:custGeom>
                <a:rect b="b" l="l" r="r" t="t"/>
                <a:pathLst>
                  <a:path extrusionOk="0" h="226" w="9673">
                    <a:moveTo>
                      <a:pt x="0" y="1"/>
                    </a:moveTo>
                    <a:cubicBezTo>
                      <a:pt x="37" y="82"/>
                      <a:pt x="86" y="159"/>
                      <a:pt x="146" y="226"/>
                    </a:cubicBezTo>
                    <a:lnTo>
                      <a:pt x="9672" y="226"/>
                    </a:lnTo>
                    <a:lnTo>
                      <a:pt x="96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1193425" y="2972200"/>
                <a:ext cx="241575" cy="3800"/>
              </a:xfrm>
              <a:custGeom>
                <a:rect b="b" l="l" r="r" t="t"/>
                <a:pathLst>
                  <a:path extrusionOk="0" h="152" w="9663">
                    <a:moveTo>
                      <a:pt x="93" y="0"/>
                    </a:moveTo>
                    <a:cubicBezTo>
                      <a:pt x="57" y="47"/>
                      <a:pt x="26" y="97"/>
                      <a:pt x="0" y="151"/>
                    </a:cubicBezTo>
                    <a:lnTo>
                      <a:pt x="9662" y="151"/>
                    </a:lnTo>
                    <a:lnTo>
                      <a:pt x="9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1443850" y="2975000"/>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1443850" y="3001300"/>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1443850" y="3027575"/>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1443850" y="3053900"/>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1443850" y="3080175"/>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1443850" y="3106450"/>
                <a:ext cx="26300" cy="15050"/>
              </a:xfrm>
              <a:custGeom>
                <a:rect b="b" l="l" r="r" t="t"/>
                <a:pathLst>
                  <a:path extrusionOk="0" h="602" w="1052">
                    <a:moveTo>
                      <a:pt x="0" y="0"/>
                    </a:moveTo>
                    <a:lnTo>
                      <a:pt x="0" y="602"/>
                    </a:lnTo>
                    <a:lnTo>
                      <a:pt x="1051" y="602"/>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1443850" y="3132725"/>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1487000" y="3027575"/>
                <a:ext cx="11300" cy="15050"/>
              </a:xfrm>
              <a:custGeom>
                <a:rect b="b" l="l" r="r" t="t"/>
                <a:pathLst>
                  <a:path extrusionOk="0" h="602" w="452">
                    <a:moveTo>
                      <a:pt x="0" y="0"/>
                    </a:moveTo>
                    <a:lnTo>
                      <a:pt x="0" y="601"/>
                    </a:lnTo>
                    <a:lnTo>
                      <a:pt x="452" y="601"/>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1487000" y="3053900"/>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1487000" y="3080175"/>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1487000" y="3106450"/>
                <a:ext cx="11300" cy="15050"/>
              </a:xfrm>
              <a:custGeom>
                <a:rect b="b" l="l" r="r" t="t"/>
                <a:pathLst>
                  <a:path extrusionOk="0" h="602" w="452">
                    <a:moveTo>
                      <a:pt x="0" y="0"/>
                    </a:moveTo>
                    <a:lnTo>
                      <a:pt x="0" y="602"/>
                    </a:lnTo>
                    <a:lnTo>
                      <a:pt x="452" y="602"/>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1487000" y="3132725"/>
                <a:ext cx="11300" cy="15050"/>
              </a:xfrm>
              <a:custGeom>
                <a:rect b="b" l="l" r="r" t="t"/>
                <a:pathLst>
                  <a:path extrusionOk="0" h="602" w="452">
                    <a:moveTo>
                      <a:pt x="0" y="1"/>
                    </a:moveTo>
                    <a:lnTo>
                      <a:pt x="0" y="602"/>
                    </a:lnTo>
                    <a:lnTo>
                      <a:pt x="452" y="602"/>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1475750" y="2976900"/>
                <a:ext cx="33825" cy="33825"/>
              </a:xfrm>
              <a:custGeom>
                <a:rect b="b" l="l" r="r" t="t"/>
                <a:pathLst>
                  <a:path extrusionOk="0" h="1353" w="1353">
                    <a:moveTo>
                      <a:pt x="0" y="0"/>
                    </a:moveTo>
                    <a:lnTo>
                      <a:pt x="0" y="1352"/>
                    </a:lnTo>
                    <a:lnTo>
                      <a:pt x="1352" y="1352"/>
                    </a:lnTo>
                    <a:lnTo>
                      <a:pt x="1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1594000" y="3175900"/>
                <a:ext cx="123975" cy="37575"/>
              </a:xfrm>
              <a:custGeom>
                <a:rect b="b" l="l" r="r" t="t"/>
                <a:pathLst>
                  <a:path extrusionOk="0" h="1503" w="4959">
                    <a:moveTo>
                      <a:pt x="1" y="0"/>
                    </a:moveTo>
                    <a:lnTo>
                      <a:pt x="1" y="1503"/>
                    </a:lnTo>
                    <a:lnTo>
                      <a:pt x="4958" y="1503"/>
                    </a:lnTo>
                    <a:lnTo>
                      <a:pt x="49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1104000" y="3224725"/>
                <a:ext cx="704100" cy="1271075"/>
              </a:xfrm>
              <a:custGeom>
                <a:rect b="b" l="l" r="r" t="t"/>
                <a:pathLst>
                  <a:path extrusionOk="0" h="50843" w="28164">
                    <a:moveTo>
                      <a:pt x="0" y="0"/>
                    </a:moveTo>
                    <a:lnTo>
                      <a:pt x="0" y="50843"/>
                    </a:lnTo>
                    <a:lnTo>
                      <a:pt x="28163" y="50843"/>
                    </a:lnTo>
                    <a:lnTo>
                      <a:pt x="28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1104000" y="4274250"/>
                <a:ext cx="50725" cy="298525"/>
              </a:xfrm>
              <a:custGeom>
                <a:rect b="b" l="l" r="r" t="t"/>
                <a:pathLst>
                  <a:path extrusionOk="0" h="11941" w="2029">
                    <a:moveTo>
                      <a:pt x="0" y="0"/>
                    </a:moveTo>
                    <a:lnTo>
                      <a:pt x="0"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1757350" y="4274250"/>
                <a:ext cx="50750" cy="298525"/>
              </a:xfrm>
              <a:custGeom>
                <a:rect b="b" l="l" r="r" t="t"/>
                <a:pathLst>
                  <a:path extrusionOk="0" h="11941" w="2030">
                    <a:moveTo>
                      <a:pt x="1" y="0"/>
                    </a:moveTo>
                    <a:lnTo>
                      <a:pt x="1"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1072100" y="3213450"/>
                <a:ext cx="767900" cy="43200"/>
              </a:xfrm>
              <a:custGeom>
                <a:rect b="b" l="l" r="r" t="t"/>
                <a:pathLst>
                  <a:path extrusionOk="0" h="1728" w="30716">
                    <a:moveTo>
                      <a:pt x="0" y="1"/>
                    </a:moveTo>
                    <a:lnTo>
                      <a:pt x="0" y="1727"/>
                    </a:lnTo>
                    <a:lnTo>
                      <a:pt x="30716" y="1727"/>
                    </a:lnTo>
                    <a:lnTo>
                      <a:pt x="30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1154700" y="3320500"/>
                <a:ext cx="602675" cy="279750"/>
              </a:xfrm>
              <a:custGeom>
                <a:rect b="b" l="l" r="r" t="t"/>
                <a:pathLst>
                  <a:path extrusionOk="0" h="11190" w="24107">
                    <a:moveTo>
                      <a:pt x="954" y="1"/>
                    </a:moveTo>
                    <a:cubicBezTo>
                      <a:pt x="427" y="1"/>
                      <a:pt x="1" y="427"/>
                      <a:pt x="1" y="954"/>
                    </a:cubicBezTo>
                    <a:lnTo>
                      <a:pt x="1" y="10237"/>
                    </a:lnTo>
                    <a:cubicBezTo>
                      <a:pt x="1" y="10763"/>
                      <a:pt x="427" y="11190"/>
                      <a:pt x="954" y="11190"/>
                    </a:cubicBezTo>
                    <a:lnTo>
                      <a:pt x="23154" y="11190"/>
                    </a:lnTo>
                    <a:cubicBezTo>
                      <a:pt x="23680" y="11190"/>
                      <a:pt x="24107" y="10763"/>
                      <a:pt x="24107" y="10237"/>
                    </a:cubicBezTo>
                    <a:lnTo>
                      <a:pt x="24107" y="954"/>
                    </a:lnTo>
                    <a:cubicBezTo>
                      <a:pt x="24107" y="427"/>
                      <a:pt x="23680" y="1"/>
                      <a:pt x="231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1205375" y="3361775"/>
                <a:ext cx="127700" cy="35675"/>
              </a:xfrm>
              <a:custGeom>
                <a:rect b="b" l="l" r="r" t="t"/>
                <a:pathLst>
                  <a:path extrusionOk="0" h="1427" w="5108">
                    <a:moveTo>
                      <a:pt x="1" y="1"/>
                    </a:moveTo>
                    <a:lnTo>
                      <a:pt x="1" y="1427"/>
                    </a:lnTo>
                    <a:lnTo>
                      <a:pt x="5108" y="1427"/>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1205375" y="3417475"/>
                <a:ext cx="127700" cy="35700"/>
              </a:xfrm>
              <a:custGeom>
                <a:rect b="b" l="l" r="r" t="t"/>
                <a:pathLst>
                  <a:path extrusionOk="0" h="1428" w="5108">
                    <a:moveTo>
                      <a:pt x="1" y="1"/>
                    </a:moveTo>
                    <a:lnTo>
                      <a:pt x="1" y="1428"/>
                    </a:lnTo>
                    <a:lnTo>
                      <a:pt x="5108" y="1428"/>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1205375" y="3473175"/>
                <a:ext cx="127700" cy="35700"/>
              </a:xfrm>
              <a:custGeom>
                <a:rect b="b" l="l" r="r" t="t"/>
                <a:pathLst>
                  <a:path extrusionOk="0" h="1428" w="5108">
                    <a:moveTo>
                      <a:pt x="1" y="0"/>
                    </a:moveTo>
                    <a:lnTo>
                      <a:pt x="1" y="1428"/>
                    </a:lnTo>
                    <a:lnTo>
                      <a:pt x="5108" y="1428"/>
                    </a:lnTo>
                    <a:lnTo>
                      <a:pt x="5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1205375" y="3528875"/>
                <a:ext cx="127700" cy="35700"/>
              </a:xfrm>
              <a:custGeom>
                <a:rect b="b" l="l" r="r" t="t"/>
                <a:pathLst>
                  <a:path extrusionOk="0" h="1428" w="5108">
                    <a:moveTo>
                      <a:pt x="1" y="0"/>
                    </a:moveTo>
                    <a:lnTo>
                      <a:pt x="1" y="1428"/>
                    </a:lnTo>
                    <a:lnTo>
                      <a:pt x="5108" y="1428"/>
                    </a:lnTo>
                    <a:lnTo>
                      <a:pt x="5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1419400" y="3368275"/>
                <a:ext cx="298575" cy="165400"/>
              </a:xfrm>
              <a:custGeom>
                <a:rect b="b" l="l" r="r" t="t"/>
                <a:pathLst>
                  <a:path extrusionOk="0" h="6616" w="11943">
                    <a:moveTo>
                      <a:pt x="1" y="0"/>
                    </a:moveTo>
                    <a:lnTo>
                      <a:pt x="1" y="6615"/>
                    </a:lnTo>
                    <a:lnTo>
                      <a:pt x="11942" y="6615"/>
                    </a:lnTo>
                    <a:lnTo>
                      <a:pt x="11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1419400" y="3390200"/>
                <a:ext cx="298575" cy="115125"/>
              </a:xfrm>
              <a:custGeom>
                <a:rect b="b" l="l" r="r" t="t"/>
                <a:pathLst>
                  <a:path extrusionOk="0" h="4605" w="11943">
                    <a:moveTo>
                      <a:pt x="1672" y="1"/>
                    </a:moveTo>
                    <a:lnTo>
                      <a:pt x="737" y="2818"/>
                    </a:lnTo>
                    <a:lnTo>
                      <a:pt x="1" y="2818"/>
                    </a:lnTo>
                    <a:lnTo>
                      <a:pt x="1" y="3074"/>
                    </a:lnTo>
                    <a:lnTo>
                      <a:pt x="922" y="3074"/>
                    </a:lnTo>
                    <a:lnTo>
                      <a:pt x="1499" y="1339"/>
                    </a:lnTo>
                    <a:lnTo>
                      <a:pt x="1709" y="4604"/>
                    </a:lnTo>
                    <a:lnTo>
                      <a:pt x="2650" y="3074"/>
                    </a:lnTo>
                    <a:lnTo>
                      <a:pt x="3759" y="3074"/>
                    </a:lnTo>
                    <a:lnTo>
                      <a:pt x="4334" y="1339"/>
                    </a:lnTo>
                    <a:lnTo>
                      <a:pt x="4543" y="4604"/>
                    </a:lnTo>
                    <a:lnTo>
                      <a:pt x="5485" y="3074"/>
                    </a:lnTo>
                    <a:lnTo>
                      <a:pt x="6593" y="3074"/>
                    </a:lnTo>
                    <a:lnTo>
                      <a:pt x="7169" y="1339"/>
                    </a:lnTo>
                    <a:lnTo>
                      <a:pt x="7380" y="4604"/>
                    </a:lnTo>
                    <a:lnTo>
                      <a:pt x="8321" y="3074"/>
                    </a:lnTo>
                    <a:lnTo>
                      <a:pt x="9428" y="3074"/>
                    </a:lnTo>
                    <a:lnTo>
                      <a:pt x="10003" y="1339"/>
                    </a:lnTo>
                    <a:lnTo>
                      <a:pt x="10214" y="4604"/>
                    </a:lnTo>
                    <a:lnTo>
                      <a:pt x="11180" y="3035"/>
                    </a:lnTo>
                    <a:lnTo>
                      <a:pt x="11942" y="3065"/>
                    </a:lnTo>
                    <a:lnTo>
                      <a:pt x="11942" y="2807"/>
                    </a:lnTo>
                    <a:lnTo>
                      <a:pt x="11039" y="2772"/>
                    </a:lnTo>
                    <a:lnTo>
                      <a:pt x="10418" y="3780"/>
                    </a:lnTo>
                    <a:lnTo>
                      <a:pt x="10176" y="1"/>
                    </a:lnTo>
                    <a:lnTo>
                      <a:pt x="9244" y="2811"/>
                    </a:lnTo>
                    <a:lnTo>
                      <a:pt x="8204" y="2772"/>
                    </a:lnTo>
                    <a:lnTo>
                      <a:pt x="7583" y="3780"/>
                    </a:lnTo>
                    <a:lnTo>
                      <a:pt x="7341" y="1"/>
                    </a:lnTo>
                    <a:lnTo>
                      <a:pt x="6409" y="2811"/>
                    </a:lnTo>
                    <a:lnTo>
                      <a:pt x="5370" y="2772"/>
                    </a:lnTo>
                    <a:lnTo>
                      <a:pt x="4749" y="3780"/>
                    </a:lnTo>
                    <a:lnTo>
                      <a:pt x="4506" y="1"/>
                    </a:lnTo>
                    <a:lnTo>
                      <a:pt x="3575" y="2811"/>
                    </a:lnTo>
                    <a:lnTo>
                      <a:pt x="2535" y="2772"/>
                    </a:lnTo>
                    <a:lnTo>
                      <a:pt x="1914" y="3780"/>
                    </a:lnTo>
                    <a:lnTo>
                      <a:pt x="1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1104000" y="3643400"/>
                <a:ext cx="704100" cy="9425"/>
              </a:xfrm>
              <a:custGeom>
                <a:rect b="b" l="l" r="r" t="t"/>
                <a:pathLst>
                  <a:path extrusionOk="0" h="377" w="28164">
                    <a:moveTo>
                      <a:pt x="0" y="0"/>
                    </a:moveTo>
                    <a:lnTo>
                      <a:pt x="0" y="376"/>
                    </a:lnTo>
                    <a:lnTo>
                      <a:pt x="28163" y="376"/>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1104000" y="4024550"/>
                <a:ext cx="704100" cy="9375"/>
              </a:xfrm>
              <a:custGeom>
                <a:rect b="b" l="l" r="r" t="t"/>
                <a:pathLst>
                  <a:path extrusionOk="0" h="375" w="28164">
                    <a:moveTo>
                      <a:pt x="0" y="0"/>
                    </a:moveTo>
                    <a:lnTo>
                      <a:pt x="0" y="375"/>
                    </a:lnTo>
                    <a:lnTo>
                      <a:pt x="28163" y="375"/>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104000" y="3690325"/>
                <a:ext cx="473150" cy="284450"/>
              </a:xfrm>
              <a:custGeom>
                <a:rect b="b" l="l" r="r" t="t"/>
                <a:pathLst>
                  <a:path extrusionOk="0" h="11378" w="18926">
                    <a:moveTo>
                      <a:pt x="0" y="1"/>
                    </a:moveTo>
                    <a:lnTo>
                      <a:pt x="0" y="11378"/>
                    </a:lnTo>
                    <a:lnTo>
                      <a:pt x="18926" y="11378"/>
                    </a:lnTo>
                    <a:lnTo>
                      <a:pt x="189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340575" y="3703475"/>
                <a:ext cx="165225" cy="61975"/>
              </a:xfrm>
              <a:custGeom>
                <a:rect b="b" l="l" r="r" t="t"/>
                <a:pathLst>
                  <a:path extrusionOk="0" h="2479" w="6609">
                    <a:moveTo>
                      <a:pt x="20" y="0"/>
                    </a:moveTo>
                    <a:cubicBezTo>
                      <a:pt x="9" y="0"/>
                      <a:pt x="0" y="10"/>
                      <a:pt x="0" y="22"/>
                    </a:cubicBezTo>
                    <a:lnTo>
                      <a:pt x="0" y="2459"/>
                    </a:lnTo>
                    <a:cubicBezTo>
                      <a:pt x="0" y="2470"/>
                      <a:pt x="9" y="2479"/>
                      <a:pt x="20" y="2479"/>
                    </a:cubicBezTo>
                    <a:lnTo>
                      <a:pt x="6588" y="2479"/>
                    </a:lnTo>
                    <a:cubicBezTo>
                      <a:pt x="6600" y="2479"/>
                      <a:pt x="6608" y="2470"/>
                      <a:pt x="6608" y="2459"/>
                    </a:cubicBezTo>
                    <a:lnTo>
                      <a:pt x="6608" y="22"/>
                    </a:lnTo>
                    <a:cubicBezTo>
                      <a:pt x="6608" y="10"/>
                      <a:pt x="6600" y="0"/>
                      <a:pt x="6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1362150" y="3711900"/>
                <a:ext cx="125825" cy="34800"/>
              </a:xfrm>
              <a:custGeom>
                <a:rect b="b" l="l" r="r" t="t"/>
                <a:pathLst>
                  <a:path extrusionOk="0" h="1392" w="5033">
                    <a:moveTo>
                      <a:pt x="0" y="1"/>
                    </a:moveTo>
                    <a:lnTo>
                      <a:pt x="0" y="227"/>
                    </a:lnTo>
                    <a:lnTo>
                      <a:pt x="4808" y="227"/>
                    </a:lnTo>
                    <a:lnTo>
                      <a:pt x="4808" y="1391"/>
                    </a:lnTo>
                    <a:lnTo>
                      <a:pt x="5033" y="1391"/>
                    </a:lnTo>
                    <a:lnTo>
                      <a:pt x="5033"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1425025" y="3776700"/>
                <a:ext cx="120225" cy="197150"/>
              </a:xfrm>
              <a:custGeom>
                <a:rect b="b" l="l" r="r" t="t"/>
                <a:pathLst>
                  <a:path extrusionOk="0" h="7886" w="4809">
                    <a:moveTo>
                      <a:pt x="1" y="0"/>
                    </a:moveTo>
                    <a:lnTo>
                      <a:pt x="1" y="7886"/>
                    </a:lnTo>
                    <a:lnTo>
                      <a:pt x="4808" y="7886"/>
                    </a:lnTo>
                    <a:lnTo>
                      <a:pt x="48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1425025" y="3735425"/>
                <a:ext cx="120225" cy="41300"/>
              </a:xfrm>
              <a:custGeom>
                <a:rect b="b" l="l" r="r" t="t"/>
                <a:pathLst>
                  <a:path extrusionOk="0" h="1652" w="4809">
                    <a:moveTo>
                      <a:pt x="602" y="0"/>
                    </a:moveTo>
                    <a:lnTo>
                      <a:pt x="1" y="1651"/>
                    </a:lnTo>
                    <a:lnTo>
                      <a:pt x="4808" y="1651"/>
                    </a:lnTo>
                    <a:lnTo>
                      <a:pt x="4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1432025" y="3735425"/>
                <a:ext cx="106250" cy="22175"/>
              </a:xfrm>
              <a:custGeom>
                <a:rect b="b" l="l" r="r" t="t"/>
                <a:pathLst>
                  <a:path extrusionOk="0" h="887" w="4250">
                    <a:moveTo>
                      <a:pt x="322" y="0"/>
                    </a:moveTo>
                    <a:lnTo>
                      <a:pt x="0" y="886"/>
                    </a:lnTo>
                    <a:lnTo>
                      <a:pt x="4249" y="886"/>
                    </a:lnTo>
                    <a:lnTo>
                      <a:pt x="3927"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1149050" y="3703475"/>
                <a:ext cx="165250" cy="61975"/>
              </a:xfrm>
              <a:custGeom>
                <a:rect b="b" l="l" r="r" t="t"/>
                <a:pathLst>
                  <a:path extrusionOk="0" h="2479" w="6610">
                    <a:moveTo>
                      <a:pt x="22" y="0"/>
                    </a:moveTo>
                    <a:cubicBezTo>
                      <a:pt x="10" y="0"/>
                      <a:pt x="0" y="10"/>
                      <a:pt x="0" y="22"/>
                    </a:cubicBezTo>
                    <a:lnTo>
                      <a:pt x="0" y="2459"/>
                    </a:lnTo>
                    <a:cubicBezTo>
                      <a:pt x="0" y="2470"/>
                      <a:pt x="10" y="2479"/>
                      <a:pt x="22" y="2479"/>
                    </a:cubicBezTo>
                    <a:lnTo>
                      <a:pt x="6590" y="2479"/>
                    </a:lnTo>
                    <a:cubicBezTo>
                      <a:pt x="6600" y="2479"/>
                      <a:pt x="6610" y="2470"/>
                      <a:pt x="6610" y="2459"/>
                    </a:cubicBezTo>
                    <a:lnTo>
                      <a:pt x="6610" y="22"/>
                    </a:lnTo>
                    <a:cubicBezTo>
                      <a:pt x="6610" y="10"/>
                      <a:pt x="6600" y="0"/>
                      <a:pt x="65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3"/>
              <p:cNvSpPr/>
              <p:nvPr/>
            </p:nvSpPr>
            <p:spPr>
              <a:xfrm>
                <a:off x="1167850" y="3711900"/>
                <a:ext cx="136125" cy="34800"/>
              </a:xfrm>
              <a:custGeom>
                <a:rect b="b" l="l" r="r" t="t"/>
                <a:pathLst>
                  <a:path extrusionOk="0" h="1392" w="5445">
                    <a:moveTo>
                      <a:pt x="0" y="1"/>
                    </a:moveTo>
                    <a:lnTo>
                      <a:pt x="0" y="227"/>
                    </a:lnTo>
                    <a:lnTo>
                      <a:pt x="5220" y="227"/>
                    </a:lnTo>
                    <a:lnTo>
                      <a:pt x="5220" y="1391"/>
                    </a:lnTo>
                    <a:lnTo>
                      <a:pt x="5445" y="1391"/>
                    </a:lnTo>
                    <a:lnTo>
                      <a:pt x="5445"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3"/>
              <p:cNvSpPr/>
              <p:nvPr/>
            </p:nvSpPr>
            <p:spPr>
              <a:xfrm>
                <a:off x="1241075" y="3776700"/>
                <a:ext cx="120175" cy="197150"/>
              </a:xfrm>
              <a:custGeom>
                <a:rect b="b" l="l" r="r" t="t"/>
                <a:pathLst>
                  <a:path extrusionOk="0" h="7886" w="4807">
                    <a:moveTo>
                      <a:pt x="0" y="0"/>
                    </a:moveTo>
                    <a:lnTo>
                      <a:pt x="0" y="7886"/>
                    </a:lnTo>
                    <a:lnTo>
                      <a:pt x="4806" y="7886"/>
                    </a:lnTo>
                    <a:lnTo>
                      <a:pt x="48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1241075" y="3735425"/>
                <a:ext cx="120175" cy="41300"/>
              </a:xfrm>
              <a:custGeom>
                <a:rect b="b" l="l" r="r" t="t"/>
                <a:pathLst>
                  <a:path extrusionOk="0" h="1652" w="4807">
                    <a:moveTo>
                      <a:pt x="601" y="0"/>
                    </a:moveTo>
                    <a:lnTo>
                      <a:pt x="0" y="1651"/>
                    </a:lnTo>
                    <a:lnTo>
                      <a:pt x="4806" y="1651"/>
                    </a:lnTo>
                    <a:lnTo>
                      <a:pt x="4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3"/>
              <p:cNvSpPr/>
              <p:nvPr/>
            </p:nvSpPr>
            <p:spPr>
              <a:xfrm>
                <a:off x="1248000" y="3735425"/>
                <a:ext cx="106300" cy="22175"/>
              </a:xfrm>
              <a:custGeom>
                <a:rect b="b" l="l" r="r" t="t"/>
                <a:pathLst>
                  <a:path extrusionOk="0" h="887" w="4252">
                    <a:moveTo>
                      <a:pt x="324" y="0"/>
                    </a:moveTo>
                    <a:lnTo>
                      <a:pt x="1" y="886"/>
                    </a:lnTo>
                    <a:lnTo>
                      <a:pt x="4252" y="886"/>
                    </a:lnTo>
                    <a:lnTo>
                      <a:pt x="3928"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3"/>
              <p:cNvSpPr/>
              <p:nvPr/>
            </p:nvSpPr>
            <p:spPr>
              <a:xfrm>
                <a:off x="1605300" y="3690325"/>
                <a:ext cx="182150" cy="284450"/>
              </a:xfrm>
              <a:custGeom>
                <a:rect b="b" l="l" r="r" t="t"/>
                <a:pathLst>
                  <a:path extrusionOk="0" h="11378" w="7286">
                    <a:moveTo>
                      <a:pt x="0" y="1"/>
                    </a:moveTo>
                    <a:lnTo>
                      <a:pt x="0" y="11378"/>
                    </a:lnTo>
                    <a:lnTo>
                      <a:pt x="7285" y="11378"/>
                    </a:lnTo>
                    <a:lnTo>
                      <a:pt x="7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3"/>
              <p:cNvSpPr/>
              <p:nvPr/>
            </p:nvSpPr>
            <p:spPr>
              <a:xfrm>
                <a:off x="1621250" y="3711900"/>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3"/>
              <p:cNvSpPr/>
              <p:nvPr/>
            </p:nvSpPr>
            <p:spPr>
              <a:xfrm>
                <a:off x="1621250" y="3743850"/>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3"/>
              <p:cNvSpPr/>
              <p:nvPr/>
            </p:nvSpPr>
            <p:spPr>
              <a:xfrm>
                <a:off x="1621250" y="377577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3"/>
              <p:cNvSpPr/>
              <p:nvPr/>
            </p:nvSpPr>
            <p:spPr>
              <a:xfrm>
                <a:off x="1621250" y="3807675"/>
                <a:ext cx="33825" cy="18825"/>
              </a:xfrm>
              <a:custGeom>
                <a:rect b="b" l="l" r="r" t="t"/>
                <a:pathLst>
                  <a:path extrusionOk="0" h="753" w="1353">
                    <a:moveTo>
                      <a:pt x="1" y="0"/>
                    </a:moveTo>
                    <a:lnTo>
                      <a:pt x="1"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3"/>
              <p:cNvSpPr/>
              <p:nvPr/>
            </p:nvSpPr>
            <p:spPr>
              <a:xfrm>
                <a:off x="1621250" y="383962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3"/>
              <p:cNvSpPr/>
              <p:nvPr/>
            </p:nvSpPr>
            <p:spPr>
              <a:xfrm>
                <a:off x="1621250" y="3871525"/>
                <a:ext cx="33825" cy="18800"/>
              </a:xfrm>
              <a:custGeom>
                <a:rect b="b" l="l" r="r" t="t"/>
                <a:pathLst>
                  <a:path extrusionOk="0" h="752"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3"/>
              <p:cNvSpPr/>
              <p:nvPr/>
            </p:nvSpPr>
            <p:spPr>
              <a:xfrm>
                <a:off x="1621250" y="3903425"/>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3"/>
              <p:cNvSpPr/>
              <p:nvPr/>
            </p:nvSpPr>
            <p:spPr>
              <a:xfrm>
                <a:off x="1621250" y="3935325"/>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3"/>
              <p:cNvSpPr/>
              <p:nvPr/>
            </p:nvSpPr>
            <p:spPr>
              <a:xfrm>
                <a:off x="1679450" y="3711450"/>
                <a:ext cx="33825" cy="18800"/>
              </a:xfrm>
              <a:custGeom>
                <a:rect b="b" l="l" r="r" t="t"/>
                <a:pathLst>
                  <a:path extrusionOk="0" h="752"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3"/>
              <p:cNvSpPr/>
              <p:nvPr/>
            </p:nvSpPr>
            <p:spPr>
              <a:xfrm>
                <a:off x="1679450" y="3743400"/>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3"/>
              <p:cNvSpPr/>
              <p:nvPr/>
            </p:nvSpPr>
            <p:spPr>
              <a:xfrm>
                <a:off x="1679450" y="3775300"/>
                <a:ext cx="33825" cy="18800"/>
              </a:xfrm>
              <a:custGeom>
                <a:rect b="b" l="l" r="r" t="t"/>
                <a:pathLst>
                  <a:path extrusionOk="0" h="752" w="1353">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3"/>
              <p:cNvSpPr/>
              <p:nvPr/>
            </p:nvSpPr>
            <p:spPr>
              <a:xfrm>
                <a:off x="1679450" y="380720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3"/>
              <p:cNvSpPr/>
              <p:nvPr/>
            </p:nvSpPr>
            <p:spPr>
              <a:xfrm>
                <a:off x="1679450" y="3839125"/>
                <a:ext cx="33825" cy="18825"/>
              </a:xfrm>
              <a:custGeom>
                <a:rect b="b" l="l" r="r" t="t"/>
                <a:pathLst>
                  <a:path extrusionOk="0" h="753" w="1353">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3"/>
              <p:cNvSpPr/>
              <p:nvPr/>
            </p:nvSpPr>
            <p:spPr>
              <a:xfrm>
                <a:off x="1679450" y="387105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3"/>
              <p:cNvSpPr/>
              <p:nvPr/>
            </p:nvSpPr>
            <p:spPr>
              <a:xfrm>
                <a:off x="1679450" y="3902975"/>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3"/>
              <p:cNvSpPr/>
              <p:nvPr/>
            </p:nvSpPr>
            <p:spPr>
              <a:xfrm>
                <a:off x="1679450" y="3934875"/>
                <a:ext cx="33825" cy="18825"/>
              </a:xfrm>
              <a:custGeom>
                <a:rect b="b" l="l" r="r" t="t"/>
                <a:pathLst>
                  <a:path extrusionOk="0" h="753" w="1353">
                    <a:moveTo>
                      <a:pt x="0" y="0"/>
                    </a:moveTo>
                    <a:lnTo>
                      <a:pt x="0" y="753"/>
                    </a:lnTo>
                    <a:lnTo>
                      <a:pt x="1352" y="753"/>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3"/>
              <p:cNvSpPr/>
              <p:nvPr/>
            </p:nvSpPr>
            <p:spPr>
              <a:xfrm>
                <a:off x="1737675" y="371097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3"/>
              <p:cNvSpPr/>
              <p:nvPr/>
            </p:nvSpPr>
            <p:spPr>
              <a:xfrm>
                <a:off x="1737675" y="3742900"/>
                <a:ext cx="33800" cy="18825"/>
              </a:xfrm>
              <a:custGeom>
                <a:rect b="b" l="l" r="r" t="t"/>
                <a:pathLst>
                  <a:path extrusionOk="0" h="753" w="1352">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3"/>
              <p:cNvSpPr/>
              <p:nvPr/>
            </p:nvSpPr>
            <p:spPr>
              <a:xfrm>
                <a:off x="1737675" y="377482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3"/>
              <p:cNvSpPr/>
              <p:nvPr/>
            </p:nvSpPr>
            <p:spPr>
              <a:xfrm>
                <a:off x="1737675" y="3806750"/>
                <a:ext cx="33800" cy="18775"/>
              </a:xfrm>
              <a:custGeom>
                <a:rect b="b" l="l" r="r" t="t"/>
                <a:pathLst>
                  <a:path extrusionOk="0" h="751" w="1352">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3"/>
              <p:cNvSpPr/>
              <p:nvPr/>
            </p:nvSpPr>
            <p:spPr>
              <a:xfrm>
                <a:off x="1737675" y="383865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3"/>
              <p:cNvSpPr/>
              <p:nvPr/>
            </p:nvSpPr>
            <p:spPr>
              <a:xfrm>
                <a:off x="1737675" y="3870550"/>
                <a:ext cx="33800" cy="18850"/>
              </a:xfrm>
              <a:custGeom>
                <a:rect b="b" l="l" r="r" t="t"/>
                <a:pathLst>
                  <a:path extrusionOk="0" h="754" w="1352">
                    <a:moveTo>
                      <a:pt x="0" y="1"/>
                    </a:moveTo>
                    <a:lnTo>
                      <a:pt x="0"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3"/>
              <p:cNvSpPr/>
              <p:nvPr/>
            </p:nvSpPr>
            <p:spPr>
              <a:xfrm>
                <a:off x="1737675" y="390250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3"/>
              <p:cNvSpPr/>
              <p:nvPr/>
            </p:nvSpPr>
            <p:spPr>
              <a:xfrm>
                <a:off x="1737675" y="3934400"/>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3"/>
              <p:cNvSpPr/>
              <p:nvPr/>
            </p:nvSpPr>
            <p:spPr>
              <a:xfrm>
                <a:off x="1154700" y="4088350"/>
                <a:ext cx="602675" cy="407450"/>
              </a:xfrm>
              <a:custGeom>
                <a:rect b="b" l="l" r="r" t="t"/>
                <a:pathLst>
                  <a:path extrusionOk="0" h="16298" w="24107">
                    <a:moveTo>
                      <a:pt x="1" y="1"/>
                    </a:moveTo>
                    <a:lnTo>
                      <a:pt x="1" y="16298"/>
                    </a:lnTo>
                    <a:lnTo>
                      <a:pt x="374" y="16298"/>
                    </a:lnTo>
                    <a:lnTo>
                      <a:pt x="374" y="377"/>
                    </a:lnTo>
                    <a:lnTo>
                      <a:pt x="23734" y="377"/>
                    </a:lnTo>
                    <a:lnTo>
                      <a:pt x="23734" y="16298"/>
                    </a:lnTo>
                    <a:lnTo>
                      <a:pt x="24107" y="16298"/>
                    </a:lnTo>
                    <a:lnTo>
                      <a:pt x="24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3"/>
              <p:cNvSpPr/>
              <p:nvPr/>
            </p:nvSpPr>
            <p:spPr>
              <a:xfrm>
                <a:off x="1160325" y="4174725"/>
                <a:ext cx="595175" cy="35125"/>
              </a:xfrm>
              <a:custGeom>
                <a:rect b="b" l="l" r="r" t="t"/>
                <a:pathLst>
                  <a:path extrusionOk="0" h="1405" w="23807">
                    <a:moveTo>
                      <a:pt x="1" y="0"/>
                    </a:moveTo>
                    <a:lnTo>
                      <a:pt x="1" y="370"/>
                    </a:lnTo>
                    <a:lnTo>
                      <a:pt x="9875" y="1311"/>
                    </a:lnTo>
                    <a:cubicBezTo>
                      <a:pt x="10530" y="1373"/>
                      <a:pt x="11188" y="1404"/>
                      <a:pt x="11845" y="1404"/>
                    </a:cubicBezTo>
                    <a:cubicBezTo>
                      <a:pt x="12492" y="1404"/>
                      <a:pt x="13138" y="1374"/>
                      <a:pt x="13783" y="1313"/>
                    </a:cubicBezTo>
                    <a:lnTo>
                      <a:pt x="23806" y="370"/>
                    </a:lnTo>
                    <a:lnTo>
                      <a:pt x="23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3"/>
              <p:cNvSpPr/>
              <p:nvPr/>
            </p:nvSpPr>
            <p:spPr>
              <a:xfrm>
                <a:off x="1160325" y="4354975"/>
                <a:ext cx="595175" cy="35150"/>
              </a:xfrm>
              <a:custGeom>
                <a:rect b="b" l="l" r="r" t="t"/>
                <a:pathLst>
                  <a:path extrusionOk="0" h="1406" w="23807">
                    <a:moveTo>
                      <a:pt x="1" y="1"/>
                    </a:moveTo>
                    <a:lnTo>
                      <a:pt x="1" y="371"/>
                    </a:lnTo>
                    <a:lnTo>
                      <a:pt x="9875" y="1311"/>
                    </a:lnTo>
                    <a:cubicBezTo>
                      <a:pt x="10530" y="1374"/>
                      <a:pt x="11188" y="1405"/>
                      <a:pt x="11845" y="1405"/>
                    </a:cubicBezTo>
                    <a:cubicBezTo>
                      <a:pt x="12492" y="1405"/>
                      <a:pt x="13138" y="1375"/>
                      <a:pt x="13783" y="1314"/>
                    </a:cubicBezTo>
                    <a:lnTo>
                      <a:pt x="23806" y="371"/>
                    </a:lnTo>
                    <a:lnTo>
                      <a:pt x="238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7" name="Google Shape;1237;p33"/>
          <p:cNvGrpSpPr/>
          <p:nvPr/>
        </p:nvGrpSpPr>
        <p:grpSpPr>
          <a:xfrm flipH="1">
            <a:off x="7486747" y="708313"/>
            <a:ext cx="705653" cy="705614"/>
            <a:chOff x="10174495" y="4989626"/>
            <a:chExt cx="705653" cy="705614"/>
          </a:xfrm>
        </p:grpSpPr>
        <p:sp>
          <p:nvSpPr>
            <p:cNvPr id="1238" name="Google Shape;1238;p33"/>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3"/>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3"/>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3"/>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3"/>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3"/>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4" name="Google Shape;1244;p33"/>
          <p:cNvPicPr preferRelativeResize="0"/>
          <p:nvPr/>
        </p:nvPicPr>
        <p:blipFill>
          <a:blip r:embed="rId3">
            <a:alphaModFix/>
          </a:blip>
          <a:stretch>
            <a:fillRect/>
          </a:stretch>
        </p:blipFill>
        <p:spPr>
          <a:xfrm>
            <a:off x="183651" y="1501200"/>
            <a:ext cx="8599222" cy="204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34"/>
          <p:cNvSpPr/>
          <p:nvPr/>
        </p:nvSpPr>
        <p:spPr>
          <a:xfrm>
            <a:off x="2756263" y="4445297"/>
            <a:ext cx="1946100" cy="1632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294225" y="4471097"/>
            <a:ext cx="21378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4"/>
          <p:cNvSpPr txBox="1"/>
          <p:nvPr>
            <p:ph type="title"/>
          </p:nvPr>
        </p:nvSpPr>
        <p:spPr>
          <a:xfrm>
            <a:off x="1972050" y="134225"/>
            <a:ext cx="5073600" cy="104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qXR vs InferRead DR</a:t>
            </a:r>
            <a:endParaRPr/>
          </a:p>
        </p:txBody>
      </p:sp>
      <p:grpSp>
        <p:nvGrpSpPr>
          <p:cNvPr id="1252" name="Google Shape;1252;p34"/>
          <p:cNvGrpSpPr/>
          <p:nvPr/>
        </p:nvGrpSpPr>
        <p:grpSpPr>
          <a:xfrm>
            <a:off x="1633294" y="3669713"/>
            <a:ext cx="619706" cy="867607"/>
            <a:chOff x="1633294" y="3740888"/>
            <a:chExt cx="619706" cy="867607"/>
          </a:xfrm>
        </p:grpSpPr>
        <p:sp>
          <p:nvSpPr>
            <p:cNvPr id="1253" name="Google Shape;1253;p34"/>
            <p:cNvSpPr/>
            <p:nvPr/>
          </p:nvSpPr>
          <p:spPr>
            <a:xfrm>
              <a:off x="1635120" y="4384442"/>
              <a:ext cx="617878" cy="57388"/>
            </a:xfrm>
            <a:custGeom>
              <a:rect b="b" l="l" r="r" t="t"/>
              <a:pathLst>
                <a:path extrusionOk="0" h="1899" w="20446">
                  <a:moveTo>
                    <a:pt x="0" y="1"/>
                  </a:moveTo>
                  <a:lnTo>
                    <a:pt x="0" y="1899"/>
                  </a:lnTo>
                  <a:lnTo>
                    <a:pt x="20446" y="1899"/>
                  </a:lnTo>
                  <a:lnTo>
                    <a:pt x="20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1920030" y="4252891"/>
              <a:ext cx="48080" cy="209062"/>
            </a:xfrm>
            <a:custGeom>
              <a:rect b="b" l="l" r="r" t="t"/>
              <a:pathLst>
                <a:path extrusionOk="0" h="6918" w="1591">
                  <a:moveTo>
                    <a:pt x="1" y="0"/>
                  </a:moveTo>
                  <a:lnTo>
                    <a:pt x="1" y="6917"/>
                  </a:lnTo>
                  <a:lnTo>
                    <a:pt x="1591" y="6917"/>
                  </a:lnTo>
                  <a:lnTo>
                    <a:pt x="15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1941003" y="4252891"/>
              <a:ext cx="27107" cy="209062"/>
            </a:xfrm>
            <a:custGeom>
              <a:rect b="b" l="l" r="r" t="t"/>
              <a:pathLst>
                <a:path extrusionOk="0" h="6918" w="897">
                  <a:moveTo>
                    <a:pt x="1" y="0"/>
                  </a:moveTo>
                  <a:lnTo>
                    <a:pt x="1" y="6917"/>
                  </a:lnTo>
                  <a:lnTo>
                    <a:pt x="897" y="6917"/>
                  </a:lnTo>
                  <a:lnTo>
                    <a:pt x="8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1889066" y="3815927"/>
              <a:ext cx="110031" cy="478715"/>
            </a:xfrm>
            <a:custGeom>
              <a:rect b="b" l="l" r="r" t="t"/>
              <a:pathLst>
                <a:path extrusionOk="0" h="15841" w="3641">
                  <a:moveTo>
                    <a:pt x="1" y="1"/>
                  </a:moveTo>
                  <a:lnTo>
                    <a:pt x="1" y="15841"/>
                  </a:lnTo>
                  <a:lnTo>
                    <a:pt x="3641" y="15841"/>
                  </a:lnTo>
                  <a:lnTo>
                    <a:pt x="36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4"/>
            <p:cNvSpPr/>
            <p:nvPr/>
          </p:nvSpPr>
          <p:spPr>
            <a:xfrm>
              <a:off x="1958544" y="3815927"/>
              <a:ext cx="19099" cy="478715"/>
            </a:xfrm>
            <a:custGeom>
              <a:rect b="b" l="l" r="r" t="t"/>
              <a:pathLst>
                <a:path extrusionOk="0" h="15841" w="632">
                  <a:moveTo>
                    <a:pt x="1" y="1"/>
                  </a:moveTo>
                  <a:lnTo>
                    <a:pt x="1" y="15841"/>
                  </a:lnTo>
                  <a:lnTo>
                    <a:pt x="632" y="15841"/>
                  </a:lnTo>
                  <a:lnTo>
                    <a:pt x="6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1668078" y="3740888"/>
              <a:ext cx="551999" cy="150133"/>
            </a:xfrm>
            <a:custGeom>
              <a:rect b="b" l="l" r="r" t="t"/>
              <a:pathLst>
                <a:path extrusionOk="0" h="4968" w="18266">
                  <a:moveTo>
                    <a:pt x="1478" y="0"/>
                  </a:moveTo>
                  <a:cubicBezTo>
                    <a:pt x="662" y="0"/>
                    <a:pt x="0" y="661"/>
                    <a:pt x="0" y="1477"/>
                  </a:cubicBezTo>
                  <a:lnTo>
                    <a:pt x="0" y="3489"/>
                  </a:lnTo>
                  <a:cubicBezTo>
                    <a:pt x="0" y="4305"/>
                    <a:pt x="662" y="4967"/>
                    <a:pt x="1478" y="4967"/>
                  </a:cubicBezTo>
                  <a:lnTo>
                    <a:pt x="16786" y="4967"/>
                  </a:lnTo>
                  <a:cubicBezTo>
                    <a:pt x="17602" y="4967"/>
                    <a:pt x="18265" y="4305"/>
                    <a:pt x="18265" y="3489"/>
                  </a:cubicBezTo>
                  <a:lnTo>
                    <a:pt x="18265" y="1477"/>
                  </a:lnTo>
                  <a:cubicBezTo>
                    <a:pt x="18265" y="661"/>
                    <a:pt x="17604" y="0"/>
                    <a:pt x="16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1668078" y="3815715"/>
              <a:ext cx="551999" cy="75308"/>
            </a:xfrm>
            <a:custGeom>
              <a:rect b="b" l="l" r="r" t="t"/>
              <a:pathLst>
                <a:path extrusionOk="0" h="2492" w="18266">
                  <a:moveTo>
                    <a:pt x="0" y="1"/>
                  </a:moveTo>
                  <a:lnTo>
                    <a:pt x="0" y="1013"/>
                  </a:lnTo>
                  <a:cubicBezTo>
                    <a:pt x="0" y="1829"/>
                    <a:pt x="662" y="2491"/>
                    <a:pt x="1478" y="2491"/>
                  </a:cubicBezTo>
                  <a:lnTo>
                    <a:pt x="16788" y="2491"/>
                  </a:lnTo>
                  <a:cubicBezTo>
                    <a:pt x="17604" y="2491"/>
                    <a:pt x="18265" y="1829"/>
                    <a:pt x="18265" y="1013"/>
                  </a:cubicBezTo>
                  <a:lnTo>
                    <a:pt x="182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2101477" y="4466280"/>
              <a:ext cx="147806" cy="142215"/>
            </a:xfrm>
            <a:custGeom>
              <a:rect b="b" l="l" r="r" t="t"/>
              <a:pathLst>
                <a:path extrusionOk="0" h="4706" w="4891">
                  <a:moveTo>
                    <a:pt x="2537" y="1"/>
                  </a:moveTo>
                  <a:cubicBezTo>
                    <a:pt x="1925" y="1"/>
                    <a:pt x="1324" y="240"/>
                    <a:pt x="874" y="690"/>
                  </a:cubicBezTo>
                  <a:cubicBezTo>
                    <a:pt x="201" y="1362"/>
                    <a:pt x="0" y="2374"/>
                    <a:pt x="364" y="3253"/>
                  </a:cubicBezTo>
                  <a:cubicBezTo>
                    <a:pt x="728" y="4132"/>
                    <a:pt x="1587" y="4705"/>
                    <a:pt x="2537" y="4705"/>
                  </a:cubicBezTo>
                  <a:cubicBezTo>
                    <a:pt x="3837" y="4705"/>
                    <a:pt x="4891" y="3653"/>
                    <a:pt x="4891" y="2353"/>
                  </a:cubicBezTo>
                  <a:cubicBezTo>
                    <a:pt x="4891" y="1401"/>
                    <a:pt x="4316" y="544"/>
                    <a:pt x="3438" y="180"/>
                  </a:cubicBezTo>
                  <a:cubicBezTo>
                    <a:pt x="3146" y="60"/>
                    <a:pt x="2841" y="1"/>
                    <a:pt x="25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2126651" y="4489611"/>
              <a:ext cx="99303" cy="95556"/>
            </a:xfrm>
            <a:custGeom>
              <a:rect b="b" l="l" r="r" t="t"/>
              <a:pathLst>
                <a:path extrusionOk="0" h="3162" w="3286">
                  <a:moveTo>
                    <a:pt x="1706" y="1"/>
                  </a:moveTo>
                  <a:cubicBezTo>
                    <a:pt x="1294" y="1"/>
                    <a:pt x="890" y="162"/>
                    <a:pt x="587" y="464"/>
                  </a:cubicBezTo>
                  <a:cubicBezTo>
                    <a:pt x="135" y="915"/>
                    <a:pt x="1" y="1595"/>
                    <a:pt x="245" y="2187"/>
                  </a:cubicBezTo>
                  <a:cubicBezTo>
                    <a:pt x="490" y="2776"/>
                    <a:pt x="1066" y="3161"/>
                    <a:pt x="1706" y="3161"/>
                  </a:cubicBezTo>
                  <a:cubicBezTo>
                    <a:pt x="2577" y="3161"/>
                    <a:pt x="3286" y="2454"/>
                    <a:pt x="3286" y="1581"/>
                  </a:cubicBezTo>
                  <a:cubicBezTo>
                    <a:pt x="3286" y="941"/>
                    <a:pt x="2901" y="366"/>
                    <a:pt x="2310" y="121"/>
                  </a:cubicBezTo>
                  <a:cubicBezTo>
                    <a:pt x="2114" y="40"/>
                    <a:pt x="1909" y="1"/>
                    <a:pt x="17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1633294" y="4466280"/>
              <a:ext cx="147776" cy="142215"/>
            </a:xfrm>
            <a:custGeom>
              <a:rect b="b" l="l" r="r" t="t"/>
              <a:pathLst>
                <a:path extrusionOk="0" h="4706" w="4890">
                  <a:moveTo>
                    <a:pt x="2537" y="1"/>
                  </a:moveTo>
                  <a:cubicBezTo>
                    <a:pt x="1925" y="1"/>
                    <a:pt x="1324" y="240"/>
                    <a:pt x="874" y="690"/>
                  </a:cubicBezTo>
                  <a:cubicBezTo>
                    <a:pt x="201" y="1362"/>
                    <a:pt x="0" y="2374"/>
                    <a:pt x="364" y="3253"/>
                  </a:cubicBezTo>
                  <a:cubicBezTo>
                    <a:pt x="728" y="4132"/>
                    <a:pt x="1585" y="4705"/>
                    <a:pt x="2537" y="4705"/>
                  </a:cubicBezTo>
                  <a:cubicBezTo>
                    <a:pt x="3837" y="4705"/>
                    <a:pt x="4889" y="3653"/>
                    <a:pt x="4889" y="2353"/>
                  </a:cubicBezTo>
                  <a:cubicBezTo>
                    <a:pt x="4889" y="1401"/>
                    <a:pt x="4316" y="544"/>
                    <a:pt x="3437" y="180"/>
                  </a:cubicBezTo>
                  <a:cubicBezTo>
                    <a:pt x="3146" y="60"/>
                    <a:pt x="2841" y="1"/>
                    <a:pt x="25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1658438" y="4489611"/>
              <a:ext cx="99303" cy="95556"/>
            </a:xfrm>
            <a:custGeom>
              <a:rect b="b" l="l" r="r" t="t"/>
              <a:pathLst>
                <a:path extrusionOk="0" h="3162" w="3286">
                  <a:moveTo>
                    <a:pt x="1706" y="1"/>
                  </a:moveTo>
                  <a:cubicBezTo>
                    <a:pt x="1295" y="1"/>
                    <a:pt x="890" y="162"/>
                    <a:pt x="588" y="464"/>
                  </a:cubicBezTo>
                  <a:cubicBezTo>
                    <a:pt x="136" y="915"/>
                    <a:pt x="0" y="1595"/>
                    <a:pt x="245" y="2187"/>
                  </a:cubicBezTo>
                  <a:cubicBezTo>
                    <a:pt x="490" y="2776"/>
                    <a:pt x="1065" y="3161"/>
                    <a:pt x="1705" y="3161"/>
                  </a:cubicBezTo>
                  <a:cubicBezTo>
                    <a:pt x="2578" y="3161"/>
                    <a:pt x="3285" y="2454"/>
                    <a:pt x="3285" y="1581"/>
                  </a:cubicBezTo>
                  <a:cubicBezTo>
                    <a:pt x="3285" y="941"/>
                    <a:pt x="2900" y="366"/>
                    <a:pt x="2311" y="121"/>
                  </a:cubicBezTo>
                  <a:cubicBezTo>
                    <a:pt x="2115" y="40"/>
                    <a:pt x="1910" y="1"/>
                    <a:pt x="17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2103320" y="4414391"/>
              <a:ext cx="149680" cy="149649"/>
            </a:xfrm>
            <a:custGeom>
              <a:rect b="b" l="l" r="r" t="t"/>
              <a:pathLst>
                <a:path extrusionOk="0" h="4952" w="4953">
                  <a:moveTo>
                    <a:pt x="1" y="0"/>
                  </a:moveTo>
                  <a:lnTo>
                    <a:pt x="2478" y="4952"/>
                  </a:lnTo>
                  <a:lnTo>
                    <a:pt x="4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1635107" y="4414391"/>
              <a:ext cx="149710" cy="149649"/>
            </a:xfrm>
            <a:custGeom>
              <a:rect b="b" l="l" r="r" t="t"/>
              <a:pathLst>
                <a:path extrusionOk="0" h="4952" w="4954">
                  <a:moveTo>
                    <a:pt x="0" y="0"/>
                  </a:moveTo>
                  <a:lnTo>
                    <a:pt x="2477" y="4952"/>
                  </a:lnTo>
                  <a:lnTo>
                    <a:pt x="4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6" name="Google Shape;1266;p34"/>
          <p:cNvGrpSpPr/>
          <p:nvPr/>
        </p:nvGrpSpPr>
        <p:grpSpPr>
          <a:xfrm>
            <a:off x="580850" y="2604125"/>
            <a:ext cx="885982" cy="1933196"/>
            <a:chOff x="580850" y="2675300"/>
            <a:chExt cx="885982" cy="1933196"/>
          </a:xfrm>
        </p:grpSpPr>
        <p:sp>
          <p:nvSpPr>
            <p:cNvPr id="1267" name="Google Shape;1267;p34"/>
            <p:cNvSpPr/>
            <p:nvPr/>
          </p:nvSpPr>
          <p:spPr>
            <a:xfrm>
              <a:off x="587049" y="2862500"/>
              <a:ext cx="680548" cy="25225"/>
            </a:xfrm>
            <a:custGeom>
              <a:rect b="b" l="l" r="r" t="t"/>
              <a:pathLst>
                <a:path extrusionOk="0" h="835" w="28116">
                  <a:moveTo>
                    <a:pt x="0" y="0"/>
                  </a:moveTo>
                  <a:lnTo>
                    <a:pt x="0" y="835"/>
                  </a:lnTo>
                  <a:lnTo>
                    <a:pt x="28115" y="835"/>
                  </a:lnTo>
                  <a:lnTo>
                    <a:pt x="28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4"/>
            <p:cNvSpPr/>
            <p:nvPr/>
          </p:nvSpPr>
          <p:spPr>
            <a:xfrm>
              <a:off x="587049" y="2867394"/>
              <a:ext cx="680548" cy="8368"/>
            </a:xfrm>
            <a:custGeom>
              <a:rect b="b" l="l" r="r" t="t"/>
              <a:pathLst>
                <a:path extrusionOk="0" h="277" w="28116">
                  <a:moveTo>
                    <a:pt x="0" y="0"/>
                  </a:moveTo>
                  <a:lnTo>
                    <a:pt x="0" y="276"/>
                  </a:lnTo>
                  <a:lnTo>
                    <a:pt x="28115" y="276"/>
                  </a:lnTo>
                  <a:lnTo>
                    <a:pt x="28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610406" y="4300428"/>
              <a:ext cx="752931" cy="125050"/>
            </a:xfrm>
            <a:custGeom>
              <a:rect b="b" l="l" r="r" t="t"/>
              <a:pathLst>
                <a:path extrusionOk="0" h="4138" w="24915">
                  <a:moveTo>
                    <a:pt x="8551" y="1"/>
                  </a:moveTo>
                  <a:lnTo>
                    <a:pt x="0" y="2052"/>
                  </a:lnTo>
                  <a:lnTo>
                    <a:pt x="0" y="4138"/>
                  </a:lnTo>
                  <a:lnTo>
                    <a:pt x="8551" y="2085"/>
                  </a:lnTo>
                  <a:lnTo>
                    <a:pt x="16363" y="2085"/>
                  </a:lnTo>
                  <a:lnTo>
                    <a:pt x="24915" y="4138"/>
                  </a:lnTo>
                  <a:lnTo>
                    <a:pt x="24915" y="2052"/>
                  </a:lnTo>
                  <a:lnTo>
                    <a:pt x="163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1196904" y="4452318"/>
              <a:ext cx="162342" cy="156177"/>
            </a:xfrm>
            <a:custGeom>
              <a:rect b="b" l="l" r="r" t="t"/>
              <a:pathLst>
                <a:path extrusionOk="0" h="5168" w="5372">
                  <a:moveTo>
                    <a:pt x="2788" y="0"/>
                  </a:moveTo>
                  <a:cubicBezTo>
                    <a:pt x="2116" y="0"/>
                    <a:pt x="1455" y="263"/>
                    <a:pt x="961" y="758"/>
                  </a:cubicBezTo>
                  <a:cubicBezTo>
                    <a:pt x="222" y="1497"/>
                    <a:pt x="0" y="2607"/>
                    <a:pt x="401" y="3572"/>
                  </a:cubicBezTo>
                  <a:cubicBezTo>
                    <a:pt x="801" y="4539"/>
                    <a:pt x="1743" y="5167"/>
                    <a:pt x="2788" y="5167"/>
                  </a:cubicBezTo>
                  <a:cubicBezTo>
                    <a:pt x="4215" y="5167"/>
                    <a:pt x="5372" y="4010"/>
                    <a:pt x="5372" y="2585"/>
                  </a:cubicBezTo>
                  <a:cubicBezTo>
                    <a:pt x="5372" y="1540"/>
                    <a:pt x="4742" y="598"/>
                    <a:pt x="3777" y="197"/>
                  </a:cubicBezTo>
                  <a:cubicBezTo>
                    <a:pt x="3457" y="65"/>
                    <a:pt x="3121" y="0"/>
                    <a:pt x="2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4"/>
            <p:cNvSpPr/>
            <p:nvPr/>
          </p:nvSpPr>
          <p:spPr>
            <a:xfrm>
              <a:off x="1224556" y="4477946"/>
              <a:ext cx="109034" cy="104924"/>
            </a:xfrm>
            <a:custGeom>
              <a:rect b="b" l="l" r="r" t="t"/>
              <a:pathLst>
                <a:path extrusionOk="0" h="3472" w="3608">
                  <a:moveTo>
                    <a:pt x="1873" y="1"/>
                  </a:moveTo>
                  <a:cubicBezTo>
                    <a:pt x="1421" y="1"/>
                    <a:pt x="977" y="177"/>
                    <a:pt x="646" y="508"/>
                  </a:cubicBezTo>
                  <a:cubicBezTo>
                    <a:pt x="149" y="1005"/>
                    <a:pt x="0" y="1752"/>
                    <a:pt x="269" y="2401"/>
                  </a:cubicBezTo>
                  <a:cubicBezTo>
                    <a:pt x="537" y="3049"/>
                    <a:pt x="1170" y="3472"/>
                    <a:pt x="1873" y="3472"/>
                  </a:cubicBezTo>
                  <a:cubicBezTo>
                    <a:pt x="2832" y="3472"/>
                    <a:pt x="3608" y="2694"/>
                    <a:pt x="3608" y="1737"/>
                  </a:cubicBezTo>
                  <a:cubicBezTo>
                    <a:pt x="3608" y="1034"/>
                    <a:pt x="3185" y="401"/>
                    <a:pt x="2537" y="133"/>
                  </a:cubicBezTo>
                  <a:cubicBezTo>
                    <a:pt x="2322" y="44"/>
                    <a:pt x="2096" y="1"/>
                    <a:pt x="18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608321" y="4452318"/>
              <a:ext cx="162342" cy="156177"/>
            </a:xfrm>
            <a:custGeom>
              <a:rect b="b" l="l" r="r" t="t"/>
              <a:pathLst>
                <a:path extrusionOk="0" h="5168" w="5372">
                  <a:moveTo>
                    <a:pt x="2788" y="1"/>
                  </a:moveTo>
                  <a:cubicBezTo>
                    <a:pt x="2116" y="1"/>
                    <a:pt x="1455" y="264"/>
                    <a:pt x="961" y="758"/>
                  </a:cubicBezTo>
                  <a:cubicBezTo>
                    <a:pt x="222" y="1497"/>
                    <a:pt x="0" y="2607"/>
                    <a:pt x="401" y="3572"/>
                  </a:cubicBezTo>
                  <a:cubicBezTo>
                    <a:pt x="801" y="4539"/>
                    <a:pt x="1743" y="5167"/>
                    <a:pt x="2788" y="5167"/>
                  </a:cubicBezTo>
                  <a:cubicBezTo>
                    <a:pt x="4215" y="5167"/>
                    <a:pt x="5372" y="4010"/>
                    <a:pt x="5370" y="2585"/>
                  </a:cubicBezTo>
                  <a:cubicBezTo>
                    <a:pt x="5370" y="1540"/>
                    <a:pt x="4742" y="598"/>
                    <a:pt x="3775" y="198"/>
                  </a:cubicBezTo>
                  <a:cubicBezTo>
                    <a:pt x="3456" y="65"/>
                    <a:pt x="3120" y="1"/>
                    <a:pt x="27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635973" y="4477946"/>
              <a:ext cx="109034" cy="104924"/>
            </a:xfrm>
            <a:custGeom>
              <a:rect b="b" l="l" r="r" t="t"/>
              <a:pathLst>
                <a:path extrusionOk="0" h="3472" w="3608">
                  <a:moveTo>
                    <a:pt x="1873" y="1"/>
                  </a:moveTo>
                  <a:cubicBezTo>
                    <a:pt x="1421" y="1"/>
                    <a:pt x="977" y="177"/>
                    <a:pt x="646" y="508"/>
                  </a:cubicBezTo>
                  <a:cubicBezTo>
                    <a:pt x="149" y="1005"/>
                    <a:pt x="0" y="1752"/>
                    <a:pt x="269" y="2401"/>
                  </a:cubicBezTo>
                  <a:cubicBezTo>
                    <a:pt x="537" y="3049"/>
                    <a:pt x="1170" y="3472"/>
                    <a:pt x="1873" y="3472"/>
                  </a:cubicBezTo>
                  <a:cubicBezTo>
                    <a:pt x="2832" y="3472"/>
                    <a:pt x="3608" y="2694"/>
                    <a:pt x="3608" y="1737"/>
                  </a:cubicBezTo>
                  <a:cubicBezTo>
                    <a:pt x="3608" y="1034"/>
                    <a:pt x="3185" y="401"/>
                    <a:pt x="2537" y="133"/>
                  </a:cubicBezTo>
                  <a:cubicBezTo>
                    <a:pt x="2322" y="44"/>
                    <a:pt x="2096" y="1"/>
                    <a:pt x="18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1198989" y="4345669"/>
              <a:ext cx="164367" cy="214018"/>
            </a:xfrm>
            <a:custGeom>
              <a:rect b="b" l="l" r="r" t="t"/>
              <a:pathLst>
                <a:path extrusionOk="0" h="7082" w="5439">
                  <a:moveTo>
                    <a:pt x="0" y="1"/>
                  </a:moveTo>
                  <a:lnTo>
                    <a:pt x="2719" y="7081"/>
                  </a:lnTo>
                  <a:lnTo>
                    <a:pt x="5439" y="164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610406" y="4345669"/>
              <a:ext cx="164367" cy="214018"/>
            </a:xfrm>
            <a:custGeom>
              <a:rect b="b" l="l" r="r" t="t"/>
              <a:pathLst>
                <a:path extrusionOk="0" h="7082" w="5439">
                  <a:moveTo>
                    <a:pt x="5439" y="1"/>
                  </a:moveTo>
                  <a:lnTo>
                    <a:pt x="0" y="1643"/>
                  </a:lnTo>
                  <a:lnTo>
                    <a:pt x="2719" y="7081"/>
                  </a:lnTo>
                  <a:lnTo>
                    <a:pt x="54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839783" y="3997041"/>
              <a:ext cx="294161" cy="71954"/>
            </a:xfrm>
            <a:custGeom>
              <a:rect b="b" l="l" r="r" t="t"/>
              <a:pathLst>
                <a:path extrusionOk="0" h="2381" w="9734">
                  <a:moveTo>
                    <a:pt x="305" y="0"/>
                  </a:moveTo>
                  <a:cubicBezTo>
                    <a:pt x="136" y="0"/>
                    <a:pt x="0" y="136"/>
                    <a:pt x="0" y="305"/>
                  </a:cubicBezTo>
                  <a:lnTo>
                    <a:pt x="0" y="2074"/>
                  </a:lnTo>
                  <a:cubicBezTo>
                    <a:pt x="0" y="2243"/>
                    <a:pt x="136" y="2381"/>
                    <a:pt x="305" y="2381"/>
                  </a:cubicBezTo>
                  <a:lnTo>
                    <a:pt x="9428" y="2381"/>
                  </a:lnTo>
                  <a:cubicBezTo>
                    <a:pt x="9596" y="2381"/>
                    <a:pt x="9733" y="2243"/>
                    <a:pt x="9733" y="2074"/>
                  </a:cubicBezTo>
                  <a:lnTo>
                    <a:pt x="9733" y="305"/>
                  </a:lnTo>
                  <a:cubicBezTo>
                    <a:pt x="9733" y="136"/>
                    <a:pt x="9596" y="0"/>
                    <a:pt x="9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839783" y="3681655"/>
              <a:ext cx="294161" cy="71924"/>
            </a:xfrm>
            <a:custGeom>
              <a:rect b="b" l="l" r="r" t="t"/>
              <a:pathLst>
                <a:path extrusionOk="0" h="2380" w="9734">
                  <a:moveTo>
                    <a:pt x="305" y="0"/>
                  </a:moveTo>
                  <a:cubicBezTo>
                    <a:pt x="138" y="0"/>
                    <a:pt x="0" y="136"/>
                    <a:pt x="0" y="305"/>
                  </a:cubicBezTo>
                  <a:lnTo>
                    <a:pt x="0" y="2075"/>
                  </a:lnTo>
                  <a:cubicBezTo>
                    <a:pt x="0" y="2244"/>
                    <a:pt x="136" y="2380"/>
                    <a:pt x="305" y="2380"/>
                  </a:cubicBezTo>
                  <a:lnTo>
                    <a:pt x="9428" y="2380"/>
                  </a:lnTo>
                  <a:cubicBezTo>
                    <a:pt x="9429" y="2380"/>
                    <a:pt x="9430" y="2380"/>
                    <a:pt x="9431" y="2380"/>
                  </a:cubicBezTo>
                  <a:cubicBezTo>
                    <a:pt x="9597" y="2380"/>
                    <a:pt x="9733" y="2243"/>
                    <a:pt x="9733" y="2075"/>
                  </a:cubicBezTo>
                  <a:lnTo>
                    <a:pt x="9733" y="305"/>
                  </a:lnTo>
                  <a:cubicBezTo>
                    <a:pt x="9733" y="136"/>
                    <a:pt x="9596" y="0"/>
                    <a:pt x="9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869248" y="3267146"/>
              <a:ext cx="235232" cy="1123882"/>
            </a:xfrm>
            <a:custGeom>
              <a:rect b="b" l="l" r="r" t="t"/>
              <a:pathLst>
                <a:path extrusionOk="0" h="37190" w="7784">
                  <a:moveTo>
                    <a:pt x="998" y="1"/>
                  </a:moveTo>
                  <a:cubicBezTo>
                    <a:pt x="447" y="1"/>
                    <a:pt x="0" y="447"/>
                    <a:pt x="0" y="1000"/>
                  </a:cubicBezTo>
                  <a:lnTo>
                    <a:pt x="0" y="36190"/>
                  </a:lnTo>
                  <a:cubicBezTo>
                    <a:pt x="0" y="36741"/>
                    <a:pt x="447" y="37188"/>
                    <a:pt x="998" y="37189"/>
                  </a:cubicBezTo>
                  <a:lnTo>
                    <a:pt x="6785" y="37189"/>
                  </a:lnTo>
                  <a:cubicBezTo>
                    <a:pt x="7337" y="37188"/>
                    <a:pt x="7783" y="36741"/>
                    <a:pt x="7783" y="36190"/>
                  </a:cubicBezTo>
                  <a:lnTo>
                    <a:pt x="7783" y="1000"/>
                  </a:lnTo>
                  <a:cubicBezTo>
                    <a:pt x="7783" y="447"/>
                    <a:pt x="7337" y="1"/>
                    <a:pt x="67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4"/>
            <p:cNvSpPr/>
            <p:nvPr/>
          </p:nvSpPr>
          <p:spPr>
            <a:xfrm>
              <a:off x="691851" y="2871554"/>
              <a:ext cx="589985" cy="452907"/>
            </a:xfrm>
            <a:custGeom>
              <a:rect b="b" l="l" r="r" t="t"/>
              <a:pathLst>
                <a:path extrusionOk="0" h="14987" w="19523">
                  <a:moveTo>
                    <a:pt x="972" y="1"/>
                  </a:moveTo>
                  <a:cubicBezTo>
                    <a:pt x="434" y="1"/>
                    <a:pt x="1" y="437"/>
                    <a:pt x="1" y="974"/>
                  </a:cubicBezTo>
                  <a:lnTo>
                    <a:pt x="1" y="14013"/>
                  </a:lnTo>
                  <a:cubicBezTo>
                    <a:pt x="1" y="14551"/>
                    <a:pt x="437" y="14986"/>
                    <a:pt x="974" y="14986"/>
                  </a:cubicBezTo>
                  <a:lnTo>
                    <a:pt x="18549" y="14986"/>
                  </a:lnTo>
                  <a:cubicBezTo>
                    <a:pt x="19086" y="14986"/>
                    <a:pt x="19523" y="14551"/>
                    <a:pt x="19523" y="14013"/>
                  </a:cubicBezTo>
                  <a:lnTo>
                    <a:pt x="19523" y="974"/>
                  </a:lnTo>
                  <a:cubicBezTo>
                    <a:pt x="19523" y="437"/>
                    <a:pt x="19089" y="1"/>
                    <a:pt x="18552" y="1"/>
                  </a:cubicBezTo>
                  <a:cubicBezTo>
                    <a:pt x="18551" y="1"/>
                    <a:pt x="18550" y="1"/>
                    <a:pt x="18549" y="1"/>
                  </a:cubicBezTo>
                  <a:lnTo>
                    <a:pt x="974" y="1"/>
                  </a:lnTo>
                  <a:cubicBezTo>
                    <a:pt x="973" y="1"/>
                    <a:pt x="972" y="1"/>
                    <a:pt x="9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4"/>
            <p:cNvSpPr/>
            <p:nvPr/>
          </p:nvSpPr>
          <p:spPr>
            <a:xfrm>
              <a:off x="891763" y="3617224"/>
              <a:ext cx="190205" cy="34602"/>
            </a:xfrm>
            <a:custGeom>
              <a:rect b="b" l="l" r="r" t="t"/>
              <a:pathLst>
                <a:path extrusionOk="0" h="1145" w="6294">
                  <a:moveTo>
                    <a:pt x="1" y="1"/>
                  </a:moveTo>
                  <a:lnTo>
                    <a:pt x="1" y="1145"/>
                  </a:lnTo>
                  <a:lnTo>
                    <a:pt x="6294" y="1145"/>
                  </a:lnTo>
                  <a:lnTo>
                    <a:pt x="62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4"/>
            <p:cNvSpPr/>
            <p:nvPr/>
          </p:nvSpPr>
          <p:spPr>
            <a:xfrm>
              <a:off x="920443" y="3651797"/>
              <a:ext cx="132817" cy="283252"/>
            </a:xfrm>
            <a:custGeom>
              <a:rect b="b" l="l" r="r" t="t"/>
              <a:pathLst>
                <a:path extrusionOk="0" h="9373" w="4395">
                  <a:moveTo>
                    <a:pt x="1" y="1"/>
                  </a:moveTo>
                  <a:lnTo>
                    <a:pt x="1" y="9373"/>
                  </a:lnTo>
                  <a:lnTo>
                    <a:pt x="4394" y="9373"/>
                  </a:lnTo>
                  <a:lnTo>
                    <a:pt x="4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4"/>
            <p:cNvSpPr/>
            <p:nvPr/>
          </p:nvSpPr>
          <p:spPr>
            <a:xfrm>
              <a:off x="869248" y="3324444"/>
              <a:ext cx="235232" cy="123086"/>
            </a:xfrm>
            <a:custGeom>
              <a:rect b="b" l="l" r="r" t="t"/>
              <a:pathLst>
                <a:path extrusionOk="0" h="4073" w="7784">
                  <a:moveTo>
                    <a:pt x="0" y="0"/>
                  </a:moveTo>
                  <a:lnTo>
                    <a:pt x="0" y="4073"/>
                  </a:lnTo>
                  <a:lnTo>
                    <a:pt x="7783" y="4073"/>
                  </a:lnTo>
                  <a:lnTo>
                    <a:pt x="77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4"/>
            <p:cNvSpPr/>
            <p:nvPr/>
          </p:nvSpPr>
          <p:spPr>
            <a:xfrm>
              <a:off x="691851" y="3033236"/>
              <a:ext cx="589985" cy="162765"/>
            </a:xfrm>
            <a:custGeom>
              <a:rect b="b" l="l" r="r" t="t"/>
              <a:pathLst>
                <a:path extrusionOk="0" h="5386" w="19523">
                  <a:moveTo>
                    <a:pt x="1" y="1"/>
                  </a:moveTo>
                  <a:lnTo>
                    <a:pt x="1" y="5386"/>
                  </a:lnTo>
                  <a:lnTo>
                    <a:pt x="19523" y="5386"/>
                  </a:lnTo>
                  <a:lnTo>
                    <a:pt x="195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1189620" y="3180472"/>
              <a:ext cx="231606" cy="852778"/>
            </a:xfrm>
            <a:custGeom>
              <a:rect b="b" l="l" r="r" t="t"/>
              <a:pathLst>
                <a:path extrusionOk="0" h="28219" w="7664">
                  <a:moveTo>
                    <a:pt x="1" y="0"/>
                  </a:moveTo>
                  <a:lnTo>
                    <a:pt x="1" y="24388"/>
                  </a:lnTo>
                  <a:cubicBezTo>
                    <a:pt x="1" y="26501"/>
                    <a:pt x="1722" y="28218"/>
                    <a:pt x="3833" y="28218"/>
                  </a:cubicBezTo>
                  <a:cubicBezTo>
                    <a:pt x="5945" y="28218"/>
                    <a:pt x="7663" y="26499"/>
                    <a:pt x="7664" y="24388"/>
                  </a:cubicBezTo>
                  <a:lnTo>
                    <a:pt x="7664" y="19071"/>
                  </a:lnTo>
                  <a:lnTo>
                    <a:pt x="6433" y="19071"/>
                  </a:lnTo>
                  <a:lnTo>
                    <a:pt x="6433" y="24388"/>
                  </a:lnTo>
                  <a:cubicBezTo>
                    <a:pt x="6433" y="25821"/>
                    <a:pt x="5266" y="26987"/>
                    <a:pt x="3833" y="26987"/>
                  </a:cubicBezTo>
                  <a:cubicBezTo>
                    <a:pt x="2399" y="26987"/>
                    <a:pt x="1233" y="25821"/>
                    <a:pt x="1233" y="24388"/>
                  </a:cubicBezTo>
                  <a:lnTo>
                    <a:pt x="12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4"/>
            <p:cNvSpPr/>
            <p:nvPr/>
          </p:nvSpPr>
          <p:spPr>
            <a:xfrm>
              <a:off x="968252" y="3180472"/>
              <a:ext cx="437465" cy="1076044"/>
            </a:xfrm>
            <a:custGeom>
              <a:rect b="b" l="l" r="r" t="t"/>
              <a:pathLst>
                <a:path extrusionOk="0" h="35607" w="14476">
                  <a:moveTo>
                    <a:pt x="1" y="0"/>
                  </a:moveTo>
                  <a:lnTo>
                    <a:pt x="1" y="30065"/>
                  </a:lnTo>
                  <a:cubicBezTo>
                    <a:pt x="1" y="33120"/>
                    <a:pt x="2486" y="35607"/>
                    <a:pt x="5541" y="35607"/>
                  </a:cubicBezTo>
                  <a:lnTo>
                    <a:pt x="8934" y="35607"/>
                  </a:lnTo>
                  <a:cubicBezTo>
                    <a:pt x="11990" y="35607"/>
                    <a:pt x="14475" y="33120"/>
                    <a:pt x="14475" y="30065"/>
                  </a:cubicBezTo>
                  <a:lnTo>
                    <a:pt x="14475" y="18265"/>
                  </a:lnTo>
                  <a:lnTo>
                    <a:pt x="13244" y="18265"/>
                  </a:lnTo>
                  <a:lnTo>
                    <a:pt x="13244" y="30065"/>
                  </a:lnTo>
                  <a:cubicBezTo>
                    <a:pt x="13244" y="32441"/>
                    <a:pt x="11310" y="34375"/>
                    <a:pt x="8935" y="34375"/>
                  </a:cubicBezTo>
                  <a:lnTo>
                    <a:pt x="5541" y="34375"/>
                  </a:lnTo>
                  <a:cubicBezTo>
                    <a:pt x="3164" y="34375"/>
                    <a:pt x="1232" y="32441"/>
                    <a:pt x="1232" y="30065"/>
                  </a:cubicBezTo>
                  <a:lnTo>
                    <a:pt x="12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4"/>
            <p:cNvSpPr/>
            <p:nvPr/>
          </p:nvSpPr>
          <p:spPr>
            <a:xfrm>
              <a:off x="660180" y="2675300"/>
              <a:ext cx="653326" cy="411566"/>
            </a:xfrm>
            <a:custGeom>
              <a:rect b="b" l="l" r="r" t="t"/>
              <a:pathLst>
                <a:path extrusionOk="0" h="13619" w="21619">
                  <a:moveTo>
                    <a:pt x="10810" y="0"/>
                  </a:moveTo>
                  <a:cubicBezTo>
                    <a:pt x="5083" y="0"/>
                    <a:pt x="440" y="362"/>
                    <a:pt x="440" y="807"/>
                  </a:cubicBezTo>
                  <a:cubicBezTo>
                    <a:pt x="440" y="809"/>
                    <a:pt x="443" y="813"/>
                    <a:pt x="443" y="816"/>
                  </a:cubicBezTo>
                  <a:lnTo>
                    <a:pt x="440" y="816"/>
                  </a:lnTo>
                  <a:lnTo>
                    <a:pt x="440" y="839"/>
                  </a:lnTo>
                  <a:cubicBezTo>
                    <a:pt x="197" y="839"/>
                    <a:pt x="1" y="3526"/>
                    <a:pt x="1" y="6841"/>
                  </a:cubicBezTo>
                  <a:cubicBezTo>
                    <a:pt x="1" y="10155"/>
                    <a:pt x="197" y="12842"/>
                    <a:pt x="440" y="12842"/>
                  </a:cubicBezTo>
                  <a:cubicBezTo>
                    <a:pt x="443" y="12842"/>
                    <a:pt x="446" y="12838"/>
                    <a:pt x="449" y="12838"/>
                  </a:cubicBezTo>
                  <a:cubicBezTo>
                    <a:pt x="618" y="13270"/>
                    <a:pt x="5190" y="13618"/>
                    <a:pt x="10809" y="13618"/>
                  </a:cubicBezTo>
                  <a:cubicBezTo>
                    <a:pt x="16428" y="13618"/>
                    <a:pt x="21001" y="13270"/>
                    <a:pt x="21170" y="12838"/>
                  </a:cubicBezTo>
                  <a:cubicBezTo>
                    <a:pt x="21173" y="12838"/>
                    <a:pt x="21176" y="12842"/>
                    <a:pt x="21179" y="12842"/>
                  </a:cubicBezTo>
                  <a:cubicBezTo>
                    <a:pt x="21421" y="12842"/>
                    <a:pt x="21618" y="10155"/>
                    <a:pt x="21618" y="6841"/>
                  </a:cubicBezTo>
                  <a:cubicBezTo>
                    <a:pt x="21618" y="3526"/>
                    <a:pt x="21422" y="839"/>
                    <a:pt x="21179" y="839"/>
                  </a:cubicBezTo>
                  <a:lnTo>
                    <a:pt x="21179" y="816"/>
                  </a:lnTo>
                  <a:lnTo>
                    <a:pt x="21176" y="816"/>
                  </a:lnTo>
                  <a:cubicBezTo>
                    <a:pt x="21176" y="813"/>
                    <a:pt x="21179" y="809"/>
                    <a:pt x="21179" y="807"/>
                  </a:cubicBezTo>
                  <a:cubicBezTo>
                    <a:pt x="21179" y="362"/>
                    <a:pt x="16536" y="0"/>
                    <a:pt x="10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4"/>
            <p:cNvSpPr/>
            <p:nvPr/>
          </p:nvSpPr>
          <p:spPr>
            <a:xfrm>
              <a:off x="724097" y="2729244"/>
              <a:ext cx="438734" cy="303983"/>
            </a:xfrm>
            <a:custGeom>
              <a:rect b="b" l="l" r="r" t="t"/>
              <a:pathLst>
                <a:path extrusionOk="0" h="10059" w="14518">
                  <a:moveTo>
                    <a:pt x="0" y="0"/>
                  </a:moveTo>
                  <a:lnTo>
                    <a:pt x="0" y="10058"/>
                  </a:lnTo>
                  <a:lnTo>
                    <a:pt x="14517" y="10058"/>
                  </a:lnTo>
                  <a:lnTo>
                    <a:pt x="145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4"/>
            <p:cNvSpPr/>
            <p:nvPr/>
          </p:nvSpPr>
          <p:spPr>
            <a:xfrm>
              <a:off x="731350" y="2736467"/>
              <a:ext cx="424259" cy="289538"/>
            </a:xfrm>
            <a:custGeom>
              <a:rect b="b" l="l" r="r" t="t"/>
              <a:pathLst>
                <a:path extrusionOk="0" h="9581" w="14039">
                  <a:moveTo>
                    <a:pt x="1" y="0"/>
                  </a:moveTo>
                  <a:lnTo>
                    <a:pt x="1" y="9580"/>
                  </a:lnTo>
                  <a:lnTo>
                    <a:pt x="14038" y="9580"/>
                  </a:lnTo>
                  <a:lnTo>
                    <a:pt x="140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4"/>
            <p:cNvSpPr/>
            <p:nvPr/>
          </p:nvSpPr>
          <p:spPr>
            <a:xfrm>
              <a:off x="731350" y="2736467"/>
              <a:ext cx="424259" cy="28528"/>
            </a:xfrm>
            <a:custGeom>
              <a:rect b="b" l="l" r="r" t="t"/>
              <a:pathLst>
                <a:path extrusionOk="0" h="944" w="14039">
                  <a:moveTo>
                    <a:pt x="1" y="0"/>
                  </a:moveTo>
                  <a:lnTo>
                    <a:pt x="1" y="944"/>
                  </a:lnTo>
                  <a:lnTo>
                    <a:pt x="14038" y="944"/>
                  </a:lnTo>
                  <a:lnTo>
                    <a:pt x="140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4"/>
            <p:cNvSpPr/>
            <p:nvPr/>
          </p:nvSpPr>
          <p:spPr>
            <a:xfrm>
              <a:off x="1163691" y="3097788"/>
              <a:ext cx="85946" cy="82712"/>
            </a:xfrm>
            <a:custGeom>
              <a:rect b="b" l="l" r="r" t="t"/>
              <a:pathLst>
                <a:path extrusionOk="0" h="2737" w="2844">
                  <a:moveTo>
                    <a:pt x="1474" y="0"/>
                  </a:moveTo>
                  <a:cubicBezTo>
                    <a:pt x="1119" y="0"/>
                    <a:pt x="769" y="139"/>
                    <a:pt x="508" y="401"/>
                  </a:cubicBezTo>
                  <a:cubicBezTo>
                    <a:pt x="116" y="792"/>
                    <a:pt x="0" y="1380"/>
                    <a:pt x="212" y="1891"/>
                  </a:cubicBezTo>
                  <a:cubicBezTo>
                    <a:pt x="422" y="2404"/>
                    <a:pt x="922" y="2736"/>
                    <a:pt x="1476" y="2736"/>
                  </a:cubicBezTo>
                  <a:cubicBezTo>
                    <a:pt x="2230" y="2736"/>
                    <a:pt x="2843" y="2123"/>
                    <a:pt x="2843" y="1369"/>
                  </a:cubicBezTo>
                  <a:cubicBezTo>
                    <a:pt x="2843" y="815"/>
                    <a:pt x="2510" y="317"/>
                    <a:pt x="1998" y="105"/>
                  </a:cubicBezTo>
                  <a:cubicBezTo>
                    <a:pt x="1829" y="35"/>
                    <a:pt x="1651" y="0"/>
                    <a:pt x="1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4"/>
            <p:cNvSpPr/>
            <p:nvPr/>
          </p:nvSpPr>
          <p:spPr>
            <a:xfrm>
              <a:off x="942262" y="3097788"/>
              <a:ext cx="85946" cy="82712"/>
            </a:xfrm>
            <a:custGeom>
              <a:rect b="b" l="l" r="r" t="t"/>
              <a:pathLst>
                <a:path extrusionOk="0" h="2737" w="2844">
                  <a:moveTo>
                    <a:pt x="1475" y="0"/>
                  </a:moveTo>
                  <a:cubicBezTo>
                    <a:pt x="1119" y="0"/>
                    <a:pt x="770" y="139"/>
                    <a:pt x="509" y="401"/>
                  </a:cubicBezTo>
                  <a:cubicBezTo>
                    <a:pt x="116" y="792"/>
                    <a:pt x="0" y="1380"/>
                    <a:pt x="211" y="1891"/>
                  </a:cubicBezTo>
                  <a:cubicBezTo>
                    <a:pt x="423" y="2402"/>
                    <a:pt x="922" y="2736"/>
                    <a:pt x="1476" y="2736"/>
                  </a:cubicBezTo>
                  <a:cubicBezTo>
                    <a:pt x="2231" y="2736"/>
                    <a:pt x="2843" y="2125"/>
                    <a:pt x="2843" y="1369"/>
                  </a:cubicBezTo>
                  <a:cubicBezTo>
                    <a:pt x="2843" y="815"/>
                    <a:pt x="2510" y="317"/>
                    <a:pt x="1999" y="105"/>
                  </a:cubicBezTo>
                  <a:cubicBezTo>
                    <a:pt x="1829" y="35"/>
                    <a:pt x="1651" y="0"/>
                    <a:pt x="1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4"/>
            <p:cNvSpPr/>
            <p:nvPr/>
          </p:nvSpPr>
          <p:spPr>
            <a:xfrm>
              <a:off x="714185" y="3114621"/>
              <a:ext cx="196430" cy="54668"/>
            </a:xfrm>
            <a:custGeom>
              <a:rect b="b" l="l" r="r" t="t"/>
              <a:pathLst>
                <a:path extrusionOk="0" h="1809" w="6500">
                  <a:moveTo>
                    <a:pt x="0" y="0"/>
                  </a:moveTo>
                  <a:lnTo>
                    <a:pt x="0" y="421"/>
                  </a:lnTo>
                  <a:lnTo>
                    <a:pt x="2773" y="421"/>
                  </a:lnTo>
                  <a:lnTo>
                    <a:pt x="2773" y="0"/>
                  </a:lnTo>
                  <a:close/>
                  <a:moveTo>
                    <a:pt x="3727" y="0"/>
                  </a:moveTo>
                  <a:lnTo>
                    <a:pt x="3727" y="421"/>
                  </a:lnTo>
                  <a:lnTo>
                    <a:pt x="6500" y="421"/>
                  </a:lnTo>
                  <a:lnTo>
                    <a:pt x="6500" y="0"/>
                  </a:lnTo>
                  <a:close/>
                  <a:moveTo>
                    <a:pt x="0" y="1386"/>
                  </a:moveTo>
                  <a:lnTo>
                    <a:pt x="0" y="1808"/>
                  </a:lnTo>
                  <a:lnTo>
                    <a:pt x="2773" y="1808"/>
                  </a:lnTo>
                  <a:lnTo>
                    <a:pt x="2773" y="1386"/>
                  </a:lnTo>
                  <a:close/>
                  <a:moveTo>
                    <a:pt x="3727" y="1386"/>
                  </a:moveTo>
                  <a:lnTo>
                    <a:pt x="3727" y="1808"/>
                  </a:lnTo>
                  <a:lnTo>
                    <a:pt x="6500" y="1808"/>
                  </a:lnTo>
                  <a:lnTo>
                    <a:pt x="6500" y="138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4"/>
            <p:cNvSpPr/>
            <p:nvPr/>
          </p:nvSpPr>
          <p:spPr>
            <a:xfrm>
              <a:off x="959941" y="3114621"/>
              <a:ext cx="53822" cy="78270"/>
            </a:xfrm>
            <a:custGeom>
              <a:rect b="b" l="l" r="r" t="t"/>
              <a:pathLst>
                <a:path extrusionOk="0" h="2590" w="1781">
                  <a:moveTo>
                    <a:pt x="891" y="0"/>
                  </a:moveTo>
                  <a:cubicBezTo>
                    <a:pt x="399" y="0"/>
                    <a:pt x="1" y="398"/>
                    <a:pt x="1" y="891"/>
                  </a:cubicBezTo>
                  <a:lnTo>
                    <a:pt x="1" y="2590"/>
                  </a:lnTo>
                  <a:lnTo>
                    <a:pt x="1780" y="2590"/>
                  </a:lnTo>
                  <a:lnTo>
                    <a:pt x="1780" y="891"/>
                  </a:lnTo>
                  <a:cubicBezTo>
                    <a:pt x="1780" y="398"/>
                    <a:pt x="1382" y="0"/>
                    <a:pt x="8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4"/>
            <p:cNvSpPr/>
            <p:nvPr/>
          </p:nvSpPr>
          <p:spPr>
            <a:xfrm>
              <a:off x="1181370" y="3114621"/>
              <a:ext cx="53792" cy="78270"/>
            </a:xfrm>
            <a:custGeom>
              <a:rect b="b" l="l" r="r" t="t"/>
              <a:pathLst>
                <a:path extrusionOk="0" h="2590" w="1780">
                  <a:moveTo>
                    <a:pt x="891" y="0"/>
                  </a:moveTo>
                  <a:cubicBezTo>
                    <a:pt x="398" y="0"/>
                    <a:pt x="1" y="398"/>
                    <a:pt x="1" y="891"/>
                  </a:cubicBezTo>
                  <a:lnTo>
                    <a:pt x="1" y="2590"/>
                  </a:lnTo>
                  <a:lnTo>
                    <a:pt x="1780" y="2590"/>
                  </a:lnTo>
                  <a:lnTo>
                    <a:pt x="1780" y="891"/>
                  </a:lnTo>
                  <a:cubicBezTo>
                    <a:pt x="1780" y="398"/>
                    <a:pt x="1382" y="0"/>
                    <a:pt x="8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4"/>
            <p:cNvSpPr/>
            <p:nvPr/>
          </p:nvSpPr>
          <p:spPr>
            <a:xfrm>
              <a:off x="738361" y="2982888"/>
              <a:ext cx="34118" cy="32819"/>
            </a:xfrm>
            <a:custGeom>
              <a:rect b="b" l="l" r="r" t="t"/>
              <a:pathLst>
                <a:path extrusionOk="0" h="1086" w="1129">
                  <a:moveTo>
                    <a:pt x="586" y="1"/>
                  </a:moveTo>
                  <a:cubicBezTo>
                    <a:pt x="445" y="1"/>
                    <a:pt x="306" y="56"/>
                    <a:pt x="202" y="159"/>
                  </a:cubicBezTo>
                  <a:cubicBezTo>
                    <a:pt x="46" y="315"/>
                    <a:pt x="1" y="548"/>
                    <a:pt x="84" y="750"/>
                  </a:cubicBezTo>
                  <a:cubicBezTo>
                    <a:pt x="168" y="954"/>
                    <a:pt x="366" y="1085"/>
                    <a:pt x="586" y="1085"/>
                  </a:cubicBezTo>
                  <a:cubicBezTo>
                    <a:pt x="885" y="1085"/>
                    <a:pt x="1129" y="843"/>
                    <a:pt x="1129" y="543"/>
                  </a:cubicBezTo>
                  <a:cubicBezTo>
                    <a:pt x="1129" y="324"/>
                    <a:pt x="996" y="126"/>
                    <a:pt x="794" y="42"/>
                  </a:cubicBezTo>
                  <a:cubicBezTo>
                    <a:pt x="726" y="14"/>
                    <a:pt x="656" y="1"/>
                    <a:pt x="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4"/>
            <p:cNvSpPr/>
            <p:nvPr/>
          </p:nvSpPr>
          <p:spPr>
            <a:xfrm>
              <a:off x="784358" y="2982888"/>
              <a:ext cx="34118" cy="32819"/>
            </a:xfrm>
            <a:custGeom>
              <a:rect b="b" l="l" r="r" t="t"/>
              <a:pathLst>
                <a:path extrusionOk="0" h="1086" w="1129">
                  <a:moveTo>
                    <a:pt x="586" y="1"/>
                  </a:moveTo>
                  <a:cubicBezTo>
                    <a:pt x="444" y="1"/>
                    <a:pt x="306" y="56"/>
                    <a:pt x="202" y="159"/>
                  </a:cubicBezTo>
                  <a:cubicBezTo>
                    <a:pt x="48" y="315"/>
                    <a:pt x="0" y="548"/>
                    <a:pt x="85" y="750"/>
                  </a:cubicBezTo>
                  <a:cubicBezTo>
                    <a:pt x="168" y="954"/>
                    <a:pt x="365" y="1085"/>
                    <a:pt x="586" y="1085"/>
                  </a:cubicBezTo>
                  <a:cubicBezTo>
                    <a:pt x="885" y="1085"/>
                    <a:pt x="1128" y="843"/>
                    <a:pt x="1128" y="543"/>
                  </a:cubicBezTo>
                  <a:cubicBezTo>
                    <a:pt x="1128" y="324"/>
                    <a:pt x="997" y="126"/>
                    <a:pt x="793" y="42"/>
                  </a:cubicBezTo>
                  <a:cubicBezTo>
                    <a:pt x="726" y="14"/>
                    <a:pt x="656" y="1"/>
                    <a:pt x="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4"/>
            <p:cNvSpPr/>
            <p:nvPr/>
          </p:nvSpPr>
          <p:spPr>
            <a:xfrm>
              <a:off x="830354" y="2982888"/>
              <a:ext cx="34118" cy="32819"/>
            </a:xfrm>
            <a:custGeom>
              <a:rect b="b" l="l" r="r" t="t"/>
              <a:pathLst>
                <a:path extrusionOk="0" h="1086" w="1129">
                  <a:moveTo>
                    <a:pt x="586" y="1"/>
                  </a:moveTo>
                  <a:cubicBezTo>
                    <a:pt x="444" y="1"/>
                    <a:pt x="305" y="56"/>
                    <a:pt x="202" y="159"/>
                  </a:cubicBezTo>
                  <a:cubicBezTo>
                    <a:pt x="47" y="315"/>
                    <a:pt x="0" y="548"/>
                    <a:pt x="85" y="752"/>
                  </a:cubicBezTo>
                  <a:cubicBezTo>
                    <a:pt x="169" y="954"/>
                    <a:pt x="367" y="1085"/>
                    <a:pt x="586" y="1085"/>
                  </a:cubicBezTo>
                  <a:cubicBezTo>
                    <a:pt x="885" y="1085"/>
                    <a:pt x="1128" y="843"/>
                    <a:pt x="1128" y="543"/>
                  </a:cubicBezTo>
                  <a:cubicBezTo>
                    <a:pt x="1128" y="324"/>
                    <a:pt x="996" y="126"/>
                    <a:pt x="793" y="42"/>
                  </a:cubicBezTo>
                  <a:cubicBezTo>
                    <a:pt x="726" y="14"/>
                    <a:pt x="655" y="1"/>
                    <a:pt x="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4"/>
            <p:cNvSpPr/>
            <p:nvPr/>
          </p:nvSpPr>
          <p:spPr>
            <a:xfrm>
              <a:off x="876320" y="2982888"/>
              <a:ext cx="34118" cy="32819"/>
            </a:xfrm>
            <a:custGeom>
              <a:rect b="b" l="l" r="r" t="t"/>
              <a:pathLst>
                <a:path extrusionOk="0" h="1086" w="1129">
                  <a:moveTo>
                    <a:pt x="587" y="1"/>
                  </a:moveTo>
                  <a:cubicBezTo>
                    <a:pt x="446" y="1"/>
                    <a:pt x="307" y="56"/>
                    <a:pt x="203" y="159"/>
                  </a:cubicBezTo>
                  <a:cubicBezTo>
                    <a:pt x="48" y="315"/>
                    <a:pt x="1" y="548"/>
                    <a:pt x="85" y="752"/>
                  </a:cubicBezTo>
                  <a:cubicBezTo>
                    <a:pt x="170" y="954"/>
                    <a:pt x="367" y="1085"/>
                    <a:pt x="586" y="1085"/>
                  </a:cubicBezTo>
                  <a:cubicBezTo>
                    <a:pt x="887" y="1085"/>
                    <a:pt x="1129" y="843"/>
                    <a:pt x="1129" y="543"/>
                  </a:cubicBezTo>
                  <a:cubicBezTo>
                    <a:pt x="1129" y="324"/>
                    <a:pt x="997" y="126"/>
                    <a:pt x="794" y="42"/>
                  </a:cubicBezTo>
                  <a:cubicBezTo>
                    <a:pt x="727" y="14"/>
                    <a:pt x="657" y="1"/>
                    <a:pt x="5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4"/>
            <p:cNvSpPr/>
            <p:nvPr/>
          </p:nvSpPr>
          <p:spPr>
            <a:xfrm>
              <a:off x="922347" y="2982888"/>
              <a:ext cx="34118" cy="32819"/>
            </a:xfrm>
            <a:custGeom>
              <a:rect b="b" l="l" r="r" t="t"/>
              <a:pathLst>
                <a:path extrusionOk="0" h="1086" w="1129">
                  <a:moveTo>
                    <a:pt x="586" y="1"/>
                  </a:moveTo>
                  <a:cubicBezTo>
                    <a:pt x="445" y="1"/>
                    <a:pt x="306" y="56"/>
                    <a:pt x="203" y="159"/>
                  </a:cubicBezTo>
                  <a:cubicBezTo>
                    <a:pt x="47" y="315"/>
                    <a:pt x="1" y="548"/>
                    <a:pt x="84" y="750"/>
                  </a:cubicBezTo>
                  <a:cubicBezTo>
                    <a:pt x="168" y="954"/>
                    <a:pt x="366" y="1085"/>
                    <a:pt x="586" y="1085"/>
                  </a:cubicBezTo>
                  <a:cubicBezTo>
                    <a:pt x="886" y="1085"/>
                    <a:pt x="1129" y="843"/>
                    <a:pt x="1129" y="543"/>
                  </a:cubicBezTo>
                  <a:cubicBezTo>
                    <a:pt x="1129" y="324"/>
                    <a:pt x="996" y="126"/>
                    <a:pt x="794" y="42"/>
                  </a:cubicBezTo>
                  <a:cubicBezTo>
                    <a:pt x="727" y="14"/>
                    <a:pt x="656" y="1"/>
                    <a:pt x="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4"/>
            <p:cNvSpPr/>
            <p:nvPr/>
          </p:nvSpPr>
          <p:spPr>
            <a:xfrm>
              <a:off x="968343" y="2982888"/>
              <a:ext cx="34118" cy="32819"/>
            </a:xfrm>
            <a:custGeom>
              <a:rect b="b" l="l" r="r" t="t"/>
              <a:pathLst>
                <a:path extrusionOk="0" h="1086" w="1129">
                  <a:moveTo>
                    <a:pt x="586" y="1"/>
                  </a:moveTo>
                  <a:cubicBezTo>
                    <a:pt x="445" y="1"/>
                    <a:pt x="306" y="56"/>
                    <a:pt x="202" y="159"/>
                  </a:cubicBezTo>
                  <a:cubicBezTo>
                    <a:pt x="46" y="315"/>
                    <a:pt x="1" y="548"/>
                    <a:pt x="85" y="752"/>
                  </a:cubicBezTo>
                  <a:cubicBezTo>
                    <a:pt x="168" y="954"/>
                    <a:pt x="367" y="1085"/>
                    <a:pt x="586" y="1085"/>
                  </a:cubicBezTo>
                  <a:cubicBezTo>
                    <a:pt x="885" y="1085"/>
                    <a:pt x="1129" y="843"/>
                    <a:pt x="1129" y="543"/>
                  </a:cubicBezTo>
                  <a:cubicBezTo>
                    <a:pt x="1129" y="324"/>
                    <a:pt x="996" y="126"/>
                    <a:pt x="794" y="42"/>
                  </a:cubicBezTo>
                  <a:cubicBezTo>
                    <a:pt x="726" y="14"/>
                    <a:pt x="656" y="1"/>
                    <a:pt x="5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4"/>
            <p:cNvSpPr/>
            <p:nvPr/>
          </p:nvSpPr>
          <p:spPr>
            <a:xfrm>
              <a:off x="1028180" y="2783521"/>
              <a:ext cx="113204" cy="18132"/>
            </a:xfrm>
            <a:custGeom>
              <a:rect b="b" l="l" r="r" t="t"/>
              <a:pathLst>
                <a:path extrusionOk="0" h="600" w="3746">
                  <a:moveTo>
                    <a:pt x="0" y="1"/>
                  </a:moveTo>
                  <a:lnTo>
                    <a:pt x="0" y="599"/>
                  </a:lnTo>
                  <a:lnTo>
                    <a:pt x="3745" y="599"/>
                  </a:lnTo>
                  <a:lnTo>
                    <a:pt x="37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4"/>
            <p:cNvSpPr/>
            <p:nvPr/>
          </p:nvSpPr>
          <p:spPr>
            <a:xfrm>
              <a:off x="1028180" y="2818275"/>
              <a:ext cx="113204" cy="18102"/>
            </a:xfrm>
            <a:custGeom>
              <a:rect b="b" l="l" r="r" t="t"/>
              <a:pathLst>
                <a:path extrusionOk="0" h="599" w="3746">
                  <a:moveTo>
                    <a:pt x="0" y="0"/>
                  </a:moveTo>
                  <a:lnTo>
                    <a:pt x="0" y="599"/>
                  </a:lnTo>
                  <a:lnTo>
                    <a:pt x="3745" y="599"/>
                  </a:lnTo>
                  <a:lnTo>
                    <a:pt x="37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4"/>
            <p:cNvSpPr/>
            <p:nvPr/>
          </p:nvSpPr>
          <p:spPr>
            <a:xfrm>
              <a:off x="1028180" y="2852968"/>
              <a:ext cx="113204" cy="18102"/>
            </a:xfrm>
            <a:custGeom>
              <a:rect b="b" l="l" r="r" t="t"/>
              <a:pathLst>
                <a:path extrusionOk="0" h="599" w="3746">
                  <a:moveTo>
                    <a:pt x="0" y="0"/>
                  </a:moveTo>
                  <a:lnTo>
                    <a:pt x="0" y="599"/>
                  </a:lnTo>
                  <a:lnTo>
                    <a:pt x="3745" y="599"/>
                  </a:lnTo>
                  <a:lnTo>
                    <a:pt x="37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4"/>
            <p:cNvSpPr/>
            <p:nvPr/>
          </p:nvSpPr>
          <p:spPr>
            <a:xfrm>
              <a:off x="1028180" y="2887692"/>
              <a:ext cx="113204" cy="18132"/>
            </a:xfrm>
            <a:custGeom>
              <a:rect b="b" l="l" r="r" t="t"/>
              <a:pathLst>
                <a:path extrusionOk="0" h="600" w="3746">
                  <a:moveTo>
                    <a:pt x="0" y="1"/>
                  </a:moveTo>
                  <a:lnTo>
                    <a:pt x="0" y="599"/>
                  </a:lnTo>
                  <a:lnTo>
                    <a:pt x="3745" y="599"/>
                  </a:lnTo>
                  <a:lnTo>
                    <a:pt x="37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4"/>
            <p:cNvSpPr/>
            <p:nvPr/>
          </p:nvSpPr>
          <p:spPr>
            <a:xfrm>
              <a:off x="1028180" y="2922386"/>
              <a:ext cx="113204" cy="18132"/>
            </a:xfrm>
            <a:custGeom>
              <a:rect b="b" l="l" r="r" t="t"/>
              <a:pathLst>
                <a:path extrusionOk="0" h="600" w="3746">
                  <a:moveTo>
                    <a:pt x="0" y="1"/>
                  </a:moveTo>
                  <a:lnTo>
                    <a:pt x="0" y="599"/>
                  </a:lnTo>
                  <a:lnTo>
                    <a:pt x="3745" y="599"/>
                  </a:lnTo>
                  <a:lnTo>
                    <a:pt x="37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4"/>
            <p:cNvSpPr/>
            <p:nvPr/>
          </p:nvSpPr>
          <p:spPr>
            <a:xfrm>
              <a:off x="1028180" y="2957140"/>
              <a:ext cx="113204" cy="18102"/>
            </a:xfrm>
            <a:custGeom>
              <a:rect b="b" l="l" r="r" t="t"/>
              <a:pathLst>
                <a:path extrusionOk="0" h="599" w="3746">
                  <a:moveTo>
                    <a:pt x="0" y="0"/>
                  </a:moveTo>
                  <a:lnTo>
                    <a:pt x="0" y="599"/>
                  </a:lnTo>
                  <a:lnTo>
                    <a:pt x="3745" y="599"/>
                  </a:lnTo>
                  <a:lnTo>
                    <a:pt x="37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4"/>
            <p:cNvSpPr/>
            <p:nvPr/>
          </p:nvSpPr>
          <p:spPr>
            <a:xfrm>
              <a:off x="1028180" y="2991833"/>
              <a:ext cx="113204" cy="18102"/>
            </a:xfrm>
            <a:custGeom>
              <a:rect b="b" l="l" r="r" t="t"/>
              <a:pathLst>
                <a:path extrusionOk="0" h="599" w="3746">
                  <a:moveTo>
                    <a:pt x="0" y="1"/>
                  </a:moveTo>
                  <a:lnTo>
                    <a:pt x="0" y="599"/>
                  </a:lnTo>
                  <a:lnTo>
                    <a:pt x="3745" y="599"/>
                  </a:lnTo>
                  <a:lnTo>
                    <a:pt x="37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4"/>
            <p:cNvSpPr/>
            <p:nvPr/>
          </p:nvSpPr>
          <p:spPr>
            <a:xfrm>
              <a:off x="730625" y="2789565"/>
              <a:ext cx="58687" cy="31368"/>
            </a:xfrm>
            <a:custGeom>
              <a:rect b="b" l="l" r="r" t="t"/>
              <a:pathLst>
                <a:path extrusionOk="0" h="1038" w="1942">
                  <a:moveTo>
                    <a:pt x="1539" y="1"/>
                  </a:moveTo>
                  <a:cubicBezTo>
                    <a:pt x="1514" y="1"/>
                    <a:pt x="1491" y="16"/>
                    <a:pt x="1483" y="40"/>
                  </a:cubicBezTo>
                  <a:lnTo>
                    <a:pt x="1253" y="608"/>
                  </a:lnTo>
                  <a:lnTo>
                    <a:pt x="1167" y="800"/>
                  </a:lnTo>
                  <a:lnTo>
                    <a:pt x="1010" y="273"/>
                  </a:lnTo>
                  <a:cubicBezTo>
                    <a:pt x="1002" y="249"/>
                    <a:pt x="980" y="232"/>
                    <a:pt x="954" y="230"/>
                  </a:cubicBezTo>
                  <a:cubicBezTo>
                    <a:pt x="928" y="230"/>
                    <a:pt x="905" y="244"/>
                    <a:pt x="894" y="267"/>
                  </a:cubicBezTo>
                  <a:lnTo>
                    <a:pt x="726" y="673"/>
                  </a:lnTo>
                  <a:lnTo>
                    <a:pt x="82" y="673"/>
                  </a:lnTo>
                  <a:cubicBezTo>
                    <a:pt x="0" y="673"/>
                    <a:pt x="0" y="796"/>
                    <a:pt x="82" y="796"/>
                  </a:cubicBezTo>
                  <a:lnTo>
                    <a:pt x="768" y="796"/>
                  </a:lnTo>
                  <a:cubicBezTo>
                    <a:pt x="792" y="796"/>
                    <a:pt x="815" y="781"/>
                    <a:pt x="823" y="758"/>
                  </a:cubicBezTo>
                  <a:lnTo>
                    <a:pt x="941" y="475"/>
                  </a:lnTo>
                  <a:lnTo>
                    <a:pt x="1097" y="993"/>
                  </a:lnTo>
                  <a:cubicBezTo>
                    <a:pt x="1104" y="1018"/>
                    <a:pt x="1126" y="1036"/>
                    <a:pt x="1151" y="1038"/>
                  </a:cubicBezTo>
                  <a:lnTo>
                    <a:pt x="1156" y="1038"/>
                  </a:lnTo>
                  <a:cubicBezTo>
                    <a:pt x="1180" y="1038"/>
                    <a:pt x="1203" y="1023"/>
                    <a:pt x="1213" y="1000"/>
                  </a:cubicBezTo>
                  <a:lnTo>
                    <a:pt x="1367" y="657"/>
                  </a:lnTo>
                  <a:lnTo>
                    <a:pt x="1525" y="267"/>
                  </a:lnTo>
                  <a:lnTo>
                    <a:pt x="1660" y="856"/>
                  </a:lnTo>
                  <a:cubicBezTo>
                    <a:pt x="1665" y="877"/>
                    <a:pt x="1680" y="893"/>
                    <a:pt x="1700" y="900"/>
                  </a:cubicBezTo>
                  <a:cubicBezTo>
                    <a:pt x="1706" y="902"/>
                    <a:pt x="1713" y="904"/>
                    <a:pt x="1720" y="904"/>
                  </a:cubicBezTo>
                  <a:cubicBezTo>
                    <a:pt x="1734" y="904"/>
                    <a:pt x="1748" y="899"/>
                    <a:pt x="1760" y="890"/>
                  </a:cubicBezTo>
                  <a:lnTo>
                    <a:pt x="1891" y="783"/>
                  </a:lnTo>
                  <a:cubicBezTo>
                    <a:pt x="1942" y="741"/>
                    <a:pt x="1903" y="672"/>
                    <a:pt x="1852" y="672"/>
                  </a:cubicBezTo>
                  <a:cubicBezTo>
                    <a:pt x="1839" y="672"/>
                    <a:pt x="1826" y="676"/>
                    <a:pt x="1813" y="687"/>
                  </a:cubicBezTo>
                  <a:lnTo>
                    <a:pt x="1758" y="733"/>
                  </a:lnTo>
                  <a:lnTo>
                    <a:pt x="1601" y="50"/>
                  </a:lnTo>
                  <a:cubicBezTo>
                    <a:pt x="1595" y="23"/>
                    <a:pt x="1572" y="4"/>
                    <a:pt x="1545" y="1"/>
                  </a:cubicBezTo>
                  <a:cubicBezTo>
                    <a:pt x="1543" y="1"/>
                    <a:pt x="1541" y="1"/>
                    <a:pt x="1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4"/>
            <p:cNvSpPr/>
            <p:nvPr/>
          </p:nvSpPr>
          <p:spPr>
            <a:xfrm>
              <a:off x="784086" y="2789595"/>
              <a:ext cx="58748" cy="31338"/>
            </a:xfrm>
            <a:custGeom>
              <a:rect b="b" l="l" r="r" t="t"/>
              <a:pathLst>
                <a:path extrusionOk="0" h="1037" w="1944">
                  <a:moveTo>
                    <a:pt x="1541" y="1"/>
                  </a:moveTo>
                  <a:cubicBezTo>
                    <a:pt x="1518" y="1"/>
                    <a:pt x="1495" y="13"/>
                    <a:pt x="1485" y="39"/>
                  </a:cubicBezTo>
                  <a:lnTo>
                    <a:pt x="1255" y="607"/>
                  </a:lnTo>
                  <a:lnTo>
                    <a:pt x="1169" y="799"/>
                  </a:lnTo>
                  <a:lnTo>
                    <a:pt x="1011" y="272"/>
                  </a:lnTo>
                  <a:cubicBezTo>
                    <a:pt x="1003" y="248"/>
                    <a:pt x="981" y="229"/>
                    <a:pt x="956" y="229"/>
                  </a:cubicBezTo>
                  <a:cubicBezTo>
                    <a:pt x="930" y="229"/>
                    <a:pt x="905" y="243"/>
                    <a:pt x="895" y="266"/>
                  </a:cubicBezTo>
                  <a:lnTo>
                    <a:pt x="728" y="672"/>
                  </a:lnTo>
                  <a:lnTo>
                    <a:pt x="84" y="672"/>
                  </a:lnTo>
                  <a:cubicBezTo>
                    <a:pt x="1" y="672"/>
                    <a:pt x="1" y="795"/>
                    <a:pt x="84" y="795"/>
                  </a:cubicBezTo>
                  <a:lnTo>
                    <a:pt x="768" y="795"/>
                  </a:lnTo>
                  <a:cubicBezTo>
                    <a:pt x="794" y="795"/>
                    <a:pt x="815" y="780"/>
                    <a:pt x="825" y="757"/>
                  </a:cubicBezTo>
                  <a:lnTo>
                    <a:pt x="943" y="474"/>
                  </a:lnTo>
                  <a:lnTo>
                    <a:pt x="1099" y="992"/>
                  </a:lnTo>
                  <a:cubicBezTo>
                    <a:pt x="1106" y="1017"/>
                    <a:pt x="1127" y="1035"/>
                    <a:pt x="1153" y="1037"/>
                  </a:cubicBezTo>
                  <a:lnTo>
                    <a:pt x="1157" y="1037"/>
                  </a:lnTo>
                  <a:cubicBezTo>
                    <a:pt x="1182" y="1037"/>
                    <a:pt x="1203" y="1022"/>
                    <a:pt x="1213" y="999"/>
                  </a:cubicBezTo>
                  <a:lnTo>
                    <a:pt x="1368" y="654"/>
                  </a:lnTo>
                  <a:lnTo>
                    <a:pt x="1525" y="266"/>
                  </a:lnTo>
                  <a:lnTo>
                    <a:pt x="1661" y="855"/>
                  </a:lnTo>
                  <a:cubicBezTo>
                    <a:pt x="1666" y="876"/>
                    <a:pt x="1681" y="892"/>
                    <a:pt x="1701" y="899"/>
                  </a:cubicBezTo>
                  <a:cubicBezTo>
                    <a:pt x="1708" y="901"/>
                    <a:pt x="1715" y="903"/>
                    <a:pt x="1722" y="903"/>
                  </a:cubicBezTo>
                  <a:cubicBezTo>
                    <a:pt x="1736" y="903"/>
                    <a:pt x="1749" y="898"/>
                    <a:pt x="1760" y="889"/>
                  </a:cubicBezTo>
                  <a:lnTo>
                    <a:pt x="1892" y="782"/>
                  </a:lnTo>
                  <a:cubicBezTo>
                    <a:pt x="1943" y="740"/>
                    <a:pt x="1904" y="671"/>
                    <a:pt x="1854" y="671"/>
                  </a:cubicBezTo>
                  <a:cubicBezTo>
                    <a:pt x="1841" y="671"/>
                    <a:pt x="1828" y="675"/>
                    <a:pt x="1814" y="686"/>
                  </a:cubicBezTo>
                  <a:lnTo>
                    <a:pt x="1759" y="732"/>
                  </a:lnTo>
                  <a:lnTo>
                    <a:pt x="1601" y="49"/>
                  </a:lnTo>
                  <a:cubicBezTo>
                    <a:pt x="1594" y="17"/>
                    <a:pt x="1568" y="1"/>
                    <a:pt x="1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4"/>
            <p:cNvSpPr/>
            <p:nvPr/>
          </p:nvSpPr>
          <p:spPr>
            <a:xfrm>
              <a:off x="837607" y="2789565"/>
              <a:ext cx="58597" cy="31368"/>
            </a:xfrm>
            <a:custGeom>
              <a:rect b="b" l="l" r="r" t="t"/>
              <a:pathLst>
                <a:path extrusionOk="0" h="1038" w="1939">
                  <a:moveTo>
                    <a:pt x="1539" y="1"/>
                  </a:moveTo>
                  <a:cubicBezTo>
                    <a:pt x="1515" y="1"/>
                    <a:pt x="1493" y="16"/>
                    <a:pt x="1484" y="40"/>
                  </a:cubicBezTo>
                  <a:lnTo>
                    <a:pt x="1253" y="608"/>
                  </a:lnTo>
                  <a:lnTo>
                    <a:pt x="1167" y="800"/>
                  </a:lnTo>
                  <a:lnTo>
                    <a:pt x="1010" y="273"/>
                  </a:lnTo>
                  <a:cubicBezTo>
                    <a:pt x="1003" y="249"/>
                    <a:pt x="980" y="230"/>
                    <a:pt x="954" y="230"/>
                  </a:cubicBezTo>
                  <a:cubicBezTo>
                    <a:pt x="953" y="230"/>
                    <a:pt x="952" y="230"/>
                    <a:pt x="951" y="230"/>
                  </a:cubicBezTo>
                  <a:cubicBezTo>
                    <a:pt x="926" y="230"/>
                    <a:pt x="905" y="245"/>
                    <a:pt x="894" y="267"/>
                  </a:cubicBezTo>
                  <a:lnTo>
                    <a:pt x="726" y="673"/>
                  </a:lnTo>
                  <a:lnTo>
                    <a:pt x="82" y="673"/>
                  </a:lnTo>
                  <a:cubicBezTo>
                    <a:pt x="1" y="673"/>
                    <a:pt x="1" y="796"/>
                    <a:pt x="82" y="796"/>
                  </a:cubicBezTo>
                  <a:lnTo>
                    <a:pt x="768" y="796"/>
                  </a:lnTo>
                  <a:cubicBezTo>
                    <a:pt x="792" y="796"/>
                    <a:pt x="815" y="781"/>
                    <a:pt x="825" y="758"/>
                  </a:cubicBezTo>
                  <a:lnTo>
                    <a:pt x="942" y="475"/>
                  </a:lnTo>
                  <a:lnTo>
                    <a:pt x="1097" y="993"/>
                  </a:lnTo>
                  <a:cubicBezTo>
                    <a:pt x="1104" y="1018"/>
                    <a:pt x="1127" y="1036"/>
                    <a:pt x="1153" y="1038"/>
                  </a:cubicBezTo>
                  <a:lnTo>
                    <a:pt x="1157" y="1038"/>
                  </a:lnTo>
                  <a:cubicBezTo>
                    <a:pt x="1180" y="1038"/>
                    <a:pt x="1203" y="1023"/>
                    <a:pt x="1212" y="1000"/>
                  </a:cubicBezTo>
                  <a:lnTo>
                    <a:pt x="1368" y="655"/>
                  </a:lnTo>
                  <a:lnTo>
                    <a:pt x="1525" y="267"/>
                  </a:lnTo>
                  <a:lnTo>
                    <a:pt x="1661" y="856"/>
                  </a:lnTo>
                  <a:cubicBezTo>
                    <a:pt x="1665" y="876"/>
                    <a:pt x="1680" y="893"/>
                    <a:pt x="1701" y="900"/>
                  </a:cubicBezTo>
                  <a:cubicBezTo>
                    <a:pt x="1708" y="902"/>
                    <a:pt x="1714" y="904"/>
                    <a:pt x="1721" y="904"/>
                  </a:cubicBezTo>
                  <a:cubicBezTo>
                    <a:pt x="1735" y="904"/>
                    <a:pt x="1748" y="899"/>
                    <a:pt x="1760" y="890"/>
                  </a:cubicBezTo>
                  <a:lnTo>
                    <a:pt x="1892" y="783"/>
                  </a:lnTo>
                  <a:cubicBezTo>
                    <a:pt x="1939" y="740"/>
                    <a:pt x="1901" y="674"/>
                    <a:pt x="1851" y="674"/>
                  </a:cubicBezTo>
                  <a:cubicBezTo>
                    <a:pt x="1839" y="674"/>
                    <a:pt x="1827" y="678"/>
                    <a:pt x="1814" y="687"/>
                  </a:cubicBezTo>
                  <a:lnTo>
                    <a:pt x="1758" y="733"/>
                  </a:lnTo>
                  <a:lnTo>
                    <a:pt x="1601" y="50"/>
                  </a:lnTo>
                  <a:cubicBezTo>
                    <a:pt x="1595" y="23"/>
                    <a:pt x="1572" y="4"/>
                    <a:pt x="1545" y="1"/>
                  </a:cubicBezTo>
                  <a:cubicBezTo>
                    <a:pt x="1543" y="1"/>
                    <a:pt x="1541" y="1"/>
                    <a:pt x="1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4"/>
            <p:cNvSpPr/>
            <p:nvPr/>
          </p:nvSpPr>
          <p:spPr>
            <a:xfrm>
              <a:off x="891128" y="2789595"/>
              <a:ext cx="58717" cy="31338"/>
            </a:xfrm>
            <a:custGeom>
              <a:rect b="b" l="l" r="r" t="t"/>
              <a:pathLst>
                <a:path extrusionOk="0" h="1037" w="1943">
                  <a:moveTo>
                    <a:pt x="1541" y="1"/>
                  </a:moveTo>
                  <a:cubicBezTo>
                    <a:pt x="1518" y="1"/>
                    <a:pt x="1495" y="13"/>
                    <a:pt x="1485" y="39"/>
                  </a:cubicBezTo>
                  <a:lnTo>
                    <a:pt x="1254" y="607"/>
                  </a:lnTo>
                  <a:lnTo>
                    <a:pt x="1168" y="799"/>
                  </a:lnTo>
                  <a:lnTo>
                    <a:pt x="1011" y="272"/>
                  </a:lnTo>
                  <a:cubicBezTo>
                    <a:pt x="1002" y="248"/>
                    <a:pt x="981" y="229"/>
                    <a:pt x="955" y="229"/>
                  </a:cubicBezTo>
                  <a:cubicBezTo>
                    <a:pt x="929" y="229"/>
                    <a:pt x="905" y="243"/>
                    <a:pt x="895" y="266"/>
                  </a:cubicBezTo>
                  <a:lnTo>
                    <a:pt x="728" y="672"/>
                  </a:lnTo>
                  <a:lnTo>
                    <a:pt x="83" y="672"/>
                  </a:lnTo>
                  <a:cubicBezTo>
                    <a:pt x="0" y="672"/>
                    <a:pt x="0" y="795"/>
                    <a:pt x="83" y="795"/>
                  </a:cubicBezTo>
                  <a:lnTo>
                    <a:pt x="768" y="795"/>
                  </a:lnTo>
                  <a:cubicBezTo>
                    <a:pt x="793" y="795"/>
                    <a:pt x="815" y="780"/>
                    <a:pt x="825" y="757"/>
                  </a:cubicBezTo>
                  <a:lnTo>
                    <a:pt x="942" y="474"/>
                  </a:lnTo>
                  <a:lnTo>
                    <a:pt x="1098" y="992"/>
                  </a:lnTo>
                  <a:cubicBezTo>
                    <a:pt x="1106" y="1017"/>
                    <a:pt x="1127" y="1035"/>
                    <a:pt x="1153" y="1037"/>
                  </a:cubicBezTo>
                  <a:lnTo>
                    <a:pt x="1156" y="1037"/>
                  </a:lnTo>
                  <a:cubicBezTo>
                    <a:pt x="1180" y="1037"/>
                    <a:pt x="1203" y="1022"/>
                    <a:pt x="1213" y="999"/>
                  </a:cubicBezTo>
                  <a:lnTo>
                    <a:pt x="1367" y="654"/>
                  </a:lnTo>
                  <a:lnTo>
                    <a:pt x="1525" y="266"/>
                  </a:lnTo>
                  <a:lnTo>
                    <a:pt x="1661" y="855"/>
                  </a:lnTo>
                  <a:cubicBezTo>
                    <a:pt x="1665" y="876"/>
                    <a:pt x="1681" y="892"/>
                    <a:pt x="1701" y="899"/>
                  </a:cubicBezTo>
                  <a:cubicBezTo>
                    <a:pt x="1708" y="901"/>
                    <a:pt x="1714" y="903"/>
                    <a:pt x="1721" y="903"/>
                  </a:cubicBezTo>
                  <a:cubicBezTo>
                    <a:pt x="1735" y="903"/>
                    <a:pt x="1749" y="898"/>
                    <a:pt x="1760" y="889"/>
                  </a:cubicBezTo>
                  <a:lnTo>
                    <a:pt x="1891" y="782"/>
                  </a:lnTo>
                  <a:cubicBezTo>
                    <a:pt x="1943" y="740"/>
                    <a:pt x="1903" y="671"/>
                    <a:pt x="1853" y="671"/>
                  </a:cubicBezTo>
                  <a:cubicBezTo>
                    <a:pt x="1840" y="671"/>
                    <a:pt x="1827" y="675"/>
                    <a:pt x="1814" y="686"/>
                  </a:cubicBezTo>
                  <a:lnTo>
                    <a:pt x="1758" y="732"/>
                  </a:lnTo>
                  <a:lnTo>
                    <a:pt x="1601" y="49"/>
                  </a:lnTo>
                  <a:cubicBezTo>
                    <a:pt x="1594" y="17"/>
                    <a:pt x="1567" y="1"/>
                    <a:pt x="1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4"/>
            <p:cNvSpPr/>
            <p:nvPr/>
          </p:nvSpPr>
          <p:spPr>
            <a:xfrm>
              <a:off x="944589" y="2789595"/>
              <a:ext cx="58748" cy="31338"/>
            </a:xfrm>
            <a:custGeom>
              <a:rect b="b" l="l" r="r" t="t"/>
              <a:pathLst>
                <a:path extrusionOk="0" h="1037" w="1944">
                  <a:moveTo>
                    <a:pt x="1543" y="0"/>
                  </a:moveTo>
                  <a:cubicBezTo>
                    <a:pt x="1517" y="0"/>
                    <a:pt x="1493" y="15"/>
                    <a:pt x="1485" y="39"/>
                  </a:cubicBezTo>
                  <a:lnTo>
                    <a:pt x="1255" y="607"/>
                  </a:lnTo>
                  <a:lnTo>
                    <a:pt x="1169" y="799"/>
                  </a:lnTo>
                  <a:lnTo>
                    <a:pt x="1011" y="272"/>
                  </a:lnTo>
                  <a:cubicBezTo>
                    <a:pt x="1003" y="248"/>
                    <a:pt x="981" y="229"/>
                    <a:pt x="956" y="229"/>
                  </a:cubicBezTo>
                  <a:cubicBezTo>
                    <a:pt x="930" y="229"/>
                    <a:pt x="905" y="243"/>
                    <a:pt x="895" y="266"/>
                  </a:cubicBezTo>
                  <a:lnTo>
                    <a:pt x="728" y="672"/>
                  </a:lnTo>
                  <a:lnTo>
                    <a:pt x="84" y="672"/>
                  </a:lnTo>
                  <a:cubicBezTo>
                    <a:pt x="1" y="672"/>
                    <a:pt x="1" y="795"/>
                    <a:pt x="84" y="795"/>
                  </a:cubicBezTo>
                  <a:lnTo>
                    <a:pt x="769" y="795"/>
                  </a:lnTo>
                  <a:cubicBezTo>
                    <a:pt x="794" y="795"/>
                    <a:pt x="817" y="780"/>
                    <a:pt x="825" y="757"/>
                  </a:cubicBezTo>
                  <a:lnTo>
                    <a:pt x="943" y="474"/>
                  </a:lnTo>
                  <a:lnTo>
                    <a:pt x="1099" y="992"/>
                  </a:lnTo>
                  <a:cubicBezTo>
                    <a:pt x="1106" y="1017"/>
                    <a:pt x="1127" y="1035"/>
                    <a:pt x="1153" y="1037"/>
                  </a:cubicBezTo>
                  <a:lnTo>
                    <a:pt x="1157" y="1037"/>
                  </a:lnTo>
                  <a:cubicBezTo>
                    <a:pt x="1182" y="1037"/>
                    <a:pt x="1203" y="1022"/>
                    <a:pt x="1213" y="999"/>
                  </a:cubicBezTo>
                  <a:lnTo>
                    <a:pt x="1368" y="654"/>
                  </a:lnTo>
                  <a:lnTo>
                    <a:pt x="1525" y="266"/>
                  </a:lnTo>
                  <a:lnTo>
                    <a:pt x="1661" y="855"/>
                  </a:lnTo>
                  <a:cubicBezTo>
                    <a:pt x="1666" y="876"/>
                    <a:pt x="1681" y="892"/>
                    <a:pt x="1701" y="899"/>
                  </a:cubicBezTo>
                  <a:cubicBezTo>
                    <a:pt x="1708" y="901"/>
                    <a:pt x="1715" y="903"/>
                    <a:pt x="1722" y="903"/>
                  </a:cubicBezTo>
                  <a:cubicBezTo>
                    <a:pt x="1736" y="903"/>
                    <a:pt x="1749" y="898"/>
                    <a:pt x="1760" y="889"/>
                  </a:cubicBezTo>
                  <a:lnTo>
                    <a:pt x="1893" y="782"/>
                  </a:lnTo>
                  <a:cubicBezTo>
                    <a:pt x="1943" y="740"/>
                    <a:pt x="1905" y="671"/>
                    <a:pt x="1854" y="671"/>
                  </a:cubicBezTo>
                  <a:cubicBezTo>
                    <a:pt x="1841" y="671"/>
                    <a:pt x="1828" y="675"/>
                    <a:pt x="1814" y="686"/>
                  </a:cubicBezTo>
                  <a:lnTo>
                    <a:pt x="1759" y="732"/>
                  </a:lnTo>
                  <a:lnTo>
                    <a:pt x="1603" y="49"/>
                  </a:lnTo>
                  <a:cubicBezTo>
                    <a:pt x="1595" y="22"/>
                    <a:pt x="1574" y="3"/>
                    <a:pt x="1547" y="0"/>
                  </a:cubicBezTo>
                  <a:cubicBezTo>
                    <a:pt x="1546" y="0"/>
                    <a:pt x="1545" y="0"/>
                    <a:pt x="1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4"/>
            <p:cNvSpPr/>
            <p:nvPr/>
          </p:nvSpPr>
          <p:spPr>
            <a:xfrm>
              <a:off x="732468" y="2851155"/>
              <a:ext cx="58022" cy="56511"/>
            </a:xfrm>
            <a:custGeom>
              <a:rect b="b" l="l" r="r" t="t"/>
              <a:pathLst>
                <a:path extrusionOk="0" h="1870" w="1920">
                  <a:moveTo>
                    <a:pt x="963" y="0"/>
                  </a:moveTo>
                  <a:cubicBezTo>
                    <a:pt x="931" y="0"/>
                    <a:pt x="904" y="23"/>
                    <a:pt x="901" y="55"/>
                  </a:cubicBezTo>
                  <a:lnTo>
                    <a:pt x="773" y="1243"/>
                  </a:lnTo>
                  <a:lnTo>
                    <a:pt x="80" y="1243"/>
                  </a:lnTo>
                  <a:cubicBezTo>
                    <a:pt x="1" y="1247"/>
                    <a:pt x="1" y="1362"/>
                    <a:pt x="80" y="1366"/>
                  </a:cubicBezTo>
                  <a:lnTo>
                    <a:pt x="828" y="1366"/>
                  </a:lnTo>
                  <a:cubicBezTo>
                    <a:pt x="860" y="1366"/>
                    <a:pt x="886" y="1342"/>
                    <a:pt x="890" y="1310"/>
                  </a:cubicBezTo>
                  <a:lnTo>
                    <a:pt x="953" y="719"/>
                  </a:lnTo>
                  <a:lnTo>
                    <a:pt x="1042" y="1814"/>
                  </a:lnTo>
                  <a:cubicBezTo>
                    <a:pt x="1043" y="1843"/>
                    <a:pt x="1066" y="1865"/>
                    <a:pt x="1095" y="1870"/>
                  </a:cubicBezTo>
                  <a:lnTo>
                    <a:pt x="1103" y="1870"/>
                  </a:lnTo>
                  <a:cubicBezTo>
                    <a:pt x="1128" y="1870"/>
                    <a:pt x="1150" y="1853"/>
                    <a:pt x="1159" y="1828"/>
                  </a:cubicBezTo>
                  <a:lnTo>
                    <a:pt x="1328" y="1349"/>
                  </a:lnTo>
                  <a:lnTo>
                    <a:pt x="1842" y="1349"/>
                  </a:lnTo>
                  <a:cubicBezTo>
                    <a:pt x="1919" y="1344"/>
                    <a:pt x="1919" y="1230"/>
                    <a:pt x="1842" y="1226"/>
                  </a:cubicBezTo>
                  <a:lnTo>
                    <a:pt x="1285" y="1226"/>
                  </a:lnTo>
                  <a:cubicBezTo>
                    <a:pt x="1258" y="1226"/>
                    <a:pt x="1235" y="1241"/>
                    <a:pt x="1226" y="1267"/>
                  </a:cubicBezTo>
                  <a:lnTo>
                    <a:pt x="1139" y="1513"/>
                  </a:lnTo>
                  <a:lnTo>
                    <a:pt x="1023" y="56"/>
                  </a:lnTo>
                  <a:cubicBezTo>
                    <a:pt x="1020" y="25"/>
                    <a:pt x="994" y="0"/>
                    <a:pt x="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4"/>
            <p:cNvSpPr/>
            <p:nvPr/>
          </p:nvSpPr>
          <p:spPr>
            <a:xfrm>
              <a:off x="785567" y="2851155"/>
              <a:ext cx="58204" cy="56511"/>
            </a:xfrm>
            <a:custGeom>
              <a:rect b="b" l="l" r="r" t="t"/>
              <a:pathLst>
                <a:path extrusionOk="0" h="1870" w="1926">
                  <a:moveTo>
                    <a:pt x="968" y="0"/>
                  </a:moveTo>
                  <a:cubicBezTo>
                    <a:pt x="937" y="0"/>
                    <a:pt x="911" y="23"/>
                    <a:pt x="907" y="55"/>
                  </a:cubicBezTo>
                  <a:lnTo>
                    <a:pt x="779" y="1243"/>
                  </a:lnTo>
                  <a:lnTo>
                    <a:pt x="85" y="1243"/>
                  </a:lnTo>
                  <a:cubicBezTo>
                    <a:pt x="83" y="1243"/>
                    <a:pt x="81" y="1243"/>
                    <a:pt x="80" y="1243"/>
                  </a:cubicBezTo>
                  <a:cubicBezTo>
                    <a:pt x="0" y="1243"/>
                    <a:pt x="1" y="1366"/>
                    <a:pt x="81" y="1366"/>
                  </a:cubicBezTo>
                  <a:cubicBezTo>
                    <a:pt x="82" y="1366"/>
                    <a:pt x="84" y="1366"/>
                    <a:pt x="85" y="1366"/>
                  </a:cubicBezTo>
                  <a:lnTo>
                    <a:pt x="834" y="1366"/>
                  </a:lnTo>
                  <a:cubicBezTo>
                    <a:pt x="865" y="1366"/>
                    <a:pt x="892" y="1342"/>
                    <a:pt x="895" y="1310"/>
                  </a:cubicBezTo>
                  <a:lnTo>
                    <a:pt x="960" y="719"/>
                  </a:lnTo>
                  <a:lnTo>
                    <a:pt x="1047" y="1814"/>
                  </a:lnTo>
                  <a:cubicBezTo>
                    <a:pt x="1050" y="1843"/>
                    <a:pt x="1071" y="1865"/>
                    <a:pt x="1101" y="1870"/>
                  </a:cubicBezTo>
                  <a:lnTo>
                    <a:pt x="1108" y="1870"/>
                  </a:lnTo>
                  <a:cubicBezTo>
                    <a:pt x="1134" y="1870"/>
                    <a:pt x="1159" y="1854"/>
                    <a:pt x="1167" y="1828"/>
                  </a:cubicBezTo>
                  <a:lnTo>
                    <a:pt x="1336" y="1349"/>
                  </a:lnTo>
                  <a:lnTo>
                    <a:pt x="1847" y="1349"/>
                  </a:lnTo>
                  <a:cubicBezTo>
                    <a:pt x="1926" y="1344"/>
                    <a:pt x="1926" y="1230"/>
                    <a:pt x="1847" y="1226"/>
                  </a:cubicBezTo>
                  <a:lnTo>
                    <a:pt x="1290" y="1226"/>
                  </a:lnTo>
                  <a:cubicBezTo>
                    <a:pt x="1264" y="1226"/>
                    <a:pt x="1242" y="1241"/>
                    <a:pt x="1233" y="1267"/>
                  </a:cubicBezTo>
                  <a:lnTo>
                    <a:pt x="1146" y="1513"/>
                  </a:lnTo>
                  <a:lnTo>
                    <a:pt x="1028" y="56"/>
                  </a:lnTo>
                  <a:cubicBezTo>
                    <a:pt x="1027" y="25"/>
                    <a:pt x="1000"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4"/>
            <p:cNvSpPr/>
            <p:nvPr/>
          </p:nvSpPr>
          <p:spPr>
            <a:xfrm>
              <a:off x="838816" y="2851095"/>
              <a:ext cx="58476" cy="56572"/>
            </a:xfrm>
            <a:custGeom>
              <a:rect b="b" l="l" r="r" t="t"/>
              <a:pathLst>
                <a:path extrusionOk="0" h="1872" w="1935">
                  <a:moveTo>
                    <a:pt x="967" y="1"/>
                  </a:moveTo>
                  <a:cubicBezTo>
                    <a:pt x="937" y="1"/>
                    <a:pt x="910" y="25"/>
                    <a:pt x="908" y="57"/>
                  </a:cubicBezTo>
                  <a:lnTo>
                    <a:pt x="781" y="1243"/>
                  </a:lnTo>
                  <a:lnTo>
                    <a:pt x="87" y="1243"/>
                  </a:lnTo>
                  <a:cubicBezTo>
                    <a:pt x="85" y="1243"/>
                    <a:pt x="84" y="1243"/>
                    <a:pt x="82" y="1243"/>
                  </a:cubicBezTo>
                  <a:cubicBezTo>
                    <a:pt x="1" y="1243"/>
                    <a:pt x="1" y="1367"/>
                    <a:pt x="82" y="1367"/>
                  </a:cubicBezTo>
                  <a:cubicBezTo>
                    <a:pt x="84" y="1367"/>
                    <a:pt x="85" y="1367"/>
                    <a:pt x="87" y="1366"/>
                  </a:cubicBezTo>
                  <a:lnTo>
                    <a:pt x="835" y="1366"/>
                  </a:lnTo>
                  <a:cubicBezTo>
                    <a:pt x="867" y="1366"/>
                    <a:pt x="892" y="1344"/>
                    <a:pt x="897" y="1312"/>
                  </a:cubicBezTo>
                  <a:lnTo>
                    <a:pt x="960" y="721"/>
                  </a:lnTo>
                  <a:lnTo>
                    <a:pt x="1049" y="1816"/>
                  </a:lnTo>
                  <a:cubicBezTo>
                    <a:pt x="1050" y="1845"/>
                    <a:pt x="1073" y="1867"/>
                    <a:pt x="1101" y="1872"/>
                  </a:cubicBezTo>
                  <a:lnTo>
                    <a:pt x="1110" y="1872"/>
                  </a:lnTo>
                  <a:cubicBezTo>
                    <a:pt x="1136" y="1872"/>
                    <a:pt x="1159" y="1855"/>
                    <a:pt x="1167" y="1830"/>
                  </a:cubicBezTo>
                  <a:lnTo>
                    <a:pt x="1336" y="1349"/>
                  </a:lnTo>
                  <a:lnTo>
                    <a:pt x="1849" y="1349"/>
                  </a:lnTo>
                  <a:cubicBezTo>
                    <a:pt x="1851" y="1349"/>
                    <a:pt x="1852" y="1349"/>
                    <a:pt x="1854" y="1349"/>
                  </a:cubicBezTo>
                  <a:cubicBezTo>
                    <a:pt x="1935" y="1349"/>
                    <a:pt x="1934" y="1226"/>
                    <a:pt x="1853" y="1226"/>
                  </a:cubicBezTo>
                  <a:cubicBezTo>
                    <a:pt x="1851" y="1226"/>
                    <a:pt x="1850" y="1226"/>
                    <a:pt x="1849" y="1226"/>
                  </a:cubicBezTo>
                  <a:lnTo>
                    <a:pt x="1292" y="1226"/>
                  </a:lnTo>
                  <a:cubicBezTo>
                    <a:pt x="1266" y="1226"/>
                    <a:pt x="1243" y="1243"/>
                    <a:pt x="1235" y="1268"/>
                  </a:cubicBezTo>
                  <a:lnTo>
                    <a:pt x="1147" y="1515"/>
                  </a:lnTo>
                  <a:lnTo>
                    <a:pt x="1031" y="58"/>
                  </a:lnTo>
                  <a:cubicBezTo>
                    <a:pt x="1028" y="27"/>
                    <a:pt x="1001" y="1"/>
                    <a:pt x="970" y="1"/>
                  </a:cubicBezTo>
                  <a:cubicBezTo>
                    <a:pt x="969" y="1"/>
                    <a:pt x="968" y="1"/>
                    <a:pt x="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4"/>
            <p:cNvSpPr/>
            <p:nvPr/>
          </p:nvSpPr>
          <p:spPr>
            <a:xfrm>
              <a:off x="892337" y="2851095"/>
              <a:ext cx="57992" cy="56572"/>
            </a:xfrm>
            <a:custGeom>
              <a:rect b="b" l="l" r="r" t="t"/>
              <a:pathLst>
                <a:path extrusionOk="0" h="1872" w="1919">
                  <a:moveTo>
                    <a:pt x="962" y="1"/>
                  </a:moveTo>
                  <a:cubicBezTo>
                    <a:pt x="931" y="1"/>
                    <a:pt x="904" y="24"/>
                    <a:pt x="901" y="55"/>
                  </a:cubicBezTo>
                  <a:lnTo>
                    <a:pt x="773" y="1243"/>
                  </a:lnTo>
                  <a:lnTo>
                    <a:pt x="79" y="1243"/>
                  </a:lnTo>
                  <a:cubicBezTo>
                    <a:pt x="0" y="1248"/>
                    <a:pt x="0" y="1362"/>
                    <a:pt x="79" y="1366"/>
                  </a:cubicBezTo>
                  <a:lnTo>
                    <a:pt x="826" y="1366"/>
                  </a:lnTo>
                  <a:cubicBezTo>
                    <a:pt x="858" y="1366"/>
                    <a:pt x="885" y="1342"/>
                    <a:pt x="888" y="1312"/>
                  </a:cubicBezTo>
                  <a:lnTo>
                    <a:pt x="952" y="721"/>
                  </a:lnTo>
                  <a:lnTo>
                    <a:pt x="1040" y="1816"/>
                  </a:lnTo>
                  <a:cubicBezTo>
                    <a:pt x="1043" y="1845"/>
                    <a:pt x="1066" y="1867"/>
                    <a:pt x="1094" y="1872"/>
                  </a:cubicBezTo>
                  <a:lnTo>
                    <a:pt x="1101" y="1872"/>
                  </a:lnTo>
                  <a:cubicBezTo>
                    <a:pt x="1127" y="1872"/>
                    <a:pt x="1151" y="1855"/>
                    <a:pt x="1159" y="1830"/>
                  </a:cubicBezTo>
                  <a:lnTo>
                    <a:pt x="1327" y="1349"/>
                  </a:lnTo>
                  <a:lnTo>
                    <a:pt x="1841" y="1349"/>
                  </a:lnTo>
                  <a:cubicBezTo>
                    <a:pt x="1919" y="1345"/>
                    <a:pt x="1919" y="1230"/>
                    <a:pt x="1841" y="1226"/>
                  </a:cubicBezTo>
                  <a:lnTo>
                    <a:pt x="1285" y="1226"/>
                  </a:lnTo>
                  <a:cubicBezTo>
                    <a:pt x="1257" y="1226"/>
                    <a:pt x="1234" y="1242"/>
                    <a:pt x="1226" y="1268"/>
                  </a:cubicBezTo>
                  <a:lnTo>
                    <a:pt x="1140" y="1514"/>
                  </a:lnTo>
                  <a:lnTo>
                    <a:pt x="1023" y="57"/>
                  </a:lnTo>
                  <a:cubicBezTo>
                    <a:pt x="1020" y="25"/>
                    <a:pt x="994"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4"/>
            <p:cNvSpPr/>
            <p:nvPr/>
          </p:nvSpPr>
          <p:spPr>
            <a:xfrm>
              <a:off x="945647" y="2851155"/>
              <a:ext cx="57992" cy="56511"/>
            </a:xfrm>
            <a:custGeom>
              <a:rect b="b" l="l" r="r" t="t"/>
              <a:pathLst>
                <a:path extrusionOk="0" h="1870" w="1919">
                  <a:moveTo>
                    <a:pt x="961" y="0"/>
                  </a:moveTo>
                  <a:cubicBezTo>
                    <a:pt x="929" y="0"/>
                    <a:pt x="902" y="23"/>
                    <a:pt x="899" y="55"/>
                  </a:cubicBezTo>
                  <a:lnTo>
                    <a:pt x="772" y="1243"/>
                  </a:lnTo>
                  <a:lnTo>
                    <a:pt x="77" y="1243"/>
                  </a:lnTo>
                  <a:cubicBezTo>
                    <a:pt x="0" y="1247"/>
                    <a:pt x="0" y="1362"/>
                    <a:pt x="77" y="1366"/>
                  </a:cubicBezTo>
                  <a:lnTo>
                    <a:pt x="826" y="1366"/>
                  </a:lnTo>
                  <a:cubicBezTo>
                    <a:pt x="858" y="1366"/>
                    <a:pt x="885" y="1342"/>
                    <a:pt x="888" y="1310"/>
                  </a:cubicBezTo>
                  <a:lnTo>
                    <a:pt x="952" y="719"/>
                  </a:lnTo>
                  <a:lnTo>
                    <a:pt x="1039" y="1814"/>
                  </a:lnTo>
                  <a:cubicBezTo>
                    <a:pt x="1041" y="1843"/>
                    <a:pt x="1064" y="1865"/>
                    <a:pt x="1092" y="1870"/>
                  </a:cubicBezTo>
                  <a:lnTo>
                    <a:pt x="1101" y="1870"/>
                  </a:lnTo>
                  <a:cubicBezTo>
                    <a:pt x="1127" y="1870"/>
                    <a:pt x="1150" y="1853"/>
                    <a:pt x="1158" y="1828"/>
                  </a:cubicBezTo>
                  <a:lnTo>
                    <a:pt x="1327" y="1349"/>
                  </a:lnTo>
                  <a:lnTo>
                    <a:pt x="1841" y="1349"/>
                  </a:lnTo>
                  <a:cubicBezTo>
                    <a:pt x="1918" y="1344"/>
                    <a:pt x="1918" y="1230"/>
                    <a:pt x="1841" y="1226"/>
                  </a:cubicBezTo>
                  <a:lnTo>
                    <a:pt x="1283" y="1226"/>
                  </a:lnTo>
                  <a:cubicBezTo>
                    <a:pt x="1257" y="1226"/>
                    <a:pt x="1234" y="1241"/>
                    <a:pt x="1225" y="1267"/>
                  </a:cubicBezTo>
                  <a:lnTo>
                    <a:pt x="1138" y="1513"/>
                  </a:lnTo>
                  <a:lnTo>
                    <a:pt x="1022" y="56"/>
                  </a:lnTo>
                  <a:cubicBezTo>
                    <a:pt x="1018" y="25"/>
                    <a:pt x="992" y="0"/>
                    <a:pt x="9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4"/>
            <p:cNvSpPr/>
            <p:nvPr/>
          </p:nvSpPr>
          <p:spPr>
            <a:xfrm>
              <a:off x="734947" y="2940971"/>
              <a:ext cx="57660" cy="22514"/>
            </a:xfrm>
            <a:custGeom>
              <a:rect b="b" l="l" r="r" t="t"/>
              <a:pathLst>
                <a:path extrusionOk="0" h="745" w="1908">
                  <a:moveTo>
                    <a:pt x="1121" y="0"/>
                  </a:moveTo>
                  <a:cubicBezTo>
                    <a:pt x="932" y="0"/>
                    <a:pt x="806" y="305"/>
                    <a:pt x="703" y="591"/>
                  </a:cubicBezTo>
                  <a:lnTo>
                    <a:pt x="696" y="613"/>
                  </a:lnTo>
                  <a:lnTo>
                    <a:pt x="84" y="613"/>
                  </a:lnTo>
                  <a:cubicBezTo>
                    <a:pt x="1" y="613"/>
                    <a:pt x="1" y="736"/>
                    <a:pt x="84" y="736"/>
                  </a:cubicBezTo>
                  <a:lnTo>
                    <a:pt x="739" y="736"/>
                  </a:lnTo>
                  <a:cubicBezTo>
                    <a:pt x="765" y="736"/>
                    <a:pt x="788" y="720"/>
                    <a:pt x="796" y="696"/>
                  </a:cubicBezTo>
                  <a:lnTo>
                    <a:pt x="821" y="633"/>
                  </a:lnTo>
                  <a:cubicBezTo>
                    <a:pt x="865" y="507"/>
                    <a:pt x="1003" y="125"/>
                    <a:pt x="1121" y="125"/>
                  </a:cubicBezTo>
                  <a:lnTo>
                    <a:pt x="1124" y="125"/>
                  </a:lnTo>
                  <a:cubicBezTo>
                    <a:pt x="1156" y="125"/>
                    <a:pt x="1272" y="170"/>
                    <a:pt x="1415" y="690"/>
                  </a:cubicBezTo>
                  <a:cubicBezTo>
                    <a:pt x="1423" y="727"/>
                    <a:pt x="1428" y="744"/>
                    <a:pt x="1580" y="744"/>
                  </a:cubicBezTo>
                  <a:cubicBezTo>
                    <a:pt x="1640" y="744"/>
                    <a:pt x="1726" y="742"/>
                    <a:pt x="1847" y="736"/>
                  </a:cubicBezTo>
                  <a:cubicBezTo>
                    <a:pt x="1882" y="733"/>
                    <a:pt x="1907" y="704"/>
                    <a:pt x="1906" y="671"/>
                  </a:cubicBezTo>
                  <a:cubicBezTo>
                    <a:pt x="1904" y="637"/>
                    <a:pt x="1879" y="616"/>
                    <a:pt x="1841" y="611"/>
                  </a:cubicBezTo>
                  <a:cubicBezTo>
                    <a:pt x="1749" y="616"/>
                    <a:pt x="1645" y="619"/>
                    <a:pt x="1573" y="619"/>
                  </a:cubicBezTo>
                  <a:cubicBezTo>
                    <a:pt x="1553" y="619"/>
                    <a:pt x="1536" y="619"/>
                    <a:pt x="1522" y="618"/>
                  </a:cubicBezTo>
                  <a:cubicBezTo>
                    <a:pt x="1405" y="203"/>
                    <a:pt x="1279" y="6"/>
                    <a:pt x="1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4"/>
            <p:cNvSpPr/>
            <p:nvPr/>
          </p:nvSpPr>
          <p:spPr>
            <a:xfrm>
              <a:off x="788196" y="2941002"/>
              <a:ext cx="57660" cy="22484"/>
            </a:xfrm>
            <a:custGeom>
              <a:rect b="b" l="l" r="r" t="t"/>
              <a:pathLst>
                <a:path extrusionOk="0" h="744" w="1908">
                  <a:moveTo>
                    <a:pt x="1122" y="0"/>
                  </a:moveTo>
                  <a:cubicBezTo>
                    <a:pt x="933" y="0"/>
                    <a:pt x="807" y="304"/>
                    <a:pt x="704" y="590"/>
                  </a:cubicBezTo>
                  <a:lnTo>
                    <a:pt x="695" y="613"/>
                  </a:lnTo>
                  <a:lnTo>
                    <a:pt x="82" y="613"/>
                  </a:lnTo>
                  <a:cubicBezTo>
                    <a:pt x="1" y="613"/>
                    <a:pt x="1" y="736"/>
                    <a:pt x="82" y="736"/>
                  </a:cubicBezTo>
                  <a:lnTo>
                    <a:pt x="738" y="736"/>
                  </a:lnTo>
                  <a:cubicBezTo>
                    <a:pt x="764" y="736"/>
                    <a:pt x="787" y="721"/>
                    <a:pt x="797" y="696"/>
                  </a:cubicBezTo>
                  <a:lnTo>
                    <a:pt x="820" y="633"/>
                  </a:lnTo>
                  <a:cubicBezTo>
                    <a:pt x="865" y="506"/>
                    <a:pt x="1003" y="124"/>
                    <a:pt x="1122" y="124"/>
                  </a:cubicBezTo>
                  <a:lnTo>
                    <a:pt x="1123" y="124"/>
                  </a:lnTo>
                  <a:cubicBezTo>
                    <a:pt x="1156" y="125"/>
                    <a:pt x="1271" y="169"/>
                    <a:pt x="1414" y="690"/>
                  </a:cubicBezTo>
                  <a:cubicBezTo>
                    <a:pt x="1424" y="726"/>
                    <a:pt x="1428" y="743"/>
                    <a:pt x="1578" y="743"/>
                  </a:cubicBezTo>
                  <a:cubicBezTo>
                    <a:pt x="1638" y="743"/>
                    <a:pt x="1726" y="741"/>
                    <a:pt x="1847" y="735"/>
                  </a:cubicBezTo>
                  <a:cubicBezTo>
                    <a:pt x="1880" y="733"/>
                    <a:pt x="1908" y="705"/>
                    <a:pt x="1906" y="670"/>
                  </a:cubicBezTo>
                  <a:cubicBezTo>
                    <a:pt x="1905" y="636"/>
                    <a:pt x="1875" y="616"/>
                    <a:pt x="1842" y="612"/>
                  </a:cubicBezTo>
                  <a:cubicBezTo>
                    <a:pt x="1742" y="616"/>
                    <a:pt x="1631" y="619"/>
                    <a:pt x="1560" y="619"/>
                  </a:cubicBezTo>
                  <a:cubicBezTo>
                    <a:pt x="1546" y="619"/>
                    <a:pt x="1533" y="619"/>
                    <a:pt x="1522" y="619"/>
                  </a:cubicBezTo>
                  <a:cubicBezTo>
                    <a:pt x="1404" y="202"/>
                    <a:pt x="1279" y="6"/>
                    <a:pt x="1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4"/>
            <p:cNvSpPr/>
            <p:nvPr/>
          </p:nvSpPr>
          <p:spPr>
            <a:xfrm>
              <a:off x="841415" y="2941002"/>
              <a:ext cx="57660" cy="22484"/>
            </a:xfrm>
            <a:custGeom>
              <a:rect b="b" l="l" r="r" t="t"/>
              <a:pathLst>
                <a:path extrusionOk="0" h="744" w="1908">
                  <a:moveTo>
                    <a:pt x="1123" y="0"/>
                  </a:moveTo>
                  <a:cubicBezTo>
                    <a:pt x="932" y="0"/>
                    <a:pt x="808" y="304"/>
                    <a:pt x="705" y="590"/>
                  </a:cubicBezTo>
                  <a:lnTo>
                    <a:pt x="696" y="613"/>
                  </a:lnTo>
                  <a:lnTo>
                    <a:pt x="84" y="613"/>
                  </a:lnTo>
                  <a:cubicBezTo>
                    <a:pt x="1" y="613"/>
                    <a:pt x="1" y="736"/>
                    <a:pt x="84" y="736"/>
                  </a:cubicBezTo>
                  <a:lnTo>
                    <a:pt x="739" y="736"/>
                  </a:lnTo>
                  <a:cubicBezTo>
                    <a:pt x="765" y="736"/>
                    <a:pt x="788" y="721"/>
                    <a:pt x="796" y="696"/>
                  </a:cubicBezTo>
                  <a:lnTo>
                    <a:pt x="821" y="633"/>
                  </a:lnTo>
                  <a:cubicBezTo>
                    <a:pt x="865" y="506"/>
                    <a:pt x="1003" y="124"/>
                    <a:pt x="1123" y="124"/>
                  </a:cubicBezTo>
                  <a:lnTo>
                    <a:pt x="1124" y="124"/>
                  </a:lnTo>
                  <a:cubicBezTo>
                    <a:pt x="1157" y="125"/>
                    <a:pt x="1272" y="169"/>
                    <a:pt x="1415" y="690"/>
                  </a:cubicBezTo>
                  <a:cubicBezTo>
                    <a:pt x="1425" y="726"/>
                    <a:pt x="1429" y="743"/>
                    <a:pt x="1578" y="743"/>
                  </a:cubicBezTo>
                  <a:cubicBezTo>
                    <a:pt x="1640" y="743"/>
                    <a:pt x="1727" y="741"/>
                    <a:pt x="1847" y="735"/>
                  </a:cubicBezTo>
                  <a:cubicBezTo>
                    <a:pt x="1882" y="733"/>
                    <a:pt x="1907" y="705"/>
                    <a:pt x="1906" y="670"/>
                  </a:cubicBezTo>
                  <a:cubicBezTo>
                    <a:pt x="1904" y="636"/>
                    <a:pt x="1877" y="616"/>
                    <a:pt x="1841" y="612"/>
                  </a:cubicBezTo>
                  <a:cubicBezTo>
                    <a:pt x="1743" y="616"/>
                    <a:pt x="1632" y="619"/>
                    <a:pt x="1561" y="619"/>
                  </a:cubicBezTo>
                  <a:cubicBezTo>
                    <a:pt x="1546" y="619"/>
                    <a:pt x="1533" y="619"/>
                    <a:pt x="1522" y="619"/>
                  </a:cubicBezTo>
                  <a:cubicBezTo>
                    <a:pt x="1405" y="202"/>
                    <a:pt x="1279" y="6"/>
                    <a:pt x="1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4"/>
            <p:cNvSpPr/>
            <p:nvPr/>
          </p:nvSpPr>
          <p:spPr>
            <a:xfrm>
              <a:off x="894664" y="2940971"/>
              <a:ext cx="57660" cy="22514"/>
            </a:xfrm>
            <a:custGeom>
              <a:rect b="b" l="l" r="r" t="t"/>
              <a:pathLst>
                <a:path extrusionOk="0" h="745" w="1908">
                  <a:moveTo>
                    <a:pt x="1122" y="0"/>
                  </a:moveTo>
                  <a:cubicBezTo>
                    <a:pt x="933" y="0"/>
                    <a:pt x="807" y="305"/>
                    <a:pt x="704" y="591"/>
                  </a:cubicBezTo>
                  <a:lnTo>
                    <a:pt x="696" y="613"/>
                  </a:lnTo>
                  <a:lnTo>
                    <a:pt x="84" y="613"/>
                  </a:lnTo>
                  <a:cubicBezTo>
                    <a:pt x="1" y="613"/>
                    <a:pt x="1" y="736"/>
                    <a:pt x="84" y="736"/>
                  </a:cubicBezTo>
                  <a:lnTo>
                    <a:pt x="739" y="736"/>
                  </a:lnTo>
                  <a:cubicBezTo>
                    <a:pt x="765" y="736"/>
                    <a:pt x="788" y="720"/>
                    <a:pt x="797" y="696"/>
                  </a:cubicBezTo>
                  <a:lnTo>
                    <a:pt x="820" y="633"/>
                  </a:lnTo>
                  <a:cubicBezTo>
                    <a:pt x="865" y="507"/>
                    <a:pt x="1003" y="125"/>
                    <a:pt x="1122" y="125"/>
                  </a:cubicBezTo>
                  <a:lnTo>
                    <a:pt x="1124" y="125"/>
                  </a:lnTo>
                  <a:cubicBezTo>
                    <a:pt x="1156" y="125"/>
                    <a:pt x="1271" y="170"/>
                    <a:pt x="1414" y="690"/>
                  </a:cubicBezTo>
                  <a:cubicBezTo>
                    <a:pt x="1424" y="727"/>
                    <a:pt x="1428" y="744"/>
                    <a:pt x="1578" y="744"/>
                  </a:cubicBezTo>
                  <a:cubicBezTo>
                    <a:pt x="1640" y="744"/>
                    <a:pt x="1726" y="742"/>
                    <a:pt x="1847" y="736"/>
                  </a:cubicBezTo>
                  <a:cubicBezTo>
                    <a:pt x="1882" y="733"/>
                    <a:pt x="1908" y="704"/>
                    <a:pt x="1906" y="671"/>
                  </a:cubicBezTo>
                  <a:cubicBezTo>
                    <a:pt x="1905" y="637"/>
                    <a:pt x="1873" y="616"/>
                    <a:pt x="1842" y="611"/>
                  </a:cubicBezTo>
                  <a:cubicBezTo>
                    <a:pt x="1749" y="616"/>
                    <a:pt x="1644" y="619"/>
                    <a:pt x="1573" y="619"/>
                  </a:cubicBezTo>
                  <a:cubicBezTo>
                    <a:pt x="1553" y="619"/>
                    <a:pt x="1536" y="619"/>
                    <a:pt x="1522" y="618"/>
                  </a:cubicBezTo>
                  <a:cubicBezTo>
                    <a:pt x="1405" y="203"/>
                    <a:pt x="1279" y="6"/>
                    <a:pt x="1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4"/>
            <p:cNvSpPr/>
            <p:nvPr/>
          </p:nvSpPr>
          <p:spPr>
            <a:xfrm>
              <a:off x="947913" y="2940971"/>
              <a:ext cx="57660" cy="22514"/>
            </a:xfrm>
            <a:custGeom>
              <a:rect b="b" l="l" r="r" t="t"/>
              <a:pathLst>
                <a:path extrusionOk="0" h="745" w="1908">
                  <a:moveTo>
                    <a:pt x="1122" y="0"/>
                  </a:moveTo>
                  <a:cubicBezTo>
                    <a:pt x="933" y="0"/>
                    <a:pt x="807" y="305"/>
                    <a:pt x="704" y="591"/>
                  </a:cubicBezTo>
                  <a:lnTo>
                    <a:pt x="697" y="613"/>
                  </a:lnTo>
                  <a:lnTo>
                    <a:pt x="83" y="613"/>
                  </a:lnTo>
                  <a:cubicBezTo>
                    <a:pt x="1" y="613"/>
                    <a:pt x="1" y="736"/>
                    <a:pt x="83" y="736"/>
                  </a:cubicBezTo>
                  <a:lnTo>
                    <a:pt x="738" y="736"/>
                  </a:lnTo>
                  <a:cubicBezTo>
                    <a:pt x="764" y="736"/>
                    <a:pt x="787" y="720"/>
                    <a:pt x="797" y="696"/>
                  </a:cubicBezTo>
                  <a:lnTo>
                    <a:pt x="820" y="633"/>
                  </a:lnTo>
                  <a:cubicBezTo>
                    <a:pt x="866" y="507"/>
                    <a:pt x="1003" y="125"/>
                    <a:pt x="1122" y="125"/>
                  </a:cubicBezTo>
                  <a:lnTo>
                    <a:pt x="1123" y="125"/>
                  </a:lnTo>
                  <a:cubicBezTo>
                    <a:pt x="1156" y="125"/>
                    <a:pt x="1271" y="170"/>
                    <a:pt x="1414" y="690"/>
                  </a:cubicBezTo>
                  <a:cubicBezTo>
                    <a:pt x="1424" y="727"/>
                    <a:pt x="1428" y="744"/>
                    <a:pt x="1579" y="744"/>
                  </a:cubicBezTo>
                  <a:cubicBezTo>
                    <a:pt x="1640" y="744"/>
                    <a:pt x="1726" y="742"/>
                    <a:pt x="1848" y="736"/>
                  </a:cubicBezTo>
                  <a:cubicBezTo>
                    <a:pt x="1882" y="733"/>
                    <a:pt x="1908" y="704"/>
                    <a:pt x="1906" y="671"/>
                  </a:cubicBezTo>
                  <a:cubicBezTo>
                    <a:pt x="1905" y="637"/>
                    <a:pt x="1875" y="616"/>
                    <a:pt x="1842" y="611"/>
                  </a:cubicBezTo>
                  <a:cubicBezTo>
                    <a:pt x="1749" y="616"/>
                    <a:pt x="1644" y="619"/>
                    <a:pt x="1573" y="619"/>
                  </a:cubicBezTo>
                  <a:cubicBezTo>
                    <a:pt x="1553" y="619"/>
                    <a:pt x="1536" y="619"/>
                    <a:pt x="1523" y="618"/>
                  </a:cubicBezTo>
                  <a:cubicBezTo>
                    <a:pt x="1404" y="203"/>
                    <a:pt x="1279" y="6"/>
                    <a:pt x="1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4"/>
            <p:cNvSpPr/>
            <p:nvPr/>
          </p:nvSpPr>
          <p:spPr>
            <a:xfrm>
              <a:off x="1319722" y="3324656"/>
              <a:ext cx="147111" cy="432146"/>
            </a:xfrm>
            <a:custGeom>
              <a:rect b="b" l="l" r="r" t="t"/>
              <a:pathLst>
                <a:path extrusionOk="0" h="14300" w="4868">
                  <a:moveTo>
                    <a:pt x="2434" y="0"/>
                  </a:moveTo>
                  <a:cubicBezTo>
                    <a:pt x="1090" y="0"/>
                    <a:pt x="1" y="3201"/>
                    <a:pt x="1" y="7149"/>
                  </a:cubicBezTo>
                  <a:cubicBezTo>
                    <a:pt x="1" y="11099"/>
                    <a:pt x="1090" y="14300"/>
                    <a:pt x="2434" y="14300"/>
                  </a:cubicBezTo>
                  <a:cubicBezTo>
                    <a:pt x="3778" y="14300"/>
                    <a:pt x="4868" y="11099"/>
                    <a:pt x="4868" y="7149"/>
                  </a:cubicBezTo>
                  <a:cubicBezTo>
                    <a:pt x="4868" y="3201"/>
                    <a:pt x="3778" y="0"/>
                    <a:pt x="2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4"/>
            <p:cNvSpPr/>
            <p:nvPr/>
          </p:nvSpPr>
          <p:spPr>
            <a:xfrm>
              <a:off x="1319722" y="3324656"/>
              <a:ext cx="74402" cy="432146"/>
            </a:xfrm>
            <a:custGeom>
              <a:rect b="b" l="l" r="r" t="t"/>
              <a:pathLst>
                <a:path extrusionOk="0" h="14300" w="2462">
                  <a:moveTo>
                    <a:pt x="2434" y="0"/>
                  </a:moveTo>
                  <a:cubicBezTo>
                    <a:pt x="1091" y="0"/>
                    <a:pt x="1" y="3201"/>
                    <a:pt x="1" y="7149"/>
                  </a:cubicBezTo>
                  <a:cubicBezTo>
                    <a:pt x="1" y="11099"/>
                    <a:pt x="1090" y="14300"/>
                    <a:pt x="2434" y="14300"/>
                  </a:cubicBezTo>
                  <a:cubicBezTo>
                    <a:pt x="2444" y="14300"/>
                    <a:pt x="2453" y="14297"/>
                    <a:pt x="2461" y="14296"/>
                  </a:cubicBezTo>
                  <a:lnTo>
                    <a:pt x="2461" y="3"/>
                  </a:lnTo>
                  <a:cubicBezTo>
                    <a:pt x="2451" y="3"/>
                    <a:pt x="2443" y="0"/>
                    <a:pt x="24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4"/>
            <p:cNvSpPr/>
            <p:nvPr/>
          </p:nvSpPr>
          <p:spPr>
            <a:xfrm>
              <a:off x="662658" y="3230367"/>
              <a:ext cx="648431" cy="53036"/>
            </a:xfrm>
            <a:custGeom>
              <a:rect b="b" l="l" r="r" t="t"/>
              <a:pathLst>
                <a:path extrusionOk="0" h="1755" w="21457">
                  <a:moveTo>
                    <a:pt x="20581" y="1"/>
                  </a:moveTo>
                  <a:cubicBezTo>
                    <a:pt x="20580" y="1"/>
                    <a:pt x="20580" y="1"/>
                    <a:pt x="20579" y="1"/>
                  </a:cubicBezTo>
                  <a:lnTo>
                    <a:pt x="877" y="1"/>
                  </a:lnTo>
                  <a:cubicBezTo>
                    <a:pt x="393" y="1"/>
                    <a:pt x="0" y="393"/>
                    <a:pt x="0" y="877"/>
                  </a:cubicBezTo>
                  <a:cubicBezTo>
                    <a:pt x="0" y="1361"/>
                    <a:pt x="393" y="1755"/>
                    <a:pt x="877" y="1755"/>
                  </a:cubicBezTo>
                  <a:lnTo>
                    <a:pt x="20579" y="1755"/>
                  </a:lnTo>
                  <a:cubicBezTo>
                    <a:pt x="21063" y="1755"/>
                    <a:pt x="21456" y="1362"/>
                    <a:pt x="21456" y="877"/>
                  </a:cubicBezTo>
                  <a:cubicBezTo>
                    <a:pt x="21456" y="393"/>
                    <a:pt x="21064"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4"/>
            <p:cNvSpPr/>
            <p:nvPr/>
          </p:nvSpPr>
          <p:spPr>
            <a:xfrm>
              <a:off x="1351091" y="3717588"/>
              <a:ext cx="85643" cy="39105"/>
            </a:xfrm>
            <a:custGeom>
              <a:rect b="b" l="l" r="r" t="t"/>
              <a:pathLst>
                <a:path extrusionOk="0" h="1294" w="2834">
                  <a:moveTo>
                    <a:pt x="0" y="1"/>
                  </a:moveTo>
                  <a:lnTo>
                    <a:pt x="0" y="1294"/>
                  </a:lnTo>
                  <a:lnTo>
                    <a:pt x="2833" y="1294"/>
                  </a:lnTo>
                  <a:lnTo>
                    <a:pt x="2833" y="1"/>
                  </a:lnTo>
                  <a:close/>
                </a:path>
              </a:pathLst>
            </a:custGeom>
            <a:solidFill>
              <a:srgbClr val="B3B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4"/>
            <p:cNvSpPr/>
            <p:nvPr/>
          </p:nvSpPr>
          <p:spPr>
            <a:xfrm>
              <a:off x="1351091" y="3321277"/>
              <a:ext cx="85643" cy="39105"/>
            </a:xfrm>
            <a:custGeom>
              <a:rect b="b" l="l" r="r" t="t"/>
              <a:pathLst>
                <a:path extrusionOk="0" h="1294" w="2834">
                  <a:moveTo>
                    <a:pt x="0" y="1"/>
                  </a:moveTo>
                  <a:lnTo>
                    <a:pt x="0" y="1294"/>
                  </a:lnTo>
                  <a:lnTo>
                    <a:pt x="2833" y="1294"/>
                  </a:lnTo>
                  <a:lnTo>
                    <a:pt x="2833" y="1"/>
                  </a:lnTo>
                  <a:close/>
                </a:path>
              </a:pathLst>
            </a:custGeom>
            <a:solidFill>
              <a:srgbClr val="B3B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4"/>
            <p:cNvSpPr/>
            <p:nvPr/>
          </p:nvSpPr>
          <p:spPr>
            <a:xfrm>
              <a:off x="580850" y="2847770"/>
              <a:ext cx="17074" cy="54668"/>
            </a:xfrm>
            <a:custGeom>
              <a:rect b="b" l="l" r="r" t="t"/>
              <a:pathLst>
                <a:path extrusionOk="0" h="1809" w="565">
                  <a:moveTo>
                    <a:pt x="282" y="1"/>
                  </a:moveTo>
                  <a:cubicBezTo>
                    <a:pt x="126" y="1"/>
                    <a:pt x="0" y="404"/>
                    <a:pt x="0" y="904"/>
                  </a:cubicBezTo>
                  <a:cubicBezTo>
                    <a:pt x="0" y="1403"/>
                    <a:pt x="126" y="1809"/>
                    <a:pt x="282" y="1809"/>
                  </a:cubicBezTo>
                  <a:cubicBezTo>
                    <a:pt x="438" y="1809"/>
                    <a:pt x="564" y="1403"/>
                    <a:pt x="564" y="904"/>
                  </a:cubicBezTo>
                  <a:cubicBezTo>
                    <a:pt x="564" y="406"/>
                    <a:pt x="438" y="1"/>
                    <a:pt x="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34"/>
          <p:cNvGrpSpPr/>
          <p:nvPr/>
        </p:nvGrpSpPr>
        <p:grpSpPr>
          <a:xfrm>
            <a:off x="406695" y="1326813"/>
            <a:ext cx="705653" cy="705614"/>
            <a:chOff x="10174495" y="4989626"/>
            <a:chExt cx="705653" cy="705614"/>
          </a:xfrm>
        </p:grpSpPr>
        <p:sp>
          <p:nvSpPr>
            <p:cNvPr id="1330" name="Google Shape;1330;p34"/>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4"/>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4"/>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4"/>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4"/>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34"/>
          <p:cNvGrpSpPr/>
          <p:nvPr/>
        </p:nvGrpSpPr>
        <p:grpSpPr>
          <a:xfrm>
            <a:off x="2845643" y="3038058"/>
            <a:ext cx="1658322" cy="1499266"/>
            <a:chOff x="4479175" y="3124583"/>
            <a:chExt cx="1658322" cy="1499266"/>
          </a:xfrm>
        </p:grpSpPr>
        <p:sp>
          <p:nvSpPr>
            <p:cNvPr id="1337" name="Google Shape;1337;p34"/>
            <p:cNvSpPr/>
            <p:nvPr/>
          </p:nvSpPr>
          <p:spPr>
            <a:xfrm>
              <a:off x="4639216" y="4168899"/>
              <a:ext cx="1338205" cy="41733"/>
            </a:xfrm>
            <a:custGeom>
              <a:rect b="b" l="l" r="r" t="t"/>
              <a:pathLst>
                <a:path extrusionOk="0" h="1083" w="34727">
                  <a:moveTo>
                    <a:pt x="0" y="1"/>
                  </a:moveTo>
                  <a:lnTo>
                    <a:pt x="0" y="1083"/>
                  </a:lnTo>
                  <a:lnTo>
                    <a:pt x="34726" y="1083"/>
                  </a:lnTo>
                  <a:lnTo>
                    <a:pt x="347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a:off x="4699178" y="3273857"/>
              <a:ext cx="1212195" cy="399646"/>
            </a:xfrm>
            <a:custGeom>
              <a:rect b="b" l="l" r="r" t="t"/>
              <a:pathLst>
                <a:path extrusionOk="0" h="10371" w="31457">
                  <a:moveTo>
                    <a:pt x="4740" y="0"/>
                  </a:moveTo>
                  <a:cubicBezTo>
                    <a:pt x="2126" y="0"/>
                    <a:pt x="0" y="2127"/>
                    <a:pt x="0" y="4740"/>
                  </a:cubicBezTo>
                  <a:lnTo>
                    <a:pt x="0" y="10370"/>
                  </a:lnTo>
                  <a:lnTo>
                    <a:pt x="1104" y="10370"/>
                  </a:lnTo>
                  <a:lnTo>
                    <a:pt x="1104" y="4740"/>
                  </a:lnTo>
                  <a:cubicBezTo>
                    <a:pt x="1104" y="2736"/>
                    <a:pt x="2736" y="1105"/>
                    <a:pt x="4740" y="1105"/>
                  </a:cubicBezTo>
                  <a:lnTo>
                    <a:pt x="26718" y="1105"/>
                  </a:lnTo>
                  <a:cubicBezTo>
                    <a:pt x="28723" y="1105"/>
                    <a:pt x="30355" y="2736"/>
                    <a:pt x="30355" y="4740"/>
                  </a:cubicBezTo>
                  <a:lnTo>
                    <a:pt x="30355" y="10370"/>
                  </a:lnTo>
                  <a:lnTo>
                    <a:pt x="31457" y="10370"/>
                  </a:lnTo>
                  <a:lnTo>
                    <a:pt x="31457" y="4740"/>
                  </a:lnTo>
                  <a:cubicBezTo>
                    <a:pt x="31457" y="2126"/>
                    <a:pt x="29330" y="0"/>
                    <a:pt x="26717"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4555014" y="3476673"/>
              <a:ext cx="1506564" cy="182810"/>
            </a:xfrm>
            <a:custGeom>
              <a:rect b="b" l="l" r="r" t="t"/>
              <a:pathLst>
                <a:path extrusionOk="0" h="4744" w="39096">
                  <a:moveTo>
                    <a:pt x="4345" y="1"/>
                  </a:moveTo>
                  <a:lnTo>
                    <a:pt x="1" y="4744"/>
                  </a:lnTo>
                  <a:lnTo>
                    <a:pt x="39096" y="4744"/>
                  </a:lnTo>
                  <a:lnTo>
                    <a:pt x="34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4"/>
            <p:cNvSpPr/>
            <p:nvPr/>
          </p:nvSpPr>
          <p:spPr>
            <a:xfrm>
              <a:off x="4824998" y="3124583"/>
              <a:ext cx="949541" cy="420301"/>
            </a:xfrm>
            <a:custGeom>
              <a:rect b="b" l="l" r="r" t="t"/>
              <a:pathLst>
                <a:path extrusionOk="0" h="10907" w="24641">
                  <a:moveTo>
                    <a:pt x="10398" y="1"/>
                  </a:moveTo>
                  <a:cubicBezTo>
                    <a:pt x="5409" y="1"/>
                    <a:pt x="1365" y="321"/>
                    <a:pt x="1365" y="717"/>
                  </a:cubicBezTo>
                  <a:cubicBezTo>
                    <a:pt x="1365" y="719"/>
                    <a:pt x="1368" y="722"/>
                    <a:pt x="1368" y="724"/>
                  </a:cubicBezTo>
                  <a:lnTo>
                    <a:pt x="1365" y="724"/>
                  </a:lnTo>
                  <a:lnTo>
                    <a:pt x="1365" y="745"/>
                  </a:lnTo>
                  <a:cubicBezTo>
                    <a:pt x="1154" y="745"/>
                    <a:pt x="598" y="2346"/>
                    <a:pt x="598" y="5286"/>
                  </a:cubicBezTo>
                  <a:cubicBezTo>
                    <a:pt x="598" y="8226"/>
                    <a:pt x="1" y="10218"/>
                    <a:pt x="211" y="10218"/>
                  </a:cubicBezTo>
                  <a:cubicBezTo>
                    <a:pt x="214" y="10218"/>
                    <a:pt x="217" y="10213"/>
                    <a:pt x="218" y="10213"/>
                  </a:cubicBezTo>
                  <a:cubicBezTo>
                    <a:pt x="366" y="10597"/>
                    <a:pt x="5502" y="10906"/>
                    <a:pt x="10398" y="10906"/>
                  </a:cubicBezTo>
                  <a:cubicBezTo>
                    <a:pt x="15292" y="10906"/>
                    <a:pt x="24275" y="10597"/>
                    <a:pt x="24421" y="10213"/>
                  </a:cubicBezTo>
                  <a:cubicBezTo>
                    <a:pt x="24424" y="10213"/>
                    <a:pt x="24425" y="10218"/>
                    <a:pt x="24428" y="10218"/>
                  </a:cubicBezTo>
                  <a:cubicBezTo>
                    <a:pt x="24640" y="10218"/>
                    <a:pt x="24042" y="8226"/>
                    <a:pt x="24042" y="5286"/>
                  </a:cubicBezTo>
                  <a:cubicBezTo>
                    <a:pt x="24042" y="2346"/>
                    <a:pt x="23486" y="745"/>
                    <a:pt x="23274" y="745"/>
                  </a:cubicBezTo>
                  <a:lnTo>
                    <a:pt x="23274" y="724"/>
                  </a:lnTo>
                  <a:lnTo>
                    <a:pt x="23273" y="724"/>
                  </a:lnTo>
                  <a:cubicBezTo>
                    <a:pt x="23273" y="722"/>
                    <a:pt x="23274" y="719"/>
                    <a:pt x="23274" y="717"/>
                  </a:cubicBezTo>
                  <a:cubicBezTo>
                    <a:pt x="23274" y="323"/>
                    <a:pt x="15385" y="1"/>
                    <a:pt x="10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4"/>
            <p:cNvSpPr/>
            <p:nvPr/>
          </p:nvSpPr>
          <p:spPr>
            <a:xfrm>
              <a:off x="4531391" y="3657293"/>
              <a:ext cx="1538086" cy="424848"/>
            </a:xfrm>
            <a:custGeom>
              <a:rect b="b" l="l" r="r" t="t"/>
              <a:pathLst>
                <a:path extrusionOk="0" h="11025" w="39914">
                  <a:moveTo>
                    <a:pt x="1" y="1"/>
                  </a:moveTo>
                  <a:lnTo>
                    <a:pt x="1" y="11025"/>
                  </a:lnTo>
                  <a:lnTo>
                    <a:pt x="39914" y="11025"/>
                  </a:lnTo>
                  <a:lnTo>
                    <a:pt x="399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4"/>
            <p:cNvSpPr/>
            <p:nvPr/>
          </p:nvSpPr>
          <p:spPr>
            <a:xfrm>
              <a:off x="4745460" y="4228361"/>
              <a:ext cx="57841" cy="10520"/>
            </a:xfrm>
            <a:custGeom>
              <a:rect b="b" l="l" r="r" t="t"/>
              <a:pathLst>
                <a:path extrusionOk="0" h="273" w="1501">
                  <a:moveTo>
                    <a:pt x="752" y="1"/>
                  </a:moveTo>
                  <a:cubicBezTo>
                    <a:pt x="337" y="1"/>
                    <a:pt x="0" y="62"/>
                    <a:pt x="0" y="137"/>
                  </a:cubicBezTo>
                  <a:cubicBezTo>
                    <a:pt x="0" y="211"/>
                    <a:pt x="337" y="273"/>
                    <a:pt x="752" y="273"/>
                  </a:cubicBezTo>
                  <a:cubicBezTo>
                    <a:pt x="1166" y="273"/>
                    <a:pt x="1501" y="213"/>
                    <a:pt x="1501" y="137"/>
                  </a:cubicBezTo>
                  <a:cubicBezTo>
                    <a:pt x="1501" y="62"/>
                    <a:pt x="1166" y="1"/>
                    <a:pt x="752" y="1"/>
                  </a:cubicBezTo>
                  <a:close/>
                </a:path>
              </a:pathLst>
            </a:custGeom>
            <a:solidFill>
              <a:srgbClr val="1F4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4"/>
            <p:cNvSpPr/>
            <p:nvPr/>
          </p:nvSpPr>
          <p:spPr>
            <a:xfrm>
              <a:off x="4745460" y="4019340"/>
              <a:ext cx="57841" cy="214293"/>
            </a:xfrm>
            <a:custGeom>
              <a:rect b="b" l="l" r="r" t="t"/>
              <a:pathLst>
                <a:path extrusionOk="0" h="5561" w="1501">
                  <a:moveTo>
                    <a:pt x="0" y="1"/>
                  </a:moveTo>
                  <a:lnTo>
                    <a:pt x="0" y="5561"/>
                  </a:lnTo>
                  <a:lnTo>
                    <a:pt x="1501" y="5561"/>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4770701" y="4019340"/>
              <a:ext cx="32601" cy="214293"/>
            </a:xfrm>
            <a:custGeom>
              <a:rect b="b" l="l" r="r" t="t"/>
              <a:pathLst>
                <a:path extrusionOk="0" h="5561" w="846">
                  <a:moveTo>
                    <a:pt x="1" y="1"/>
                  </a:moveTo>
                  <a:lnTo>
                    <a:pt x="1" y="5561"/>
                  </a:lnTo>
                  <a:lnTo>
                    <a:pt x="846" y="5561"/>
                  </a:lnTo>
                  <a:lnTo>
                    <a:pt x="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4"/>
            <p:cNvSpPr/>
            <p:nvPr/>
          </p:nvSpPr>
          <p:spPr>
            <a:xfrm>
              <a:off x="5101457" y="4019340"/>
              <a:ext cx="57841" cy="270130"/>
            </a:xfrm>
            <a:custGeom>
              <a:rect b="b" l="l" r="r" t="t"/>
              <a:pathLst>
                <a:path extrusionOk="0" h="7010" w="1501">
                  <a:moveTo>
                    <a:pt x="0" y="1"/>
                  </a:moveTo>
                  <a:lnTo>
                    <a:pt x="0" y="7010"/>
                  </a:lnTo>
                  <a:lnTo>
                    <a:pt x="1500" y="7010"/>
                  </a:lnTo>
                  <a:lnTo>
                    <a:pt x="150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4"/>
            <p:cNvSpPr/>
            <p:nvPr/>
          </p:nvSpPr>
          <p:spPr>
            <a:xfrm>
              <a:off x="5126698" y="4019340"/>
              <a:ext cx="32601" cy="270130"/>
            </a:xfrm>
            <a:custGeom>
              <a:rect b="b" l="l" r="r" t="t"/>
              <a:pathLst>
                <a:path extrusionOk="0" h="7010" w="846">
                  <a:moveTo>
                    <a:pt x="1" y="1"/>
                  </a:moveTo>
                  <a:lnTo>
                    <a:pt x="1" y="7010"/>
                  </a:lnTo>
                  <a:lnTo>
                    <a:pt x="845" y="7010"/>
                  </a:lnTo>
                  <a:lnTo>
                    <a:pt x="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a:off x="5457377" y="4019340"/>
              <a:ext cx="57841" cy="270130"/>
            </a:xfrm>
            <a:custGeom>
              <a:rect b="b" l="l" r="r" t="t"/>
              <a:pathLst>
                <a:path extrusionOk="0" h="7010" w="1501">
                  <a:moveTo>
                    <a:pt x="0" y="1"/>
                  </a:moveTo>
                  <a:lnTo>
                    <a:pt x="0" y="7010"/>
                  </a:lnTo>
                  <a:lnTo>
                    <a:pt x="1501" y="7010"/>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a:off x="5482618" y="4019340"/>
              <a:ext cx="32601" cy="270130"/>
            </a:xfrm>
            <a:custGeom>
              <a:rect b="b" l="l" r="r" t="t"/>
              <a:pathLst>
                <a:path extrusionOk="0" h="7010" w="846">
                  <a:moveTo>
                    <a:pt x="1" y="1"/>
                  </a:moveTo>
                  <a:lnTo>
                    <a:pt x="1" y="7010"/>
                  </a:lnTo>
                  <a:lnTo>
                    <a:pt x="846" y="7010"/>
                  </a:lnTo>
                  <a:lnTo>
                    <a:pt x="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a:off x="5813297" y="4228361"/>
              <a:ext cx="57918" cy="10520"/>
            </a:xfrm>
            <a:custGeom>
              <a:rect b="b" l="l" r="r" t="t"/>
              <a:pathLst>
                <a:path extrusionOk="0" h="273" w="1503">
                  <a:moveTo>
                    <a:pt x="751" y="1"/>
                  </a:moveTo>
                  <a:cubicBezTo>
                    <a:pt x="336" y="1"/>
                    <a:pt x="1" y="62"/>
                    <a:pt x="1" y="137"/>
                  </a:cubicBezTo>
                  <a:cubicBezTo>
                    <a:pt x="1" y="211"/>
                    <a:pt x="337" y="273"/>
                    <a:pt x="751" y="273"/>
                  </a:cubicBezTo>
                  <a:cubicBezTo>
                    <a:pt x="1164" y="273"/>
                    <a:pt x="1502" y="213"/>
                    <a:pt x="1502" y="137"/>
                  </a:cubicBezTo>
                  <a:cubicBezTo>
                    <a:pt x="1502" y="62"/>
                    <a:pt x="1166" y="1"/>
                    <a:pt x="751" y="1"/>
                  </a:cubicBezTo>
                  <a:close/>
                </a:path>
              </a:pathLst>
            </a:custGeom>
            <a:solidFill>
              <a:srgbClr val="1F4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a:off x="5813335" y="4019340"/>
              <a:ext cx="57880" cy="214293"/>
            </a:xfrm>
            <a:custGeom>
              <a:rect b="b" l="l" r="r" t="t"/>
              <a:pathLst>
                <a:path extrusionOk="0" h="5561" w="1502">
                  <a:moveTo>
                    <a:pt x="1" y="1"/>
                  </a:moveTo>
                  <a:lnTo>
                    <a:pt x="1" y="5561"/>
                  </a:lnTo>
                  <a:lnTo>
                    <a:pt x="1501" y="5561"/>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a:off x="5838615" y="4019340"/>
              <a:ext cx="32601" cy="214293"/>
            </a:xfrm>
            <a:custGeom>
              <a:rect b="b" l="l" r="r" t="t"/>
              <a:pathLst>
                <a:path extrusionOk="0" h="5561" w="846">
                  <a:moveTo>
                    <a:pt x="1" y="1"/>
                  </a:moveTo>
                  <a:lnTo>
                    <a:pt x="1" y="5561"/>
                  </a:lnTo>
                  <a:lnTo>
                    <a:pt x="845" y="5561"/>
                  </a:lnTo>
                  <a:lnTo>
                    <a:pt x="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4"/>
            <p:cNvSpPr/>
            <p:nvPr/>
          </p:nvSpPr>
          <p:spPr>
            <a:xfrm>
              <a:off x="4618445" y="3570509"/>
              <a:ext cx="1379784" cy="598410"/>
            </a:xfrm>
            <a:custGeom>
              <a:rect b="b" l="l" r="r" t="t"/>
              <a:pathLst>
                <a:path extrusionOk="0" h="15529" w="35806">
                  <a:moveTo>
                    <a:pt x="4105" y="1"/>
                  </a:moveTo>
                  <a:cubicBezTo>
                    <a:pt x="1839" y="1"/>
                    <a:pt x="1" y="1839"/>
                    <a:pt x="1" y="4105"/>
                  </a:cubicBezTo>
                  <a:lnTo>
                    <a:pt x="1" y="15529"/>
                  </a:lnTo>
                  <a:lnTo>
                    <a:pt x="35805" y="15529"/>
                  </a:lnTo>
                  <a:lnTo>
                    <a:pt x="35805" y="4105"/>
                  </a:lnTo>
                  <a:cubicBezTo>
                    <a:pt x="35805" y="1839"/>
                    <a:pt x="33966" y="1"/>
                    <a:pt x="31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4"/>
            <p:cNvSpPr/>
            <p:nvPr/>
          </p:nvSpPr>
          <p:spPr>
            <a:xfrm>
              <a:off x="4639216" y="4255914"/>
              <a:ext cx="1338205" cy="23738"/>
            </a:xfrm>
            <a:custGeom>
              <a:rect b="b" l="l" r="r" t="t"/>
              <a:pathLst>
                <a:path extrusionOk="0" h="616" w="34727">
                  <a:moveTo>
                    <a:pt x="0" y="0"/>
                  </a:moveTo>
                  <a:lnTo>
                    <a:pt x="0" y="616"/>
                  </a:lnTo>
                  <a:lnTo>
                    <a:pt x="34726" y="616"/>
                  </a:lnTo>
                  <a:lnTo>
                    <a:pt x="3472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a:off x="5724085" y="4210596"/>
              <a:ext cx="180652" cy="331440"/>
            </a:xfrm>
            <a:custGeom>
              <a:rect b="b" l="l" r="r" t="t"/>
              <a:pathLst>
                <a:path extrusionOk="0" h="8601" w="4688">
                  <a:moveTo>
                    <a:pt x="1" y="1"/>
                  </a:moveTo>
                  <a:lnTo>
                    <a:pt x="3575" y="8600"/>
                  </a:lnTo>
                  <a:lnTo>
                    <a:pt x="46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a:off x="5794221" y="4362004"/>
              <a:ext cx="261768" cy="261845"/>
            </a:xfrm>
            <a:custGeom>
              <a:rect b="b" l="l" r="r" t="t"/>
              <a:pathLst>
                <a:path extrusionOk="0" h="6795" w="6793">
                  <a:moveTo>
                    <a:pt x="3396" y="0"/>
                  </a:moveTo>
                  <a:cubicBezTo>
                    <a:pt x="1522" y="0"/>
                    <a:pt x="0" y="1522"/>
                    <a:pt x="0" y="3397"/>
                  </a:cubicBezTo>
                  <a:cubicBezTo>
                    <a:pt x="0" y="5272"/>
                    <a:pt x="1521" y="6794"/>
                    <a:pt x="3396" y="6794"/>
                  </a:cubicBezTo>
                  <a:cubicBezTo>
                    <a:pt x="5273" y="6794"/>
                    <a:pt x="6793" y="5272"/>
                    <a:pt x="6793" y="3397"/>
                  </a:cubicBezTo>
                  <a:cubicBezTo>
                    <a:pt x="6793" y="1522"/>
                    <a:pt x="5271" y="0"/>
                    <a:pt x="3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4"/>
            <p:cNvSpPr/>
            <p:nvPr/>
          </p:nvSpPr>
          <p:spPr>
            <a:xfrm>
              <a:off x="5830253" y="4404972"/>
              <a:ext cx="182849" cy="175874"/>
            </a:xfrm>
            <a:custGeom>
              <a:rect b="b" l="l" r="r" t="t"/>
              <a:pathLst>
                <a:path extrusionOk="0" h="4564" w="4745">
                  <a:moveTo>
                    <a:pt x="2462" y="0"/>
                  </a:moveTo>
                  <a:cubicBezTo>
                    <a:pt x="1868" y="0"/>
                    <a:pt x="1284" y="232"/>
                    <a:pt x="847" y="669"/>
                  </a:cubicBezTo>
                  <a:cubicBezTo>
                    <a:pt x="195" y="1322"/>
                    <a:pt x="0" y="2302"/>
                    <a:pt x="354" y="3155"/>
                  </a:cubicBezTo>
                  <a:cubicBezTo>
                    <a:pt x="706" y="4009"/>
                    <a:pt x="1539" y="4564"/>
                    <a:pt x="2461" y="4564"/>
                  </a:cubicBezTo>
                  <a:cubicBezTo>
                    <a:pt x="3722" y="4564"/>
                    <a:pt x="4744" y="3542"/>
                    <a:pt x="4744" y="2282"/>
                  </a:cubicBezTo>
                  <a:cubicBezTo>
                    <a:pt x="4744" y="1359"/>
                    <a:pt x="4187" y="527"/>
                    <a:pt x="3334" y="173"/>
                  </a:cubicBezTo>
                  <a:cubicBezTo>
                    <a:pt x="3052" y="57"/>
                    <a:pt x="2756"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p:nvPr/>
          </p:nvSpPr>
          <p:spPr>
            <a:xfrm>
              <a:off x="4709968" y="4210596"/>
              <a:ext cx="180652" cy="331440"/>
            </a:xfrm>
            <a:custGeom>
              <a:rect b="b" l="l" r="r" t="t"/>
              <a:pathLst>
                <a:path extrusionOk="0" h="8601" w="4688">
                  <a:moveTo>
                    <a:pt x="1" y="1"/>
                  </a:moveTo>
                  <a:lnTo>
                    <a:pt x="3575" y="8600"/>
                  </a:lnTo>
                  <a:lnTo>
                    <a:pt x="46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4"/>
            <p:cNvSpPr/>
            <p:nvPr/>
          </p:nvSpPr>
          <p:spPr>
            <a:xfrm>
              <a:off x="4780104" y="4362004"/>
              <a:ext cx="261768" cy="261845"/>
            </a:xfrm>
            <a:custGeom>
              <a:rect b="b" l="l" r="r" t="t"/>
              <a:pathLst>
                <a:path extrusionOk="0" h="6795" w="6793">
                  <a:moveTo>
                    <a:pt x="3397" y="0"/>
                  </a:moveTo>
                  <a:cubicBezTo>
                    <a:pt x="1522" y="0"/>
                    <a:pt x="0" y="1522"/>
                    <a:pt x="0" y="3397"/>
                  </a:cubicBezTo>
                  <a:cubicBezTo>
                    <a:pt x="0" y="5272"/>
                    <a:pt x="1521" y="6794"/>
                    <a:pt x="3397" y="6794"/>
                  </a:cubicBezTo>
                  <a:cubicBezTo>
                    <a:pt x="5273" y="6793"/>
                    <a:pt x="6793" y="5272"/>
                    <a:pt x="6793" y="3397"/>
                  </a:cubicBezTo>
                  <a:cubicBezTo>
                    <a:pt x="6793" y="1522"/>
                    <a:pt x="5271" y="0"/>
                    <a:pt x="3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p:nvPr/>
          </p:nvSpPr>
          <p:spPr>
            <a:xfrm>
              <a:off x="4816135" y="4404972"/>
              <a:ext cx="182849" cy="175874"/>
            </a:xfrm>
            <a:custGeom>
              <a:rect b="b" l="l" r="r" t="t"/>
              <a:pathLst>
                <a:path extrusionOk="0" h="4564" w="4745">
                  <a:moveTo>
                    <a:pt x="2463" y="0"/>
                  </a:moveTo>
                  <a:cubicBezTo>
                    <a:pt x="1869" y="0"/>
                    <a:pt x="1284" y="232"/>
                    <a:pt x="848" y="669"/>
                  </a:cubicBezTo>
                  <a:cubicBezTo>
                    <a:pt x="195" y="1322"/>
                    <a:pt x="0" y="2304"/>
                    <a:pt x="354" y="3155"/>
                  </a:cubicBezTo>
                  <a:cubicBezTo>
                    <a:pt x="707" y="4009"/>
                    <a:pt x="1539" y="4564"/>
                    <a:pt x="2462" y="4564"/>
                  </a:cubicBezTo>
                  <a:cubicBezTo>
                    <a:pt x="3722" y="4564"/>
                    <a:pt x="4744" y="3542"/>
                    <a:pt x="4744" y="2282"/>
                  </a:cubicBezTo>
                  <a:cubicBezTo>
                    <a:pt x="4744" y="1359"/>
                    <a:pt x="4187" y="527"/>
                    <a:pt x="3334" y="173"/>
                  </a:cubicBezTo>
                  <a:cubicBezTo>
                    <a:pt x="3052" y="57"/>
                    <a:pt x="2756" y="0"/>
                    <a:pt x="24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4"/>
            <p:cNvSpPr/>
            <p:nvPr/>
          </p:nvSpPr>
          <p:spPr>
            <a:xfrm>
              <a:off x="4569041" y="3789086"/>
              <a:ext cx="1478549" cy="266277"/>
            </a:xfrm>
            <a:custGeom>
              <a:rect b="b" l="l" r="r" t="t"/>
              <a:pathLst>
                <a:path extrusionOk="0" h="6910" w="38369">
                  <a:moveTo>
                    <a:pt x="0" y="1"/>
                  </a:moveTo>
                  <a:lnTo>
                    <a:pt x="0" y="1177"/>
                  </a:lnTo>
                  <a:lnTo>
                    <a:pt x="2954" y="1177"/>
                  </a:lnTo>
                  <a:lnTo>
                    <a:pt x="2954" y="1"/>
                  </a:lnTo>
                  <a:close/>
                  <a:moveTo>
                    <a:pt x="35415" y="1"/>
                  </a:moveTo>
                  <a:lnTo>
                    <a:pt x="35415" y="1177"/>
                  </a:lnTo>
                  <a:lnTo>
                    <a:pt x="38368" y="1177"/>
                  </a:lnTo>
                  <a:lnTo>
                    <a:pt x="38368" y="1"/>
                  </a:lnTo>
                  <a:close/>
                  <a:moveTo>
                    <a:pt x="0" y="5734"/>
                  </a:moveTo>
                  <a:lnTo>
                    <a:pt x="0" y="6909"/>
                  </a:lnTo>
                  <a:lnTo>
                    <a:pt x="2954" y="6909"/>
                  </a:lnTo>
                  <a:lnTo>
                    <a:pt x="2954" y="5734"/>
                  </a:lnTo>
                  <a:close/>
                  <a:moveTo>
                    <a:pt x="35415" y="5734"/>
                  </a:moveTo>
                  <a:lnTo>
                    <a:pt x="35415" y="6909"/>
                  </a:lnTo>
                  <a:lnTo>
                    <a:pt x="38368" y="6909"/>
                  </a:lnTo>
                  <a:lnTo>
                    <a:pt x="38368" y="5734"/>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4"/>
            <p:cNvSpPr/>
            <p:nvPr/>
          </p:nvSpPr>
          <p:spPr>
            <a:xfrm>
              <a:off x="4510042" y="3449582"/>
              <a:ext cx="1590455" cy="792781"/>
            </a:xfrm>
            <a:custGeom>
              <a:rect b="b" l="l" r="r" t="t"/>
              <a:pathLst>
                <a:path extrusionOk="0" h="20573" w="41273">
                  <a:moveTo>
                    <a:pt x="6218" y="1"/>
                  </a:moveTo>
                  <a:cubicBezTo>
                    <a:pt x="2790" y="1"/>
                    <a:pt x="1" y="2790"/>
                    <a:pt x="1" y="6218"/>
                  </a:cubicBezTo>
                  <a:lnTo>
                    <a:pt x="1" y="20572"/>
                  </a:lnTo>
                  <a:lnTo>
                    <a:pt x="1450" y="20572"/>
                  </a:lnTo>
                  <a:lnTo>
                    <a:pt x="1450" y="6218"/>
                  </a:lnTo>
                  <a:cubicBezTo>
                    <a:pt x="1450" y="3588"/>
                    <a:pt x="3588" y="1448"/>
                    <a:pt x="6218" y="1448"/>
                  </a:cubicBezTo>
                  <a:lnTo>
                    <a:pt x="35056" y="1448"/>
                  </a:lnTo>
                  <a:cubicBezTo>
                    <a:pt x="37686" y="1448"/>
                    <a:pt x="39825" y="3588"/>
                    <a:pt x="39825" y="6218"/>
                  </a:cubicBezTo>
                  <a:lnTo>
                    <a:pt x="39825" y="20572"/>
                  </a:lnTo>
                  <a:lnTo>
                    <a:pt x="41272" y="20572"/>
                  </a:lnTo>
                  <a:lnTo>
                    <a:pt x="41272" y="6218"/>
                  </a:lnTo>
                  <a:cubicBezTo>
                    <a:pt x="41272" y="2790"/>
                    <a:pt x="38483" y="1"/>
                    <a:pt x="35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4"/>
            <p:cNvSpPr/>
            <p:nvPr/>
          </p:nvSpPr>
          <p:spPr>
            <a:xfrm>
              <a:off x="4479175" y="4205355"/>
              <a:ext cx="131828" cy="49325"/>
            </a:xfrm>
            <a:custGeom>
              <a:rect b="b" l="l" r="r" t="t"/>
              <a:pathLst>
                <a:path extrusionOk="0" h="1280" w="3421">
                  <a:moveTo>
                    <a:pt x="543" y="1"/>
                  </a:moveTo>
                  <a:cubicBezTo>
                    <a:pt x="242" y="1"/>
                    <a:pt x="0" y="287"/>
                    <a:pt x="0" y="641"/>
                  </a:cubicBezTo>
                  <a:cubicBezTo>
                    <a:pt x="0" y="993"/>
                    <a:pt x="242" y="1279"/>
                    <a:pt x="543" y="1279"/>
                  </a:cubicBezTo>
                  <a:lnTo>
                    <a:pt x="2876" y="1279"/>
                  </a:lnTo>
                  <a:cubicBezTo>
                    <a:pt x="3177" y="1279"/>
                    <a:pt x="3420" y="994"/>
                    <a:pt x="3420" y="641"/>
                  </a:cubicBezTo>
                  <a:cubicBezTo>
                    <a:pt x="3420" y="287"/>
                    <a:pt x="3175" y="1"/>
                    <a:pt x="2876"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4"/>
            <p:cNvSpPr/>
            <p:nvPr/>
          </p:nvSpPr>
          <p:spPr>
            <a:xfrm>
              <a:off x="6005669" y="4205355"/>
              <a:ext cx="131828" cy="49325"/>
            </a:xfrm>
            <a:custGeom>
              <a:rect b="b" l="l" r="r" t="t"/>
              <a:pathLst>
                <a:path extrusionOk="0" h="1280" w="3421">
                  <a:moveTo>
                    <a:pt x="544" y="1"/>
                  </a:moveTo>
                  <a:cubicBezTo>
                    <a:pt x="244" y="1"/>
                    <a:pt x="0" y="287"/>
                    <a:pt x="0" y="641"/>
                  </a:cubicBezTo>
                  <a:cubicBezTo>
                    <a:pt x="0" y="993"/>
                    <a:pt x="244" y="1279"/>
                    <a:pt x="544" y="1279"/>
                  </a:cubicBezTo>
                  <a:lnTo>
                    <a:pt x="2878" y="1279"/>
                  </a:lnTo>
                  <a:cubicBezTo>
                    <a:pt x="3178" y="1279"/>
                    <a:pt x="3420" y="994"/>
                    <a:pt x="3420" y="641"/>
                  </a:cubicBezTo>
                  <a:cubicBezTo>
                    <a:pt x="3420" y="287"/>
                    <a:pt x="3178" y="1"/>
                    <a:pt x="2878"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64" name="Google Shape;1364;p34"/>
          <p:cNvPicPr preferRelativeResize="0"/>
          <p:nvPr/>
        </p:nvPicPr>
        <p:blipFill>
          <a:blip r:embed="rId3">
            <a:alphaModFix/>
          </a:blip>
          <a:stretch>
            <a:fillRect/>
          </a:stretch>
        </p:blipFill>
        <p:spPr>
          <a:xfrm>
            <a:off x="2555539" y="1088900"/>
            <a:ext cx="3906611" cy="351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35"/>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qXR vs Lunit vs VUNO</a:t>
            </a:r>
            <a:endParaRPr/>
          </a:p>
          <a:p>
            <a:pPr indent="0" lvl="0" marL="0" rtl="0" algn="ctr">
              <a:spcBef>
                <a:spcPts val="0"/>
              </a:spcBef>
              <a:spcAft>
                <a:spcPts val="0"/>
              </a:spcAft>
              <a:buNone/>
            </a:pPr>
            <a:r>
              <a:t/>
            </a:r>
            <a:endParaRPr/>
          </a:p>
        </p:txBody>
      </p:sp>
      <p:pic>
        <p:nvPicPr>
          <p:cNvPr id="1370" name="Google Shape;1370;p35"/>
          <p:cNvPicPr preferRelativeResize="0"/>
          <p:nvPr/>
        </p:nvPicPr>
        <p:blipFill>
          <a:blip r:embed="rId3">
            <a:alphaModFix/>
          </a:blip>
          <a:stretch>
            <a:fillRect/>
          </a:stretch>
        </p:blipFill>
        <p:spPr>
          <a:xfrm>
            <a:off x="783076" y="1221300"/>
            <a:ext cx="7311826" cy="1613750"/>
          </a:xfrm>
          <a:prstGeom prst="rect">
            <a:avLst/>
          </a:prstGeom>
          <a:noFill/>
          <a:ln>
            <a:noFill/>
          </a:ln>
        </p:spPr>
      </p:pic>
      <p:sp>
        <p:nvSpPr>
          <p:cNvPr id="1371" name="Google Shape;1371;p35"/>
          <p:cNvSpPr txBox="1"/>
          <p:nvPr/>
        </p:nvSpPr>
        <p:spPr>
          <a:xfrm>
            <a:off x="783075" y="3162125"/>
            <a:ext cx="682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For Lunit, there are many comparative articles that support me to finish this diagram</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For VUNO, I can only find very little data from the official VUNO website. Although I think that data may not be available, I still show it in the diagram.</a:t>
            </a:r>
            <a:endParaRPr>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36"/>
          <p:cNvSpPr txBox="1"/>
          <p:nvPr>
            <p:ph type="title"/>
          </p:nvPr>
        </p:nvSpPr>
        <p:spPr>
          <a:xfrm>
            <a:off x="412700" y="423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ChestEye</a:t>
            </a:r>
            <a:endParaRPr/>
          </a:p>
        </p:txBody>
      </p:sp>
      <p:pic>
        <p:nvPicPr>
          <p:cNvPr id="1377" name="Google Shape;1377;p36"/>
          <p:cNvPicPr preferRelativeResize="0"/>
          <p:nvPr/>
        </p:nvPicPr>
        <p:blipFill>
          <a:blip r:embed="rId3">
            <a:alphaModFix/>
          </a:blip>
          <a:stretch>
            <a:fillRect/>
          </a:stretch>
        </p:blipFill>
        <p:spPr>
          <a:xfrm>
            <a:off x="460925" y="1244400"/>
            <a:ext cx="8116454" cy="105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CU Nursing Intervention Clinical Case by Slidesgo">
  <a:themeElements>
    <a:clrScheme name="Simple Light">
      <a:dk1>
        <a:srgbClr val="00224E"/>
      </a:dk1>
      <a:lt1>
        <a:srgbClr val="CBE3FD"/>
      </a:lt1>
      <a:dk2>
        <a:srgbClr val="FFFFFF"/>
      </a:dk2>
      <a:lt2>
        <a:srgbClr val="556BD0"/>
      </a:lt2>
      <a:accent1>
        <a:srgbClr val="434380"/>
      </a:accent1>
      <a:accent2>
        <a:srgbClr val="D3CFD2"/>
      </a:accent2>
      <a:accent3>
        <a:srgbClr val="E95960"/>
      </a:accent3>
      <a:accent4>
        <a:srgbClr val="E78263"/>
      </a:accent4>
      <a:accent5>
        <a:srgbClr val="72C592"/>
      </a:accent5>
      <a:accent6>
        <a:srgbClr val="65A182"/>
      </a:accent6>
      <a:hlink>
        <a:srgbClr val="556BD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