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Fjalla One"/>
      <p:regular r:id="rId13"/>
    </p:embeddedFont>
    <p:embeddedFont>
      <p:font typeface="Barlow Semi Condensed Medium"/>
      <p:regular r:id="rId14"/>
      <p:bold r:id="rId15"/>
      <p:italic r:id="rId16"/>
      <p:boldItalic r:id="rId17"/>
    </p:embeddedFont>
    <p:embeddedFont>
      <p:font typeface="Barlow Semi Condense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italic.fntdata"/><Relationship Id="rId21" Type="http://schemas.openxmlformats.org/officeDocument/2006/relationships/font" Target="fonts/BarlowSemiCondense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FjallaOne-regular.fntdata"/><Relationship Id="rId12" Type="http://schemas.openxmlformats.org/officeDocument/2006/relationships/slide" Target="slides/slide8.xml"/><Relationship Id="rId15" Type="http://schemas.openxmlformats.org/officeDocument/2006/relationships/font" Target="fonts/BarlowSemiCondensedMedium-bold.fntdata"/><Relationship Id="rId14" Type="http://schemas.openxmlformats.org/officeDocument/2006/relationships/font" Target="fonts/BarlowSemiCondensedMedium-regular.fntdata"/><Relationship Id="rId17" Type="http://schemas.openxmlformats.org/officeDocument/2006/relationships/font" Target="fonts/BarlowSemiCondensedMedium-boldItalic.fntdata"/><Relationship Id="rId16" Type="http://schemas.openxmlformats.org/officeDocument/2006/relationships/font" Target="fonts/BarlowSemiCondensedMedium-italic.fntdata"/><Relationship Id="rId19" Type="http://schemas.openxmlformats.org/officeDocument/2006/relationships/font" Target="fonts/BarlowSemiCondensed-bold.fntdata"/><Relationship Id="rId18" Type="http://schemas.openxmlformats.org/officeDocument/2006/relationships/font" Target="fonts/BarlowSemi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1456fc6c86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1456fc6c86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g1456fc6c867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7" name="Google Shape;2347;g1456fc6c867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14b5138ff0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7" name="Google Shape;2397;g14b5138ff0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g14b5138ff0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4" name="Google Shape;2404;g14b5138ff0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g1456fc6c867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3" name="Google Shape;2503;g1456fc6c867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g15024f5e6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9" name="Google Shape;2509;g15024f5e6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75334" y="1399832"/>
            <a:ext cx="4498593" cy="363771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243500" y="154625"/>
            <a:ext cx="5494200" cy="18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480"/>
              <a:t>P56 - Benchmark Commercial AI Product for Medical Imaging Services Provider</a:t>
            </a:r>
            <a:endParaRPr sz="5500"/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4573925" y="1811838"/>
            <a:ext cx="39969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Project Name: Benchmarking Commercial AI-ISYS3888</a:t>
            </a:r>
            <a:endParaRPr b="1" sz="12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Project Period: 2022/8 - 2022/12		 		</a:t>
            </a:r>
            <a:endParaRPr b="1" sz="12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Sponsor(s) Client: Professor Simon Poon </a:t>
            </a:r>
            <a:endParaRPr b="1" sz="12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Organisation: USYD</a:t>
            </a:r>
            <a:endParaRPr b="1" sz="12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Project Supervisor: Yaoqi Huang</a:t>
            </a:r>
            <a:endParaRPr b="1" sz="12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Class Time: Tuesdays 3:00pm-5:00pm</a:t>
            </a:r>
            <a:endParaRPr b="1" sz="12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Kiran Papalkar 490411205 kpap8603	    </a:t>
            </a:r>
            <a:endParaRPr sz="1200">
              <a:solidFill>
                <a:schemeClr val="accent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Bronte Lee 490420056 blee6992         </a:t>
            </a:r>
            <a:endParaRPr sz="1200">
              <a:solidFill>
                <a:schemeClr val="accent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Benjamin Men 500401903 jmen0495</a:t>
            </a:r>
            <a:endParaRPr sz="1200">
              <a:solidFill>
                <a:schemeClr val="accent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Zheyuan Zhang 500023392 zzha3548	</a:t>
            </a:r>
            <a:endParaRPr sz="1200">
              <a:solidFill>
                <a:schemeClr val="accent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Cailin Feldman 480439062 cfel2589    </a:t>
            </a:r>
            <a:endParaRPr sz="1200">
              <a:solidFill>
                <a:schemeClr val="accent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Andersen Liu 480022439 bliu3122</a:t>
            </a:r>
            <a:r>
              <a:rPr lang="en" sz="1200">
                <a:solidFill>
                  <a:schemeClr val="accent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(Other group name: SOFT3888_TU12_01(RE), project name: P08 - WeBike)</a:t>
            </a:r>
            <a:endParaRPr sz="1200">
              <a:solidFill>
                <a:schemeClr val="accent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Zichen Li 500174041 zili4471 </a:t>
            </a:r>
            <a:r>
              <a:rPr lang="en" sz="1200">
                <a:solidFill>
                  <a:schemeClr val="accent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(Other group name: SOFT3888_W16_02(REMOTE), project name: P25 - Travel plan and diary application)</a:t>
            </a:r>
            <a:endParaRPr sz="1200">
              <a:solidFill>
                <a:schemeClr val="accent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1365450" y="370875"/>
            <a:ext cx="6413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Introduction of Project and Stakeholders</a:t>
            </a:r>
            <a:endParaRPr/>
          </a:p>
        </p:txBody>
      </p:sp>
      <p:sp>
        <p:nvSpPr>
          <p:cNvPr id="1887" name="Google Shape;1887;p34"/>
          <p:cNvSpPr txBox="1"/>
          <p:nvPr>
            <p:ph idx="1" type="body"/>
          </p:nvPr>
        </p:nvSpPr>
        <p:spPr>
          <a:xfrm>
            <a:off x="690350" y="1241250"/>
            <a:ext cx="7685100" cy="3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D3B45"/>
                </a:solidFill>
              </a:rPr>
              <a:t>Project Goal </a:t>
            </a:r>
            <a:endParaRPr sz="14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project’s aim is to identify the best computer-aided detection (CAD) commercial products that will be able to diagnose TB.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D3B45"/>
                </a:solidFill>
              </a:rPr>
              <a:t>Stakeholders </a:t>
            </a:r>
            <a:endParaRPr sz="1400">
              <a:solidFill>
                <a:srgbClr val="2D3B45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Char char="●"/>
            </a:pPr>
            <a:r>
              <a:rPr lang="en" sz="1400">
                <a:solidFill>
                  <a:srgbClr val="000000"/>
                </a:solidFill>
              </a:rPr>
              <a:t>Medical health care professional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Char char="●"/>
            </a:pPr>
            <a:r>
              <a:rPr lang="en" sz="1400">
                <a:solidFill>
                  <a:srgbClr val="000000"/>
                </a:solidFill>
              </a:rPr>
              <a:t>Regulators,  Program directors 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Char char="●"/>
            </a:pPr>
            <a:r>
              <a:rPr lang="en" sz="1400">
                <a:solidFill>
                  <a:srgbClr val="000000"/>
                </a:solidFill>
              </a:rPr>
              <a:t>Board of health service companies 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Char char="●"/>
            </a:pPr>
            <a:r>
              <a:rPr lang="en" sz="1400">
                <a:solidFill>
                  <a:srgbClr val="000000"/>
                </a:solidFill>
              </a:rPr>
              <a:t>Users of the technology who are screened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D3B45"/>
                </a:solidFill>
              </a:rPr>
              <a:t>Scope</a:t>
            </a:r>
            <a:endParaRPr sz="1400">
              <a:solidFill>
                <a:srgbClr val="2D3B45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Char char="-"/>
            </a:pPr>
            <a:r>
              <a:rPr lang="en" sz="1400">
                <a:solidFill>
                  <a:srgbClr val="000000"/>
                </a:solidFill>
              </a:rPr>
              <a:t>Diagnostic test accuracy of qXR against its competitors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Char char="-"/>
            </a:pPr>
            <a:r>
              <a:rPr lang="en" sz="1400">
                <a:solidFill>
                  <a:srgbClr val="000000"/>
                </a:solidFill>
              </a:rPr>
              <a:t>Analysis identify factors affecting  user acceptance </a:t>
            </a:r>
            <a:endParaRPr sz="1300"/>
          </a:p>
        </p:txBody>
      </p:sp>
      <p:grpSp>
        <p:nvGrpSpPr>
          <p:cNvPr id="1888" name="Google Shape;1888;p34"/>
          <p:cNvGrpSpPr/>
          <p:nvPr/>
        </p:nvGrpSpPr>
        <p:grpSpPr>
          <a:xfrm>
            <a:off x="5976407" y="2408698"/>
            <a:ext cx="3167590" cy="2541528"/>
            <a:chOff x="862950" y="825025"/>
            <a:chExt cx="5862650" cy="4111175"/>
          </a:xfrm>
        </p:grpSpPr>
        <p:sp>
          <p:nvSpPr>
            <p:cNvPr id="1889" name="Google Shape;1889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35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System </a:t>
            </a:r>
            <a:r>
              <a:rPr lang="en"/>
              <a:t>Specification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3" name="Google Shape;2103;p35"/>
          <p:cNvGrpSpPr/>
          <p:nvPr/>
        </p:nvGrpSpPr>
        <p:grpSpPr>
          <a:xfrm>
            <a:off x="405572" y="2567722"/>
            <a:ext cx="2980298" cy="2317350"/>
            <a:chOff x="845850" y="467825"/>
            <a:chExt cx="5996575" cy="4908600"/>
          </a:xfrm>
        </p:grpSpPr>
        <p:sp>
          <p:nvSpPr>
            <p:cNvPr id="2104" name="Google Shape;2104;p35"/>
            <p:cNvSpPr/>
            <p:nvPr/>
          </p:nvSpPr>
          <p:spPr>
            <a:xfrm>
              <a:off x="845850" y="467825"/>
              <a:ext cx="5996575" cy="4814800"/>
            </a:xfrm>
            <a:custGeom>
              <a:rect b="b" l="l" r="r" t="t"/>
              <a:pathLst>
                <a:path extrusionOk="0" h="192592" w="239863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1128725" y="467950"/>
              <a:ext cx="5369750" cy="4814475"/>
            </a:xfrm>
            <a:custGeom>
              <a:rect b="b" l="l" r="r" t="t"/>
              <a:pathLst>
                <a:path extrusionOk="0" h="192579" w="21479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1895375" y="1994800"/>
              <a:ext cx="3780200" cy="1720575"/>
            </a:xfrm>
            <a:custGeom>
              <a:rect b="b" l="l" r="r" t="t"/>
              <a:pathLst>
                <a:path extrusionOk="0" h="68823" w="151208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2015100" y="3464625"/>
              <a:ext cx="3521450" cy="6450"/>
            </a:xfrm>
            <a:custGeom>
              <a:rect b="b" l="l" r="r" t="t"/>
              <a:pathLst>
                <a:path extrusionOk="0" h="258" w="140858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20119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21967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2382350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25680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5"/>
            <p:cNvSpPr/>
            <p:nvPr/>
          </p:nvSpPr>
          <p:spPr>
            <a:xfrm>
              <a:off x="27528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5"/>
            <p:cNvSpPr/>
            <p:nvPr/>
          </p:nvSpPr>
          <p:spPr>
            <a:xfrm>
              <a:off x="29384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5"/>
            <p:cNvSpPr/>
            <p:nvPr/>
          </p:nvSpPr>
          <p:spPr>
            <a:xfrm>
              <a:off x="31233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5"/>
            <p:cNvSpPr/>
            <p:nvPr/>
          </p:nvSpPr>
          <p:spPr>
            <a:xfrm>
              <a:off x="33089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5"/>
            <p:cNvSpPr/>
            <p:nvPr/>
          </p:nvSpPr>
          <p:spPr>
            <a:xfrm>
              <a:off x="34945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5"/>
            <p:cNvSpPr/>
            <p:nvPr/>
          </p:nvSpPr>
          <p:spPr>
            <a:xfrm>
              <a:off x="36794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5"/>
            <p:cNvSpPr/>
            <p:nvPr/>
          </p:nvSpPr>
          <p:spPr>
            <a:xfrm>
              <a:off x="38650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5"/>
            <p:cNvSpPr/>
            <p:nvPr/>
          </p:nvSpPr>
          <p:spPr>
            <a:xfrm>
              <a:off x="40498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5"/>
            <p:cNvSpPr/>
            <p:nvPr/>
          </p:nvSpPr>
          <p:spPr>
            <a:xfrm>
              <a:off x="42355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5"/>
            <p:cNvSpPr/>
            <p:nvPr/>
          </p:nvSpPr>
          <p:spPr>
            <a:xfrm>
              <a:off x="44211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5"/>
            <p:cNvSpPr/>
            <p:nvPr/>
          </p:nvSpPr>
          <p:spPr>
            <a:xfrm>
              <a:off x="46059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5"/>
            <p:cNvSpPr/>
            <p:nvPr/>
          </p:nvSpPr>
          <p:spPr>
            <a:xfrm>
              <a:off x="47915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5"/>
            <p:cNvSpPr/>
            <p:nvPr/>
          </p:nvSpPr>
          <p:spPr>
            <a:xfrm>
              <a:off x="49772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5"/>
            <p:cNvSpPr/>
            <p:nvPr/>
          </p:nvSpPr>
          <p:spPr>
            <a:xfrm>
              <a:off x="51620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5"/>
            <p:cNvSpPr/>
            <p:nvPr/>
          </p:nvSpPr>
          <p:spPr>
            <a:xfrm>
              <a:off x="53476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5"/>
            <p:cNvSpPr/>
            <p:nvPr/>
          </p:nvSpPr>
          <p:spPr>
            <a:xfrm>
              <a:off x="55325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2011900" y="2086425"/>
              <a:ext cx="6450" cy="1381425"/>
            </a:xfrm>
            <a:custGeom>
              <a:rect b="b" l="l" r="r" t="t"/>
              <a:pathLst>
                <a:path extrusionOk="0" h="55257" w="258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2015100" y="3464625"/>
              <a:ext cx="87625" cy="6450"/>
            </a:xfrm>
            <a:custGeom>
              <a:rect b="b" l="l" r="r" t="t"/>
              <a:pathLst>
                <a:path extrusionOk="0" h="258" w="3505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1917875" y="3188175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1917875" y="2911725"/>
              <a:ext cx="97250" cy="7275"/>
            </a:xfrm>
            <a:custGeom>
              <a:rect b="b" l="l" r="r" t="t"/>
              <a:pathLst>
                <a:path extrusionOk="0" h="291" w="389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1917875" y="26361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1917875" y="235965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1917875" y="20832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2093050" y="2349650"/>
              <a:ext cx="214600" cy="855725"/>
            </a:xfrm>
            <a:custGeom>
              <a:rect b="b" l="l" r="r" t="t"/>
              <a:pathLst>
                <a:path extrusionOk="0" h="34229" w="8584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2277900" y="2349575"/>
              <a:ext cx="215375" cy="496275"/>
            </a:xfrm>
            <a:custGeom>
              <a:rect b="b" l="l" r="r" t="t"/>
              <a:pathLst>
                <a:path extrusionOk="0" h="19851" w="8615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2463525" y="2625750"/>
              <a:ext cx="214600" cy="220300"/>
            </a:xfrm>
            <a:custGeom>
              <a:rect b="b" l="l" r="r" t="t"/>
              <a:pathLst>
                <a:path extrusionOk="0" h="8812" w="8584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2648350" y="2625650"/>
              <a:ext cx="215400" cy="523975"/>
            </a:xfrm>
            <a:custGeom>
              <a:rect b="b" l="l" r="r" t="t"/>
              <a:pathLst>
                <a:path extrusionOk="0" h="20959" w="8616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5"/>
            <p:cNvSpPr/>
            <p:nvPr/>
          </p:nvSpPr>
          <p:spPr>
            <a:xfrm>
              <a:off x="2834000" y="2349650"/>
              <a:ext cx="215375" cy="800275"/>
            </a:xfrm>
            <a:custGeom>
              <a:rect b="b" l="l" r="r" t="t"/>
              <a:pathLst>
                <a:path extrusionOk="0" h="32011" w="8615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5"/>
            <p:cNvSpPr/>
            <p:nvPr/>
          </p:nvSpPr>
          <p:spPr>
            <a:xfrm>
              <a:off x="3018825" y="2072975"/>
              <a:ext cx="216200" cy="303350"/>
            </a:xfrm>
            <a:custGeom>
              <a:rect b="b" l="l" r="r" t="t"/>
              <a:pathLst>
                <a:path extrusionOk="0" h="12134" w="8648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5"/>
            <p:cNvSpPr/>
            <p:nvPr/>
          </p:nvSpPr>
          <p:spPr>
            <a:xfrm>
              <a:off x="3205250" y="2073275"/>
              <a:ext cx="213800" cy="1270100"/>
            </a:xfrm>
            <a:custGeom>
              <a:rect b="b" l="l" r="r" t="t"/>
              <a:pathLst>
                <a:path extrusionOk="0" h="50804" w="8552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5"/>
            <p:cNvSpPr/>
            <p:nvPr/>
          </p:nvSpPr>
          <p:spPr>
            <a:xfrm>
              <a:off x="3390100" y="3233525"/>
              <a:ext cx="215375" cy="109425"/>
            </a:xfrm>
            <a:custGeom>
              <a:rect b="b" l="l" r="r" t="t"/>
              <a:pathLst>
                <a:path extrusionOk="0" h="4377" w="8615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5"/>
            <p:cNvSpPr/>
            <p:nvPr/>
          </p:nvSpPr>
          <p:spPr>
            <a:xfrm>
              <a:off x="3575725" y="3205775"/>
              <a:ext cx="214575" cy="54250"/>
            </a:xfrm>
            <a:custGeom>
              <a:rect b="b" l="l" r="r" t="t"/>
              <a:pathLst>
                <a:path extrusionOk="0" h="2170" w="8583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5"/>
            <p:cNvSpPr/>
            <p:nvPr/>
          </p:nvSpPr>
          <p:spPr>
            <a:xfrm>
              <a:off x="3760550" y="3122975"/>
              <a:ext cx="215400" cy="109875"/>
            </a:xfrm>
            <a:custGeom>
              <a:rect b="b" l="l" r="r" t="t"/>
              <a:pathLst>
                <a:path extrusionOk="0" h="4395" w="8616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5"/>
            <p:cNvSpPr/>
            <p:nvPr/>
          </p:nvSpPr>
          <p:spPr>
            <a:xfrm>
              <a:off x="3945375" y="3012600"/>
              <a:ext cx="216200" cy="137375"/>
            </a:xfrm>
            <a:custGeom>
              <a:rect b="b" l="l" r="r" t="t"/>
              <a:pathLst>
                <a:path extrusionOk="0" h="5495" w="8648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5"/>
            <p:cNvSpPr/>
            <p:nvPr/>
          </p:nvSpPr>
          <p:spPr>
            <a:xfrm>
              <a:off x="4131025" y="3012275"/>
              <a:ext cx="215375" cy="82250"/>
            </a:xfrm>
            <a:custGeom>
              <a:rect b="b" l="l" r="r" t="t"/>
              <a:pathLst>
                <a:path extrusionOk="0" h="3290" w="8615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5"/>
            <p:cNvSpPr/>
            <p:nvPr/>
          </p:nvSpPr>
          <p:spPr>
            <a:xfrm>
              <a:off x="4316650" y="3067625"/>
              <a:ext cx="215400" cy="137450"/>
            </a:xfrm>
            <a:custGeom>
              <a:rect b="b" l="l" r="r" t="t"/>
              <a:pathLst>
                <a:path extrusionOk="0" h="5498" w="8616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5"/>
            <p:cNvSpPr/>
            <p:nvPr/>
          </p:nvSpPr>
          <p:spPr>
            <a:xfrm>
              <a:off x="4502275" y="2598425"/>
              <a:ext cx="215400" cy="606550"/>
            </a:xfrm>
            <a:custGeom>
              <a:rect b="b" l="l" r="r" t="t"/>
              <a:pathLst>
                <a:path extrusionOk="0" h="24262" w="8616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5"/>
            <p:cNvSpPr/>
            <p:nvPr/>
          </p:nvSpPr>
          <p:spPr>
            <a:xfrm>
              <a:off x="4687125" y="2515100"/>
              <a:ext cx="215375" cy="109875"/>
            </a:xfrm>
            <a:custGeom>
              <a:rect b="b" l="l" r="r" t="t"/>
              <a:pathLst>
                <a:path extrusionOk="0" h="4395" w="8615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5"/>
            <p:cNvSpPr/>
            <p:nvPr/>
          </p:nvSpPr>
          <p:spPr>
            <a:xfrm>
              <a:off x="4871950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5"/>
            <p:cNvSpPr/>
            <p:nvPr/>
          </p:nvSpPr>
          <p:spPr>
            <a:xfrm>
              <a:off x="5057575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5"/>
            <p:cNvSpPr/>
            <p:nvPr/>
          </p:nvSpPr>
          <p:spPr>
            <a:xfrm>
              <a:off x="5243225" y="2515200"/>
              <a:ext cx="215375" cy="137350"/>
            </a:xfrm>
            <a:custGeom>
              <a:rect b="b" l="l" r="r" t="t"/>
              <a:pathLst>
                <a:path extrusionOk="0" h="5494" w="8615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5"/>
            <p:cNvSpPr/>
            <p:nvPr/>
          </p:nvSpPr>
          <p:spPr>
            <a:xfrm>
              <a:off x="2074575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5"/>
            <p:cNvSpPr/>
            <p:nvPr/>
          </p:nvSpPr>
          <p:spPr>
            <a:xfrm>
              <a:off x="2068150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5"/>
            <p:cNvSpPr/>
            <p:nvPr/>
          </p:nvSpPr>
          <p:spPr>
            <a:xfrm>
              <a:off x="2260200" y="232992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5"/>
            <p:cNvSpPr/>
            <p:nvPr/>
          </p:nvSpPr>
          <p:spPr>
            <a:xfrm>
              <a:off x="2253775" y="232347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5"/>
            <p:cNvSpPr/>
            <p:nvPr/>
          </p:nvSpPr>
          <p:spPr>
            <a:xfrm>
              <a:off x="2445850" y="2800025"/>
              <a:ext cx="65100" cy="65125"/>
            </a:xfrm>
            <a:custGeom>
              <a:rect b="b" l="l" r="r" t="t"/>
              <a:pathLst>
                <a:path extrusionOk="0" h="2605" w="2604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5"/>
            <p:cNvSpPr/>
            <p:nvPr/>
          </p:nvSpPr>
          <p:spPr>
            <a:xfrm>
              <a:off x="2438600" y="2792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5"/>
            <p:cNvSpPr/>
            <p:nvPr/>
          </p:nvSpPr>
          <p:spPr>
            <a:xfrm>
              <a:off x="2630675" y="2606350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5"/>
            <p:cNvSpPr/>
            <p:nvPr/>
          </p:nvSpPr>
          <p:spPr>
            <a:xfrm>
              <a:off x="26242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5"/>
            <p:cNvSpPr/>
            <p:nvPr/>
          </p:nvSpPr>
          <p:spPr>
            <a:xfrm>
              <a:off x="28163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5"/>
            <p:cNvSpPr/>
            <p:nvPr/>
          </p:nvSpPr>
          <p:spPr>
            <a:xfrm>
              <a:off x="28098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5"/>
            <p:cNvSpPr/>
            <p:nvPr/>
          </p:nvSpPr>
          <p:spPr>
            <a:xfrm>
              <a:off x="3001150" y="2329925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5"/>
            <p:cNvSpPr/>
            <p:nvPr/>
          </p:nvSpPr>
          <p:spPr>
            <a:xfrm>
              <a:off x="2994700" y="2323475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5"/>
            <p:cNvSpPr/>
            <p:nvPr/>
          </p:nvSpPr>
          <p:spPr>
            <a:xfrm>
              <a:off x="3186775" y="2054275"/>
              <a:ext cx="65925" cy="65125"/>
            </a:xfrm>
            <a:custGeom>
              <a:rect b="b" l="l" r="r" t="t"/>
              <a:pathLst>
                <a:path extrusionOk="0" h="2605" w="2637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5"/>
            <p:cNvSpPr/>
            <p:nvPr/>
          </p:nvSpPr>
          <p:spPr>
            <a:xfrm>
              <a:off x="3180350" y="20470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5"/>
            <p:cNvSpPr/>
            <p:nvPr/>
          </p:nvSpPr>
          <p:spPr>
            <a:xfrm>
              <a:off x="3372400" y="32966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5"/>
            <p:cNvSpPr/>
            <p:nvPr/>
          </p:nvSpPr>
          <p:spPr>
            <a:xfrm>
              <a:off x="3365175" y="32902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5"/>
            <p:cNvSpPr/>
            <p:nvPr/>
          </p:nvSpPr>
          <p:spPr>
            <a:xfrm>
              <a:off x="3557250" y="3213900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5"/>
            <p:cNvSpPr/>
            <p:nvPr/>
          </p:nvSpPr>
          <p:spPr>
            <a:xfrm>
              <a:off x="3550800" y="3207450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5"/>
            <p:cNvSpPr/>
            <p:nvPr/>
          </p:nvSpPr>
          <p:spPr>
            <a:xfrm>
              <a:off x="3742875" y="31865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5"/>
            <p:cNvSpPr/>
            <p:nvPr/>
          </p:nvSpPr>
          <p:spPr>
            <a:xfrm>
              <a:off x="3736450" y="31801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5"/>
            <p:cNvSpPr/>
            <p:nvPr/>
          </p:nvSpPr>
          <p:spPr>
            <a:xfrm>
              <a:off x="39285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5"/>
            <p:cNvSpPr/>
            <p:nvPr/>
          </p:nvSpPr>
          <p:spPr>
            <a:xfrm>
              <a:off x="39212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5"/>
            <p:cNvSpPr/>
            <p:nvPr/>
          </p:nvSpPr>
          <p:spPr>
            <a:xfrm>
              <a:off x="4113350" y="2992900"/>
              <a:ext cx="65900" cy="65925"/>
            </a:xfrm>
            <a:custGeom>
              <a:rect b="b" l="l" r="r" t="t"/>
              <a:pathLst>
                <a:path extrusionOk="0" h="2637" w="2636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5"/>
            <p:cNvSpPr/>
            <p:nvPr/>
          </p:nvSpPr>
          <p:spPr>
            <a:xfrm>
              <a:off x="4106900" y="2986475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5"/>
            <p:cNvSpPr/>
            <p:nvPr/>
          </p:nvSpPr>
          <p:spPr>
            <a:xfrm>
              <a:off x="4298975" y="3048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5"/>
            <p:cNvSpPr/>
            <p:nvPr/>
          </p:nvSpPr>
          <p:spPr>
            <a:xfrm>
              <a:off x="4292550" y="3041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5"/>
            <p:cNvSpPr/>
            <p:nvPr/>
          </p:nvSpPr>
          <p:spPr>
            <a:xfrm>
              <a:off x="4483800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5"/>
            <p:cNvSpPr/>
            <p:nvPr/>
          </p:nvSpPr>
          <p:spPr>
            <a:xfrm>
              <a:off x="4477375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5"/>
            <p:cNvSpPr/>
            <p:nvPr/>
          </p:nvSpPr>
          <p:spPr>
            <a:xfrm>
              <a:off x="4669450" y="2579025"/>
              <a:ext cx="65900" cy="65125"/>
            </a:xfrm>
            <a:custGeom>
              <a:rect b="b" l="l" r="r" t="t"/>
              <a:pathLst>
                <a:path extrusionOk="0" h="2605" w="2636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5"/>
            <p:cNvSpPr/>
            <p:nvPr/>
          </p:nvSpPr>
          <p:spPr>
            <a:xfrm>
              <a:off x="4663000" y="2571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5"/>
            <p:cNvSpPr/>
            <p:nvPr/>
          </p:nvSpPr>
          <p:spPr>
            <a:xfrm>
              <a:off x="485507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5"/>
            <p:cNvSpPr/>
            <p:nvPr/>
          </p:nvSpPr>
          <p:spPr>
            <a:xfrm>
              <a:off x="4847850" y="24890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5"/>
            <p:cNvSpPr/>
            <p:nvPr/>
          </p:nvSpPr>
          <p:spPr>
            <a:xfrm>
              <a:off x="5039900" y="238537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5"/>
            <p:cNvSpPr/>
            <p:nvPr/>
          </p:nvSpPr>
          <p:spPr>
            <a:xfrm>
              <a:off x="5033475" y="237892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5"/>
            <p:cNvSpPr/>
            <p:nvPr/>
          </p:nvSpPr>
          <p:spPr>
            <a:xfrm>
              <a:off x="522552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5"/>
            <p:cNvSpPr/>
            <p:nvPr/>
          </p:nvSpPr>
          <p:spPr>
            <a:xfrm>
              <a:off x="5219100" y="24890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5"/>
            <p:cNvSpPr/>
            <p:nvPr/>
          </p:nvSpPr>
          <p:spPr>
            <a:xfrm>
              <a:off x="5411175" y="2606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5"/>
            <p:cNvSpPr/>
            <p:nvPr/>
          </p:nvSpPr>
          <p:spPr>
            <a:xfrm>
              <a:off x="54039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5"/>
            <p:cNvSpPr/>
            <p:nvPr/>
          </p:nvSpPr>
          <p:spPr>
            <a:xfrm>
              <a:off x="5747875" y="1384075"/>
              <a:ext cx="105300" cy="3359925"/>
            </a:xfrm>
            <a:custGeom>
              <a:rect b="b" l="l" r="r" t="t"/>
              <a:pathLst>
                <a:path extrusionOk="0" h="134397" w="4212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5"/>
            <p:cNvSpPr/>
            <p:nvPr/>
          </p:nvSpPr>
          <p:spPr>
            <a:xfrm>
              <a:off x="5747875" y="1797925"/>
              <a:ext cx="105300" cy="856675"/>
            </a:xfrm>
            <a:custGeom>
              <a:rect b="b" l="l" r="r" t="t"/>
              <a:pathLst>
                <a:path extrusionOk="0" h="34267" w="4212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5"/>
            <p:cNvSpPr/>
            <p:nvPr/>
          </p:nvSpPr>
          <p:spPr>
            <a:xfrm>
              <a:off x="1797325" y="1384075"/>
              <a:ext cx="4055850" cy="205750"/>
            </a:xfrm>
            <a:custGeom>
              <a:rect b="b" l="l" r="r" t="t"/>
              <a:pathLst>
                <a:path extrusionOk="0" h="8230" w="162234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5"/>
            <p:cNvSpPr/>
            <p:nvPr/>
          </p:nvSpPr>
          <p:spPr>
            <a:xfrm>
              <a:off x="1797325" y="1652475"/>
              <a:ext cx="1042325" cy="164750"/>
            </a:xfrm>
            <a:custGeom>
              <a:rect b="b" l="l" r="r" t="t"/>
              <a:pathLst>
                <a:path extrusionOk="0" h="6590" w="41693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1927525" y="1675775"/>
              <a:ext cx="65900" cy="100475"/>
            </a:xfrm>
            <a:custGeom>
              <a:rect b="b" l="l" r="r" t="t"/>
              <a:pathLst>
                <a:path extrusionOk="0" h="4019" w="2636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2000650" y="1675775"/>
              <a:ext cx="55475" cy="100475"/>
            </a:xfrm>
            <a:custGeom>
              <a:rect b="b" l="l" r="r" t="t"/>
              <a:pathLst>
                <a:path extrusionOk="0" h="4019" w="2219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2063325" y="1675775"/>
              <a:ext cx="49050" cy="100475"/>
            </a:xfrm>
            <a:custGeom>
              <a:rect b="b" l="l" r="r" t="t"/>
              <a:pathLst>
                <a:path extrusionOk="0" h="4019" w="1962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2119575" y="1674975"/>
              <a:ext cx="47450" cy="102075"/>
            </a:xfrm>
            <a:custGeom>
              <a:rect b="b" l="l" r="r" t="t"/>
              <a:pathLst>
                <a:path extrusionOk="0" h="4083" w="1898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2176625" y="1675775"/>
              <a:ext cx="49850" cy="100475"/>
            </a:xfrm>
            <a:custGeom>
              <a:rect b="b" l="l" r="r" t="t"/>
              <a:pathLst>
                <a:path extrusionOk="0" h="4019" w="1994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2064125" y="1418625"/>
              <a:ext cx="2607750" cy="116550"/>
            </a:xfrm>
            <a:custGeom>
              <a:rect b="b" l="l" r="r" t="t"/>
              <a:pathLst>
                <a:path extrusionOk="0" h="4662" w="10431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2016725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22023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238797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2573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27592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294487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3130525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33161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35018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3686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38722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40579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5"/>
            <p:cNvSpPr/>
            <p:nvPr/>
          </p:nvSpPr>
          <p:spPr>
            <a:xfrm>
              <a:off x="42435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5"/>
            <p:cNvSpPr/>
            <p:nvPr/>
          </p:nvSpPr>
          <p:spPr>
            <a:xfrm>
              <a:off x="44291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46148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48004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5"/>
            <p:cNvSpPr/>
            <p:nvPr/>
          </p:nvSpPr>
          <p:spPr>
            <a:xfrm>
              <a:off x="49860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5"/>
            <p:cNvSpPr/>
            <p:nvPr/>
          </p:nvSpPr>
          <p:spPr>
            <a:xfrm>
              <a:off x="51717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5"/>
            <p:cNvSpPr/>
            <p:nvPr/>
          </p:nvSpPr>
          <p:spPr>
            <a:xfrm>
              <a:off x="53573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5"/>
            <p:cNvSpPr/>
            <p:nvPr/>
          </p:nvSpPr>
          <p:spPr>
            <a:xfrm>
              <a:off x="19026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5"/>
            <p:cNvSpPr/>
            <p:nvPr/>
          </p:nvSpPr>
          <p:spPr>
            <a:xfrm>
              <a:off x="22184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5"/>
            <p:cNvSpPr/>
            <p:nvPr/>
          </p:nvSpPr>
          <p:spPr>
            <a:xfrm>
              <a:off x="25342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5"/>
            <p:cNvSpPr/>
            <p:nvPr/>
          </p:nvSpPr>
          <p:spPr>
            <a:xfrm>
              <a:off x="28500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5"/>
            <p:cNvSpPr/>
            <p:nvPr/>
          </p:nvSpPr>
          <p:spPr>
            <a:xfrm>
              <a:off x="31666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5"/>
            <p:cNvSpPr/>
            <p:nvPr/>
          </p:nvSpPr>
          <p:spPr>
            <a:xfrm>
              <a:off x="348250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5"/>
            <p:cNvSpPr/>
            <p:nvPr/>
          </p:nvSpPr>
          <p:spPr>
            <a:xfrm>
              <a:off x="37983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5"/>
            <p:cNvSpPr/>
            <p:nvPr/>
          </p:nvSpPr>
          <p:spPr>
            <a:xfrm>
              <a:off x="41149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5"/>
            <p:cNvSpPr/>
            <p:nvPr/>
          </p:nvSpPr>
          <p:spPr>
            <a:xfrm>
              <a:off x="44307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5"/>
            <p:cNvSpPr/>
            <p:nvPr/>
          </p:nvSpPr>
          <p:spPr>
            <a:xfrm>
              <a:off x="47465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5"/>
            <p:cNvSpPr/>
            <p:nvPr/>
          </p:nvSpPr>
          <p:spPr>
            <a:xfrm>
              <a:off x="50632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5"/>
            <p:cNvSpPr/>
            <p:nvPr/>
          </p:nvSpPr>
          <p:spPr>
            <a:xfrm>
              <a:off x="53790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5"/>
            <p:cNvSpPr/>
            <p:nvPr/>
          </p:nvSpPr>
          <p:spPr>
            <a:xfrm>
              <a:off x="3290450" y="2074375"/>
              <a:ext cx="512725" cy="198500"/>
            </a:xfrm>
            <a:custGeom>
              <a:rect b="b" l="l" r="r" t="t"/>
              <a:pathLst>
                <a:path extrusionOk="0" h="7940" w="20509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5"/>
            <p:cNvSpPr/>
            <p:nvPr/>
          </p:nvSpPr>
          <p:spPr>
            <a:xfrm>
              <a:off x="3503400" y="2106500"/>
              <a:ext cx="60300" cy="131025"/>
            </a:xfrm>
            <a:custGeom>
              <a:rect b="b" l="l" r="r" t="t"/>
              <a:pathLst>
                <a:path extrusionOk="0" h="5241" w="2412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5"/>
            <p:cNvSpPr/>
            <p:nvPr/>
          </p:nvSpPr>
          <p:spPr>
            <a:xfrm>
              <a:off x="3575725" y="2106500"/>
              <a:ext cx="61100" cy="131025"/>
            </a:xfrm>
            <a:custGeom>
              <a:rect b="b" l="l" r="r" t="t"/>
              <a:pathLst>
                <a:path extrusionOk="0" h="5241" w="2444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5"/>
            <p:cNvSpPr/>
            <p:nvPr/>
          </p:nvSpPr>
          <p:spPr>
            <a:xfrm>
              <a:off x="3649650" y="2108125"/>
              <a:ext cx="66725" cy="128600"/>
            </a:xfrm>
            <a:custGeom>
              <a:rect b="b" l="l" r="r" t="t"/>
              <a:pathLst>
                <a:path extrusionOk="0" h="5144" w="2669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5"/>
            <p:cNvSpPr/>
            <p:nvPr/>
          </p:nvSpPr>
          <p:spPr>
            <a:xfrm>
              <a:off x="2318075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5"/>
            <p:cNvSpPr/>
            <p:nvPr/>
          </p:nvSpPr>
          <p:spPr>
            <a:xfrm>
              <a:off x="2400050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5"/>
            <p:cNvSpPr/>
            <p:nvPr/>
          </p:nvSpPr>
          <p:spPr>
            <a:xfrm>
              <a:off x="2483625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5"/>
            <p:cNvSpPr/>
            <p:nvPr/>
          </p:nvSpPr>
          <p:spPr>
            <a:xfrm>
              <a:off x="2568800" y="3979725"/>
              <a:ext cx="76375" cy="147100"/>
            </a:xfrm>
            <a:custGeom>
              <a:rect b="b" l="l" r="r" t="t"/>
              <a:pathLst>
                <a:path extrusionOk="0" h="5884" w="3055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5"/>
            <p:cNvSpPr/>
            <p:nvPr/>
          </p:nvSpPr>
          <p:spPr>
            <a:xfrm>
              <a:off x="23100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5"/>
            <p:cNvSpPr/>
            <p:nvPr/>
          </p:nvSpPr>
          <p:spPr>
            <a:xfrm>
              <a:off x="3584550" y="3979725"/>
              <a:ext cx="69150" cy="148700"/>
            </a:xfrm>
            <a:custGeom>
              <a:rect b="b" l="l" r="r" t="t"/>
              <a:pathLst>
                <a:path extrusionOk="0" h="5948" w="2766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5"/>
            <p:cNvSpPr/>
            <p:nvPr/>
          </p:nvSpPr>
          <p:spPr>
            <a:xfrm>
              <a:off x="366652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5"/>
            <p:cNvSpPr/>
            <p:nvPr/>
          </p:nvSpPr>
          <p:spPr>
            <a:xfrm>
              <a:off x="3750100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5"/>
            <p:cNvSpPr/>
            <p:nvPr/>
          </p:nvSpPr>
          <p:spPr>
            <a:xfrm>
              <a:off x="3835300" y="3979725"/>
              <a:ext cx="76350" cy="147100"/>
            </a:xfrm>
            <a:custGeom>
              <a:rect b="b" l="l" r="r" t="t"/>
              <a:pathLst>
                <a:path extrusionOk="0" h="5884" w="3054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5"/>
            <p:cNvSpPr/>
            <p:nvPr/>
          </p:nvSpPr>
          <p:spPr>
            <a:xfrm>
              <a:off x="35765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4959550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5042325" y="3978125"/>
              <a:ext cx="69925" cy="150300"/>
            </a:xfrm>
            <a:custGeom>
              <a:rect b="b" l="l" r="r" t="t"/>
              <a:pathLst>
                <a:path extrusionOk="0" h="6012" w="2797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512507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5210275" y="3979725"/>
              <a:ext cx="77175" cy="147100"/>
            </a:xfrm>
            <a:custGeom>
              <a:rect b="b" l="l" r="r" t="t"/>
              <a:pathLst>
                <a:path extrusionOk="0" h="5884" w="3087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4952300" y="4223225"/>
              <a:ext cx="336750" cy="12875"/>
            </a:xfrm>
            <a:custGeom>
              <a:rect b="b" l="l" r="r" t="t"/>
              <a:pathLst>
                <a:path extrusionOk="0" h="515" w="1347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3124100" y="3854375"/>
              <a:ext cx="13675" cy="703175"/>
            </a:xfrm>
            <a:custGeom>
              <a:rect b="b" l="l" r="r" t="t"/>
              <a:pathLst>
                <a:path extrusionOk="0" h="28127" w="547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4502275" y="3854375"/>
              <a:ext cx="12900" cy="703175"/>
            </a:xfrm>
            <a:custGeom>
              <a:rect b="b" l="l" r="r" t="t"/>
              <a:pathLst>
                <a:path extrusionOk="0" h="28127" w="516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236147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2407275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2456300" y="3788475"/>
              <a:ext cx="40200" cy="84400"/>
            </a:xfrm>
            <a:custGeom>
              <a:rect b="b" l="l" r="r" t="t"/>
              <a:pathLst>
                <a:path extrusionOk="0" h="3376" w="1608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2501300" y="3788475"/>
              <a:ext cx="46625" cy="84400"/>
            </a:xfrm>
            <a:custGeom>
              <a:rect b="b" l="l" r="r" t="t"/>
              <a:pathLst>
                <a:path extrusionOk="0" h="3376" w="1865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2549500" y="3788475"/>
              <a:ext cx="47450" cy="84400"/>
            </a:xfrm>
            <a:custGeom>
              <a:rect b="b" l="l" r="r" t="t"/>
              <a:pathLst>
                <a:path extrusionOk="0" h="3376" w="1898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3644025" y="3788475"/>
              <a:ext cx="64325" cy="84400"/>
            </a:xfrm>
            <a:custGeom>
              <a:rect b="b" l="l" r="r" t="t"/>
              <a:pathLst>
                <a:path extrusionOk="0" h="3376" w="2573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37147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37589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3803150" y="3788475"/>
              <a:ext cx="44225" cy="84400"/>
            </a:xfrm>
            <a:custGeom>
              <a:rect b="b" l="l" r="r" t="t"/>
              <a:pathLst>
                <a:path extrusionOk="0" h="3376" w="1769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4995700" y="3788475"/>
              <a:ext cx="56275" cy="84400"/>
            </a:xfrm>
            <a:custGeom>
              <a:rect b="b" l="l" r="r" t="t"/>
              <a:pathLst>
                <a:path extrusionOk="0" h="3376" w="2251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5060000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5"/>
            <p:cNvSpPr/>
            <p:nvPr/>
          </p:nvSpPr>
          <p:spPr>
            <a:xfrm>
              <a:off x="5109025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5"/>
            <p:cNvSpPr/>
            <p:nvPr/>
          </p:nvSpPr>
          <p:spPr>
            <a:xfrm>
              <a:off x="515642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5"/>
            <p:cNvSpPr/>
            <p:nvPr/>
          </p:nvSpPr>
          <p:spPr>
            <a:xfrm>
              <a:off x="5203850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5"/>
            <p:cNvSpPr/>
            <p:nvPr/>
          </p:nvSpPr>
          <p:spPr>
            <a:xfrm>
              <a:off x="5501975" y="4781525"/>
              <a:ext cx="384950" cy="152150"/>
            </a:xfrm>
            <a:custGeom>
              <a:rect b="b" l="l" r="r" t="t"/>
              <a:pathLst>
                <a:path extrusionOk="0" h="6086" w="15398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5"/>
            <p:cNvSpPr/>
            <p:nvPr/>
          </p:nvSpPr>
          <p:spPr>
            <a:xfrm>
              <a:off x="5530100" y="4563375"/>
              <a:ext cx="360850" cy="175900"/>
            </a:xfrm>
            <a:custGeom>
              <a:rect b="b" l="l" r="r" t="t"/>
              <a:pathLst>
                <a:path extrusionOk="0" h="7036" w="14434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5"/>
            <p:cNvSpPr/>
            <p:nvPr/>
          </p:nvSpPr>
          <p:spPr>
            <a:xfrm>
              <a:off x="5963250" y="4563150"/>
              <a:ext cx="171200" cy="366975"/>
            </a:xfrm>
            <a:custGeom>
              <a:rect b="b" l="l" r="r" t="t"/>
              <a:pathLst>
                <a:path extrusionOk="0" h="14679" w="6848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5"/>
            <p:cNvSpPr/>
            <p:nvPr/>
          </p:nvSpPr>
          <p:spPr>
            <a:xfrm>
              <a:off x="6172200" y="4849250"/>
              <a:ext cx="349575" cy="202350"/>
            </a:xfrm>
            <a:custGeom>
              <a:rect b="b" l="l" r="r" t="t"/>
              <a:pathLst>
                <a:path extrusionOk="0" h="8094" w="13983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5"/>
            <p:cNvSpPr/>
            <p:nvPr/>
          </p:nvSpPr>
          <p:spPr>
            <a:xfrm>
              <a:off x="6055675" y="4428950"/>
              <a:ext cx="163950" cy="374500"/>
            </a:xfrm>
            <a:custGeom>
              <a:rect b="b" l="l" r="r" t="t"/>
              <a:pathLst>
                <a:path extrusionOk="0" h="14980" w="6558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5"/>
            <p:cNvSpPr/>
            <p:nvPr/>
          </p:nvSpPr>
          <p:spPr>
            <a:xfrm>
              <a:off x="6315225" y="4531000"/>
              <a:ext cx="371300" cy="201600"/>
            </a:xfrm>
            <a:custGeom>
              <a:rect b="b" l="l" r="r" t="t"/>
              <a:pathLst>
                <a:path extrusionOk="0" h="8064" w="14852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5"/>
            <p:cNvSpPr/>
            <p:nvPr/>
          </p:nvSpPr>
          <p:spPr>
            <a:xfrm>
              <a:off x="6243725" y="4308400"/>
              <a:ext cx="213775" cy="345150"/>
            </a:xfrm>
            <a:custGeom>
              <a:rect b="b" l="l" r="r" t="t"/>
              <a:pathLst>
                <a:path extrusionOk="0" h="13806" w="8551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5"/>
            <p:cNvSpPr/>
            <p:nvPr/>
          </p:nvSpPr>
          <p:spPr>
            <a:xfrm>
              <a:off x="5842700" y="4681450"/>
              <a:ext cx="240325" cy="567025"/>
            </a:xfrm>
            <a:custGeom>
              <a:rect b="b" l="l" r="r" t="t"/>
              <a:pathLst>
                <a:path extrusionOk="0" h="22681" w="9613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5"/>
            <p:cNvSpPr/>
            <p:nvPr/>
          </p:nvSpPr>
          <p:spPr>
            <a:xfrm>
              <a:off x="6091825" y="4613150"/>
              <a:ext cx="231475" cy="591025"/>
            </a:xfrm>
            <a:custGeom>
              <a:rect b="b" l="l" r="r" t="t"/>
              <a:pathLst>
                <a:path extrusionOk="0" h="23641" w="9259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5"/>
            <p:cNvSpPr/>
            <p:nvPr/>
          </p:nvSpPr>
          <p:spPr>
            <a:xfrm>
              <a:off x="6132000" y="4990325"/>
              <a:ext cx="118975" cy="73500"/>
            </a:xfrm>
            <a:custGeom>
              <a:rect b="b" l="l" r="r" t="t"/>
              <a:pathLst>
                <a:path extrusionOk="0" h="2940" w="4759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5"/>
            <p:cNvSpPr/>
            <p:nvPr/>
          </p:nvSpPr>
          <p:spPr>
            <a:xfrm>
              <a:off x="6144075" y="4717625"/>
              <a:ext cx="67525" cy="129850"/>
            </a:xfrm>
            <a:custGeom>
              <a:rect b="b" l="l" r="r" t="t"/>
              <a:pathLst>
                <a:path extrusionOk="0" h="5194" w="2701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5"/>
            <p:cNvSpPr/>
            <p:nvPr/>
          </p:nvSpPr>
          <p:spPr>
            <a:xfrm>
              <a:off x="6261400" y="4661375"/>
              <a:ext cx="142250" cy="70375"/>
            </a:xfrm>
            <a:custGeom>
              <a:rect b="b" l="l" r="r" t="t"/>
              <a:pathLst>
                <a:path extrusionOk="0" h="2815" w="569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5"/>
            <p:cNvSpPr/>
            <p:nvPr/>
          </p:nvSpPr>
          <p:spPr>
            <a:xfrm>
              <a:off x="5983350" y="4849900"/>
              <a:ext cx="59475" cy="189975"/>
            </a:xfrm>
            <a:custGeom>
              <a:rect b="b" l="l" r="r" t="t"/>
              <a:pathLst>
                <a:path extrusionOk="0" h="7599" w="2379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5"/>
            <p:cNvSpPr/>
            <p:nvPr/>
          </p:nvSpPr>
          <p:spPr>
            <a:xfrm>
              <a:off x="5822625" y="4838000"/>
              <a:ext cx="117350" cy="67525"/>
            </a:xfrm>
            <a:custGeom>
              <a:rect b="b" l="l" r="r" t="t"/>
              <a:pathLst>
                <a:path extrusionOk="0" h="2701" w="4694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5"/>
            <p:cNvSpPr/>
            <p:nvPr/>
          </p:nvSpPr>
          <p:spPr>
            <a:xfrm>
              <a:off x="5951200" y="5157025"/>
              <a:ext cx="268425" cy="212975"/>
            </a:xfrm>
            <a:custGeom>
              <a:rect b="b" l="l" r="r" t="t"/>
              <a:pathLst>
                <a:path extrusionOk="0" h="8519" w="10737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5"/>
            <p:cNvSpPr/>
            <p:nvPr/>
          </p:nvSpPr>
          <p:spPr>
            <a:xfrm>
              <a:off x="5943975" y="5150600"/>
              <a:ext cx="282875" cy="225825"/>
            </a:xfrm>
            <a:custGeom>
              <a:rect b="b" l="l" r="r" t="t"/>
              <a:pathLst>
                <a:path extrusionOk="0" h="9033" w="11315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5"/>
            <p:cNvSpPr/>
            <p:nvPr/>
          </p:nvSpPr>
          <p:spPr>
            <a:xfrm>
              <a:off x="3847350" y="4310825"/>
              <a:ext cx="341550" cy="994100"/>
            </a:xfrm>
            <a:custGeom>
              <a:rect b="b" l="l" r="r" t="t"/>
              <a:pathLst>
                <a:path extrusionOk="0" h="39764" w="13662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5"/>
            <p:cNvSpPr/>
            <p:nvPr/>
          </p:nvSpPr>
          <p:spPr>
            <a:xfrm>
              <a:off x="3840100" y="4304400"/>
              <a:ext cx="356025" cy="1007475"/>
            </a:xfrm>
            <a:custGeom>
              <a:rect b="b" l="l" r="r" t="t"/>
              <a:pathLst>
                <a:path extrusionOk="0" h="40299" w="14241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5"/>
            <p:cNvSpPr/>
            <p:nvPr/>
          </p:nvSpPr>
          <p:spPr>
            <a:xfrm>
              <a:off x="3691825" y="5009525"/>
              <a:ext cx="308225" cy="332350"/>
            </a:xfrm>
            <a:custGeom>
              <a:rect b="b" l="l" r="r" t="t"/>
              <a:pathLst>
                <a:path extrusionOk="0" h="13294" w="12329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3690650" y="5002725"/>
              <a:ext cx="303775" cy="345575"/>
            </a:xfrm>
            <a:custGeom>
              <a:rect b="b" l="l" r="r" t="t"/>
              <a:pathLst>
                <a:path extrusionOk="0" h="13823" w="12151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2765675" y="5136875"/>
              <a:ext cx="160425" cy="71975"/>
            </a:xfrm>
            <a:custGeom>
              <a:rect b="b" l="l" r="r" t="t"/>
              <a:pathLst>
                <a:path extrusionOk="0" h="2879" w="6417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2768900" y="5129700"/>
              <a:ext cx="150300" cy="86025"/>
            </a:xfrm>
            <a:custGeom>
              <a:rect b="b" l="l" r="r" t="t"/>
              <a:pathLst>
                <a:path extrusionOk="0" h="3441" w="6012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2849250" y="5096175"/>
              <a:ext cx="87625" cy="156775"/>
            </a:xfrm>
            <a:custGeom>
              <a:rect b="b" l="l" r="r" t="t"/>
              <a:pathLst>
                <a:path extrusionOk="0" h="6271" w="3505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5"/>
            <p:cNvSpPr/>
            <p:nvPr/>
          </p:nvSpPr>
          <p:spPr>
            <a:xfrm>
              <a:off x="2846050" y="5089525"/>
              <a:ext cx="98050" cy="170375"/>
            </a:xfrm>
            <a:custGeom>
              <a:rect b="b" l="l" r="r" t="t"/>
              <a:pathLst>
                <a:path extrusionOk="0" h="6815" w="3922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5"/>
            <p:cNvSpPr/>
            <p:nvPr/>
          </p:nvSpPr>
          <p:spPr>
            <a:xfrm>
              <a:off x="2864525" y="5089350"/>
              <a:ext cx="148700" cy="160125"/>
            </a:xfrm>
            <a:custGeom>
              <a:rect b="b" l="l" r="r" t="t"/>
              <a:pathLst>
                <a:path extrusionOk="0" h="6405" w="5948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5"/>
            <p:cNvSpPr/>
            <p:nvPr/>
          </p:nvSpPr>
          <p:spPr>
            <a:xfrm>
              <a:off x="2860500" y="5083100"/>
              <a:ext cx="159950" cy="173600"/>
            </a:xfrm>
            <a:custGeom>
              <a:rect b="b" l="l" r="r" t="t"/>
              <a:pathLst>
                <a:path extrusionOk="0" h="6944" w="6398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5"/>
            <p:cNvSpPr/>
            <p:nvPr/>
          </p:nvSpPr>
          <p:spPr>
            <a:xfrm>
              <a:off x="2874975" y="5075450"/>
              <a:ext cx="1043925" cy="240775"/>
            </a:xfrm>
            <a:custGeom>
              <a:rect b="b" l="l" r="r" t="t"/>
              <a:pathLst>
                <a:path extrusionOk="0" h="9631" w="41757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2867750" y="5068625"/>
              <a:ext cx="1040700" cy="253975"/>
            </a:xfrm>
            <a:custGeom>
              <a:rect b="b" l="l" r="r" t="t"/>
              <a:pathLst>
                <a:path extrusionOk="0" h="10159" w="41628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4233075" y="4101575"/>
              <a:ext cx="677475" cy="1267625"/>
            </a:xfrm>
            <a:custGeom>
              <a:rect b="b" l="l" r="r" t="t"/>
              <a:pathLst>
                <a:path extrusionOk="0" h="50705" w="27099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4226650" y="4094650"/>
              <a:ext cx="690325" cy="1280975"/>
            </a:xfrm>
            <a:custGeom>
              <a:rect b="b" l="l" r="r" t="t"/>
              <a:pathLst>
                <a:path extrusionOk="0" h="51239" w="27613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4030575" y="4125175"/>
              <a:ext cx="497450" cy="1244825"/>
            </a:xfrm>
            <a:custGeom>
              <a:rect b="b" l="l" r="r" t="t"/>
              <a:pathLst>
                <a:path extrusionOk="0" h="49793" w="19898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5"/>
            <p:cNvSpPr/>
            <p:nvPr/>
          </p:nvSpPr>
          <p:spPr>
            <a:xfrm>
              <a:off x="4023325" y="4118950"/>
              <a:ext cx="511125" cy="1257475"/>
            </a:xfrm>
            <a:custGeom>
              <a:rect b="b" l="l" r="r" t="t"/>
              <a:pathLst>
                <a:path extrusionOk="0" h="50299" w="20445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4349600" y="4100275"/>
              <a:ext cx="131025" cy="192900"/>
            </a:xfrm>
            <a:custGeom>
              <a:rect b="b" l="l" r="r" t="t"/>
              <a:pathLst>
                <a:path extrusionOk="0" h="7716" w="5241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5"/>
            <p:cNvSpPr/>
            <p:nvPr/>
          </p:nvSpPr>
          <p:spPr>
            <a:xfrm>
              <a:off x="4342375" y="4093050"/>
              <a:ext cx="145475" cy="206625"/>
            </a:xfrm>
            <a:custGeom>
              <a:rect b="b" l="l" r="r" t="t"/>
              <a:pathLst>
                <a:path extrusionOk="0" h="8265" w="5819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5"/>
            <p:cNvSpPr/>
            <p:nvPr/>
          </p:nvSpPr>
          <p:spPr>
            <a:xfrm>
              <a:off x="4418700" y="3834275"/>
              <a:ext cx="451675" cy="495050"/>
            </a:xfrm>
            <a:custGeom>
              <a:rect b="b" l="l" r="r" t="t"/>
              <a:pathLst>
                <a:path extrusionOk="0" h="19802" w="18067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5"/>
            <p:cNvSpPr/>
            <p:nvPr/>
          </p:nvSpPr>
          <p:spPr>
            <a:xfrm>
              <a:off x="4411475" y="3827525"/>
              <a:ext cx="465325" cy="508450"/>
            </a:xfrm>
            <a:custGeom>
              <a:rect b="b" l="l" r="r" t="t"/>
              <a:pathLst>
                <a:path extrusionOk="0" h="20338" w="18613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5"/>
            <p:cNvSpPr/>
            <p:nvPr/>
          </p:nvSpPr>
          <p:spPr>
            <a:xfrm>
              <a:off x="4254775" y="3175150"/>
              <a:ext cx="542450" cy="1180025"/>
            </a:xfrm>
            <a:custGeom>
              <a:rect b="b" l="l" r="r" t="t"/>
              <a:pathLst>
                <a:path extrusionOk="0" h="47201" w="21698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5"/>
            <p:cNvSpPr/>
            <p:nvPr/>
          </p:nvSpPr>
          <p:spPr>
            <a:xfrm>
              <a:off x="4333525" y="3175150"/>
              <a:ext cx="463700" cy="450850"/>
            </a:xfrm>
            <a:custGeom>
              <a:rect b="b" l="l" r="r" t="t"/>
              <a:pathLst>
                <a:path extrusionOk="0" h="18034" w="18548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4253975" y="3168075"/>
              <a:ext cx="549700" cy="1193400"/>
            </a:xfrm>
            <a:custGeom>
              <a:rect b="b" l="l" r="r" t="t"/>
              <a:pathLst>
                <a:path extrusionOk="0" h="47736" w="21988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5"/>
            <p:cNvSpPr/>
            <p:nvPr/>
          </p:nvSpPr>
          <p:spPr>
            <a:xfrm>
              <a:off x="4706400" y="3568950"/>
              <a:ext cx="116550" cy="215550"/>
            </a:xfrm>
            <a:custGeom>
              <a:rect b="b" l="l" r="r" t="t"/>
              <a:pathLst>
                <a:path extrusionOk="0" h="8622" w="4662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5"/>
            <p:cNvSpPr/>
            <p:nvPr/>
          </p:nvSpPr>
          <p:spPr>
            <a:xfrm>
              <a:off x="4700775" y="3561850"/>
              <a:ext cx="118975" cy="229050"/>
            </a:xfrm>
            <a:custGeom>
              <a:rect b="b" l="l" r="r" t="t"/>
              <a:pathLst>
                <a:path extrusionOk="0" h="9162" w="4759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5"/>
            <p:cNvSpPr/>
            <p:nvPr/>
          </p:nvSpPr>
          <p:spPr>
            <a:xfrm>
              <a:off x="4340750" y="3605550"/>
              <a:ext cx="114950" cy="202225"/>
            </a:xfrm>
            <a:custGeom>
              <a:rect b="b" l="l" r="r" t="t"/>
              <a:pathLst>
                <a:path extrusionOk="0" h="8089" w="4598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5"/>
            <p:cNvSpPr/>
            <p:nvPr/>
          </p:nvSpPr>
          <p:spPr>
            <a:xfrm>
              <a:off x="4360050" y="3835075"/>
              <a:ext cx="135825" cy="28150"/>
            </a:xfrm>
            <a:custGeom>
              <a:rect b="b" l="l" r="r" t="t"/>
              <a:pathLst>
                <a:path extrusionOk="0" h="1126" w="5433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5"/>
            <p:cNvSpPr/>
            <p:nvPr/>
          </p:nvSpPr>
          <p:spPr>
            <a:xfrm>
              <a:off x="4480600" y="3605250"/>
              <a:ext cx="28950" cy="57875"/>
            </a:xfrm>
            <a:custGeom>
              <a:rect b="b" l="l" r="r" t="t"/>
              <a:pathLst>
                <a:path extrusionOk="0" h="2315" w="1158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5"/>
            <p:cNvSpPr/>
            <p:nvPr/>
          </p:nvSpPr>
          <p:spPr>
            <a:xfrm>
              <a:off x="4305400" y="3586775"/>
              <a:ext cx="29750" cy="57875"/>
            </a:xfrm>
            <a:custGeom>
              <a:rect b="b" l="l" r="r" t="t"/>
              <a:pathLst>
                <a:path extrusionOk="0" h="2315" w="119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5"/>
            <p:cNvSpPr/>
            <p:nvPr/>
          </p:nvSpPr>
          <p:spPr>
            <a:xfrm>
              <a:off x="4276475" y="3539350"/>
              <a:ext cx="94850" cy="24950"/>
            </a:xfrm>
            <a:custGeom>
              <a:rect b="b" l="l" r="r" t="t"/>
              <a:pathLst>
                <a:path extrusionOk="0" h="998" w="3794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4443625" y="3548200"/>
              <a:ext cx="135025" cy="38000"/>
            </a:xfrm>
            <a:custGeom>
              <a:rect b="b" l="l" r="r" t="t"/>
              <a:pathLst>
                <a:path extrusionOk="0" h="1520" w="5401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5"/>
            <p:cNvSpPr/>
            <p:nvPr/>
          </p:nvSpPr>
          <p:spPr>
            <a:xfrm>
              <a:off x="4481400" y="4034375"/>
              <a:ext cx="855050" cy="1335625"/>
            </a:xfrm>
            <a:custGeom>
              <a:rect b="b" l="l" r="r" t="t"/>
              <a:pathLst>
                <a:path extrusionOk="0" h="53425" w="34202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5"/>
            <p:cNvSpPr/>
            <p:nvPr/>
          </p:nvSpPr>
          <p:spPr>
            <a:xfrm>
              <a:off x="4474150" y="4027550"/>
              <a:ext cx="858300" cy="1348875"/>
            </a:xfrm>
            <a:custGeom>
              <a:rect b="b" l="l" r="r" t="t"/>
              <a:pathLst>
                <a:path extrusionOk="0" h="53955" w="34332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5"/>
            <p:cNvSpPr/>
            <p:nvPr/>
          </p:nvSpPr>
          <p:spPr>
            <a:xfrm>
              <a:off x="4637300" y="3848750"/>
              <a:ext cx="257975" cy="516750"/>
            </a:xfrm>
            <a:custGeom>
              <a:rect b="b" l="l" r="r" t="t"/>
              <a:pathLst>
                <a:path extrusionOk="0" h="20670" w="10319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5"/>
            <p:cNvSpPr/>
            <p:nvPr/>
          </p:nvSpPr>
          <p:spPr>
            <a:xfrm>
              <a:off x="4630050" y="3842025"/>
              <a:ext cx="272450" cy="530700"/>
            </a:xfrm>
            <a:custGeom>
              <a:rect b="b" l="l" r="r" t="t"/>
              <a:pathLst>
                <a:path extrusionOk="0" h="21228" w="10898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5"/>
            <p:cNvSpPr/>
            <p:nvPr/>
          </p:nvSpPr>
          <p:spPr>
            <a:xfrm>
              <a:off x="4855875" y="4281900"/>
              <a:ext cx="512725" cy="946675"/>
            </a:xfrm>
            <a:custGeom>
              <a:rect b="b" l="l" r="r" t="t"/>
              <a:pathLst>
                <a:path extrusionOk="0" h="37867" w="20509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5"/>
            <p:cNvSpPr/>
            <p:nvPr/>
          </p:nvSpPr>
          <p:spPr>
            <a:xfrm>
              <a:off x="4848650" y="4276275"/>
              <a:ext cx="511925" cy="959025"/>
            </a:xfrm>
            <a:custGeom>
              <a:rect b="b" l="l" r="r" t="t"/>
              <a:pathLst>
                <a:path extrusionOk="0" h="38361" w="20477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5"/>
            <p:cNvSpPr/>
            <p:nvPr/>
          </p:nvSpPr>
          <p:spPr>
            <a:xfrm>
              <a:off x="4716850" y="4919150"/>
              <a:ext cx="404250" cy="407825"/>
            </a:xfrm>
            <a:custGeom>
              <a:rect b="b" l="l" r="r" t="t"/>
              <a:pathLst>
                <a:path extrusionOk="0" h="16313" w="1617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5"/>
            <p:cNvSpPr/>
            <p:nvPr/>
          </p:nvSpPr>
          <p:spPr>
            <a:xfrm>
              <a:off x="4714450" y="4915950"/>
              <a:ext cx="413875" cy="417900"/>
            </a:xfrm>
            <a:custGeom>
              <a:rect b="b" l="l" r="r" t="t"/>
              <a:pathLst>
                <a:path extrusionOk="0" h="16716" w="16555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5"/>
            <p:cNvSpPr/>
            <p:nvPr/>
          </p:nvSpPr>
          <p:spPr>
            <a:xfrm>
              <a:off x="3529925" y="5101700"/>
              <a:ext cx="469550" cy="99550"/>
            </a:xfrm>
            <a:custGeom>
              <a:rect b="b" l="l" r="r" t="t"/>
              <a:pathLst>
                <a:path extrusionOk="0" h="3982" w="18782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5"/>
            <p:cNvSpPr/>
            <p:nvPr/>
          </p:nvSpPr>
          <p:spPr>
            <a:xfrm>
              <a:off x="3533125" y="5095150"/>
              <a:ext cx="450050" cy="112525"/>
            </a:xfrm>
            <a:custGeom>
              <a:rect b="b" l="l" r="r" t="t"/>
              <a:pathLst>
                <a:path extrusionOk="0" h="4501" w="18002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3583025" y="5056825"/>
              <a:ext cx="166300" cy="176575"/>
            </a:xfrm>
            <a:custGeom>
              <a:rect b="b" l="l" r="r" t="t"/>
              <a:pathLst>
                <a:path extrusionOk="0" h="7063" w="6652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3576525" y="5050150"/>
              <a:ext cx="180025" cy="189675"/>
            </a:xfrm>
            <a:custGeom>
              <a:rect b="b" l="l" r="r" t="t"/>
              <a:pathLst>
                <a:path extrusionOk="0" h="7587" w="7201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3610275" y="5040500"/>
              <a:ext cx="192900" cy="215600"/>
            </a:xfrm>
            <a:custGeom>
              <a:rect b="b" l="l" r="r" t="t"/>
              <a:pathLst>
                <a:path extrusionOk="0" h="8624" w="7716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5"/>
            <p:cNvSpPr/>
            <p:nvPr/>
          </p:nvSpPr>
          <p:spPr>
            <a:xfrm>
              <a:off x="3603850" y="5033275"/>
              <a:ext cx="206550" cy="229050"/>
            </a:xfrm>
            <a:custGeom>
              <a:rect b="b" l="l" r="r" t="t"/>
              <a:pathLst>
                <a:path extrusionOk="0" h="9162" w="8262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5"/>
            <p:cNvSpPr/>
            <p:nvPr/>
          </p:nvSpPr>
          <p:spPr>
            <a:xfrm>
              <a:off x="3636000" y="5039525"/>
              <a:ext cx="1332400" cy="269500"/>
            </a:xfrm>
            <a:custGeom>
              <a:rect b="b" l="l" r="r" t="t"/>
              <a:pathLst>
                <a:path extrusionOk="0" h="10780" w="53296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5"/>
            <p:cNvSpPr/>
            <p:nvPr/>
          </p:nvSpPr>
          <p:spPr>
            <a:xfrm>
              <a:off x="3628750" y="5032475"/>
              <a:ext cx="1339650" cy="282875"/>
            </a:xfrm>
            <a:custGeom>
              <a:rect b="b" l="l" r="r" t="t"/>
              <a:pathLst>
                <a:path extrusionOk="0" h="11315" w="53586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5"/>
            <p:cNvSpPr/>
            <p:nvPr/>
          </p:nvSpPr>
          <p:spPr>
            <a:xfrm>
              <a:off x="1274175" y="5363550"/>
              <a:ext cx="5102975" cy="12875"/>
            </a:xfrm>
            <a:custGeom>
              <a:rect b="b" l="l" r="r" t="t"/>
              <a:pathLst>
                <a:path extrusionOk="0" h="515" w="204119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5"/>
            <p:cNvSpPr/>
            <p:nvPr/>
          </p:nvSpPr>
          <p:spPr>
            <a:xfrm>
              <a:off x="2392800" y="5312125"/>
              <a:ext cx="1579925" cy="57875"/>
            </a:xfrm>
            <a:custGeom>
              <a:rect b="b" l="l" r="r" t="t"/>
              <a:pathLst>
                <a:path extrusionOk="0" h="2315" w="63197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5"/>
            <p:cNvSpPr/>
            <p:nvPr/>
          </p:nvSpPr>
          <p:spPr>
            <a:xfrm>
              <a:off x="2385575" y="5304900"/>
              <a:ext cx="1594400" cy="71525"/>
            </a:xfrm>
            <a:custGeom>
              <a:rect b="b" l="l" r="r" t="t"/>
              <a:pathLst>
                <a:path extrusionOk="0" h="2861" w="63776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5"/>
            <p:cNvSpPr/>
            <p:nvPr/>
          </p:nvSpPr>
          <p:spPr>
            <a:xfrm>
              <a:off x="3230175" y="5312125"/>
              <a:ext cx="742550" cy="57875"/>
            </a:xfrm>
            <a:custGeom>
              <a:rect b="b" l="l" r="r" t="t"/>
              <a:pathLst>
                <a:path extrusionOk="0" h="2315" w="29702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5"/>
            <p:cNvSpPr/>
            <p:nvPr/>
          </p:nvSpPr>
          <p:spPr>
            <a:xfrm>
              <a:off x="3223750" y="5304900"/>
              <a:ext cx="756225" cy="71525"/>
            </a:xfrm>
            <a:custGeom>
              <a:rect b="b" l="l" r="r" t="t"/>
              <a:pathLst>
                <a:path extrusionOk="0" h="2861" w="30249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5"/>
            <p:cNvSpPr/>
            <p:nvPr/>
          </p:nvSpPr>
          <p:spPr>
            <a:xfrm>
              <a:off x="206412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5"/>
            <p:cNvSpPr/>
            <p:nvPr/>
          </p:nvSpPr>
          <p:spPr>
            <a:xfrm>
              <a:off x="2056900" y="4572000"/>
              <a:ext cx="1217500" cy="746575"/>
            </a:xfrm>
            <a:custGeom>
              <a:rect b="b" l="l" r="r" t="t"/>
              <a:pathLst>
                <a:path extrusionOk="0" h="29863" w="4870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5"/>
            <p:cNvSpPr/>
            <p:nvPr/>
          </p:nvSpPr>
          <p:spPr>
            <a:xfrm>
              <a:off x="202717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5"/>
            <p:cNvSpPr/>
            <p:nvPr/>
          </p:nvSpPr>
          <p:spPr>
            <a:xfrm>
              <a:off x="2020725" y="4572000"/>
              <a:ext cx="1216700" cy="746575"/>
            </a:xfrm>
            <a:custGeom>
              <a:rect b="b" l="l" r="r" t="t"/>
              <a:pathLst>
                <a:path extrusionOk="0" h="29863" w="48668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1" name="Google Shape;2341;p35"/>
          <p:cNvSpPr txBox="1"/>
          <p:nvPr/>
        </p:nvSpPr>
        <p:spPr>
          <a:xfrm>
            <a:off x="469800" y="1057463"/>
            <a:ext cx="298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Functional: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Char char="-"/>
            </a:pPr>
            <a:r>
              <a:rPr lang="en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Prove that AI is technically viable</a:t>
            </a:r>
            <a:endParaRPr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Char char="-"/>
            </a:pPr>
            <a:r>
              <a:rPr lang="en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Benchmark qXR against other AI products</a:t>
            </a:r>
            <a:endParaRPr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Char char="-"/>
            </a:pPr>
            <a:r>
              <a:rPr lang="en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Identify AI accuracy</a:t>
            </a:r>
            <a:endParaRPr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Char char="-"/>
            </a:pPr>
            <a:r>
              <a:rPr lang="en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Identify AI efficiency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42" name="Google Shape;2342;p35"/>
          <p:cNvSpPr txBox="1"/>
          <p:nvPr/>
        </p:nvSpPr>
        <p:spPr>
          <a:xfrm>
            <a:off x="3499275" y="1106075"/>
            <a:ext cx="263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Non-Functional: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Char char="-"/>
            </a:pPr>
            <a:r>
              <a:rPr lang="en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Report covers all requirements</a:t>
            </a:r>
            <a:endParaRPr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Char char="-"/>
            </a:pPr>
            <a:r>
              <a:rPr lang="en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Meets client’s time demands</a:t>
            </a:r>
            <a:endParaRPr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Char char="-"/>
            </a:pPr>
            <a:r>
              <a:rPr lang="en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Report uses reliable research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43" name="Google Shape;2343;p35"/>
          <p:cNvSpPr txBox="1"/>
          <p:nvPr/>
        </p:nvSpPr>
        <p:spPr>
          <a:xfrm>
            <a:off x="6018675" y="1106075"/>
            <a:ext cx="310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Technical Constraints: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Availability of research papers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Validity of research papers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Usability of dashboard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44" name="Google Shape;2344;p35"/>
          <p:cNvSpPr txBox="1"/>
          <p:nvPr/>
        </p:nvSpPr>
        <p:spPr>
          <a:xfrm>
            <a:off x="3779775" y="3005100"/>
            <a:ext cx="49212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User Story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As a radiologist, I want to ensure that qXR is the most appropriate AI tool for my needs so that I can treat my patients accordingly.</a:t>
            </a:r>
            <a:endParaRPr sz="1100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Semi Condensed"/>
              <a:buChar char="●"/>
            </a:pPr>
            <a:r>
              <a:rPr lang="en" sz="11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Acceptance Criteria: qXR successfully benchmarked against competitive AI tools that are certified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3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Of Work </a:t>
            </a:r>
            <a:endParaRPr/>
          </a:p>
        </p:txBody>
      </p:sp>
      <p:sp>
        <p:nvSpPr>
          <p:cNvPr id="2350" name="Google Shape;2350;p36"/>
          <p:cNvSpPr txBox="1"/>
          <p:nvPr/>
        </p:nvSpPr>
        <p:spPr>
          <a:xfrm>
            <a:off x="3069900" y="961463"/>
            <a:ext cx="43902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D3B4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Testing Plan</a:t>
            </a:r>
            <a:endParaRPr sz="2000">
              <a:solidFill>
                <a:srgbClr val="2D3B4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Barlow Semi Condensed"/>
              <a:buAutoNum type="arabicPeriod"/>
            </a:pPr>
            <a:r>
              <a:rPr lang="en" sz="2000">
                <a:solidFill>
                  <a:srgbClr val="2D3B4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Article Quality</a:t>
            </a:r>
            <a:endParaRPr sz="2000">
              <a:solidFill>
                <a:srgbClr val="2D3B4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Barlow Semi Condensed"/>
              <a:buAutoNum type="arabicPeriod"/>
            </a:pPr>
            <a:r>
              <a:rPr lang="en" sz="2000">
                <a:solidFill>
                  <a:srgbClr val="2D3B4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Systematic Review Quality</a:t>
            </a:r>
            <a:endParaRPr sz="2000">
              <a:solidFill>
                <a:srgbClr val="2D3B4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Barlow Semi Condensed"/>
              <a:buAutoNum type="arabicPeriod"/>
            </a:pPr>
            <a:r>
              <a:rPr lang="en" sz="2000">
                <a:solidFill>
                  <a:srgbClr val="2D3B4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Meta-Analysis Quality</a:t>
            </a:r>
            <a:endParaRPr sz="2000">
              <a:solidFill>
                <a:srgbClr val="2D3B4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Barlow Semi Condensed"/>
              <a:buAutoNum type="arabicPeriod"/>
            </a:pPr>
            <a:r>
              <a:rPr lang="en" sz="2000">
                <a:solidFill>
                  <a:srgbClr val="2D3B4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Evaluation Quality</a:t>
            </a:r>
            <a:endParaRPr sz="2000">
              <a:solidFill>
                <a:srgbClr val="2D3B4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Barlow Semi Condensed"/>
              <a:buAutoNum type="arabicPeriod"/>
            </a:pPr>
            <a:r>
              <a:rPr lang="en" sz="2000">
                <a:solidFill>
                  <a:srgbClr val="2D3B4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Report Quality</a:t>
            </a:r>
            <a:endParaRPr sz="2000">
              <a:solidFill>
                <a:srgbClr val="2D3B4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Barlow Semi Condensed"/>
              <a:buAutoNum type="arabicPeriod"/>
            </a:pPr>
            <a:r>
              <a:rPr lang="en" sz="2000">
                <a:solidFill>
                  <a:srgbClr val="2D3B4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Presentation Quality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351" name="Google Shape;2351;p36"/>
          <p:cNvGrpSpPr/>
          <p:nvPr/>
        </p:nvGrpSpPr>
        <p:grpSpPr>
          <a:xfrm>
            <a:off x="1015989" y="1609300"/>
            <a:ext cx="1168727" cy="3370877"/>
            <a:chOff x="798650" y="1463500"/>
            <a:chExt cx="1168727" cy="3370877"/>
          </a:xfrm>
        </p:grpSpPr>
        <p:sp>
          <p:nvSpPr>
            <p:cNvPr id="2352" name="Google Shape;2352;p36"/>
            <p:cNvSpPr/>
            <p:nvPr/>
          </p:nvSpPr>
          <p:spPr>
            <a:xfrm>
              <a:off x="1569757" y="2391766"/>
              <a:ext cx="306745" cy="274288"/>
            </a:xfrm>
            <a:custGeom>
              <a:rect b="b" l="l" r="r" t="t"/>
              <a:pathLst>
                <a:path extrusionOk="0" h="11738" w="13127">
                  <a:moveTo>
                    <a:pt x="11000" y="1"/>
                  </a:moveTo>
                  <a:lnTo>
                    <a:pt x="0" y="4438"/>
                  </a:lnTo>
                  <a:lnTo>
                    <a:pt x="925" y="11555"/>
                  </a:lnTo>
                  <a:cubicBezTo>
                    <a:pt x="925" y="11555"/>
                    <a:pt x="1454" y="11738"/>
                    <a:pt x="2424" y="11738"/>
                  </a:cubicBezTo>
                  <a:cubicBezTo>
                    <a:pt x="3636" y="11738"/>
                    <a:pt x="5536" y="11453"/>
                    <a:pt x="7950" y="10169"/>
                  </a:cubicBezTo>
                  <a:cubicBezTo>
                    <a:pt x="12294" y="7950"/>
                    <a:pt x="13126" y="6841"/>
                    <a:pt x="13126" y="6841"/>
                  </a:cubicBezTo>
                  <a:lnTo>
                    <a:pt x="11000" y="1"/>
                  </a:lnTo>
                  <a:close/>
                </a:path>
              </a:pathLst>
            </a:custGeom>
            <a:solidFill>
              <a:srgbClr val="95B2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6"/>
            <p:cNvSpPr/>
            <p:nvPr/>
          </p:nvSpPr>
          <p:spPr>
            <a:xfrm>
              <a:off x="1755506" y="2359379"/>
              <a:ext cx="172826" cy="195493"/>
            </a:xfrm>
            <a:custGeom>
              <a:rect b="b" l="l" r="r" t="t"/>
              <a:pathLst>
                <a:path extrusionOk="0" h="8366" w="7396">
                  <a:moveTo>
                    <a:pt x="5177" y="0"/>
                  </a:moveTo>
                  <a:lnTo>
                    <a:pt x="1" y="3420"/>
                  </a:lnTo>
                  <a:cubicBezTo>
                    <a:pt x="1" y="3420"/>
                    <a:pt x="2396" y="8366"/>
                    <a:pt x="4573" y="8366"/>
                  </a:cubicBezTo>
                  <a:cubicBezTo>
                    <a:pt x="4777" y="8366"/>
                    <a:pt x="4979" y="8322"/>
                    <a:pt x="5177" y="8227"/>
                  </a:cubicBezTo>
                  <a:cubicBezTo>
                    <a:pt x="7395" y="7118"/>
                    <a:pt x="5177" y="0"/>
                    <a:pt x="5177" y="0"/>
                  </a:cubicBezTo>
                  <a:close/>
                </a:path>
              </a:pathLst>
            </a:custGeom>
            <a:solidFill>
              <a:srgbClr val="194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6"/>
            <p:cNvSpPr/>
            <p:nvPr/>
          </p:nvSpPr>
          <p:spPr>
            <a:xfrm>
              <a:off x="1405600" y="4193175"/>
              <a:ext cx="439636" cy="244237"/>
            </a:xfrm>
            <a:custGeom>
              <a:rect b="b" l="l" r="r" t="t"/>
              <a:pathLst>
                <a:path extrusionOk="0" h="10452" w="18814">
                  <a:moveTo>
                    <a:pt x="0" y="1"/>
                  </a:moveTo>
                  <a:lnTo>
                    <a:pt x="0" y="3236"/>
                  </a:lnTo>
                  <a:cubicBezTo>
                    <a:pt x="0" y="3236"/>
                    <a:pt x="370" y="4530"/>
                    <a:pt x="1849" y="5547"/>
                  </a:cubicBezTo>
                  <a:cubicBezTo>
                    <a:pt x="3328" y="6471"/>
                    <a:pt x="6286" y="8135"/>
                    <a:pt x="7857" y="8689"/>
                  </a:cubicBezTo>
                  <a:cubicBezTo>
                    <a:pt x="10168" y="9521"/>
                    <a:pt x="14235" y="10353"/>
                    <a:pt x="15992" y="10446"/>
                  </a:cubicBezTo>
                  <a:cubicBezTo>
                    <a:pt x="16078" y="10450"/>
                    <a:pt x="16162" y="10452"/>
                    <a:pt x="16245" y="10452"/>
                  </a:cubicBezTo>
                  <a:cubicBezTo>
                    <a:pt x="18093" y="10452"/>
                    <a:pt x="18814" y="9478"/>
                    <a:pt x="17840" y="8505"/>
                  </a:cubicBezTo>
                  <a:cubicBezTo>
                    <a:pt x="15992" y="6748"/>
                    <a:pt x="15437" y="6194"/>
                    <a:pt x="13403" y="4253"/>
                  </a:cubicBezTo>
                  <a:cubicBezTo>
                    <a:pt x="11277" y="2219"/>
                    <a:pt x="9706" y="463"/>
                    <a:pt x="9706" y="46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6"/>
            <p:cNvSpPr/>
            <p:nvPr/>
          </p:nvSpPr>
          <p:spPr>
            <a:xfrm>
              <a:off x="878567" y="4441569"/>
              <a:ext cx="250570" cy="392808"/>
            </a:xfrm>
            <a:custGeom>
              <a:rect b="b" l="l" r="r" t="t"/>
              <a:pathLst>
                <a:path extrusionOk="0" h="16810" w="10723">
                  <a:moveTo>
                    <a:pt x="1202" y="1"/>
                  </a:moveTo>
                  <a:cubicBezTo>
                    <a:pt x="1202" y="1"/>
                    <a:pt x="0" y="5547"/>
                    <a:pt x="2034" y="11278"/>
                  </a:cubicBezTo>
                  <a:cubicBezTo>
                    <a:pt x="3637" y="15796"/>
                    <a:pt x="6218" y="16810"/>
                    <a:pt x="7826" y="16810"/>
                  </a:cubicBezTo>
                  <a:cubicBezTo>
                    <a:pt x="8258" y="16810"/>
                    <a:pt x="8620" y="16737"/>
                    <a:pt x="8874" y="16639"/>
                  </a:cubicBezTo>
                  <a:cubicBezTo>
                    <a:pt x="10168" y="16177"/>
                    <a:pt x="10723" y="12572"/>
                    <a:pt x="10538" y="8412"/>
                  </a:cubicBezTo>
                  <a:cubicBezTo>
                    <a:pt x="10261" y="4253"/>
                    <a:pt x="9891" y="1017"/>
                    <a:pt x="9891" y="1017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6"/>
            <p:cNvSpPr/>
            <p:nvPr/>
          </p:nvSpPr>
          <p:spPr>
            <a:xfrm>
              <a:off x="1297595" y="3089443"/>
              <a:ext cx="373693" cy="1159916"/>
            </a:xfrm>
            <a:custGeom>
              <a:rect b="b" l="l" r="r" t="t"/>
              <a:pathLst>
                <a:path extrusionOk="0" h="49638" w="15992">
                  <a:moveTo>
                    <a:pt x="12294" y="0"/>
                  </a:moveTo>
                  <a:cubicBezTo>
                    <a:pt x="8505" y="2034"/>
                    <a:pt x="4345" y="3513"/>
                    <a:pt x="1" y="4345"/>
                  </a:cubicBezTo>
                  <a:lnTo>
                    <a:pt x="3143" y="20151"/>
                  </a:lnTo>
                  <a:lnTo>
                    <a:pt x="3513" y="46680"/>
                  </a:lnTo>
                  <a:cubicBezTo>
                    <a:pt x="3513" y="46680"/>
                    <a:pt x="6563" y="49638"/>
                    <a:pt x="10168" y="49638"/>
                  </a:cubicBezTo>
                  <a:cubicBezTo>
                    <a:pt x="14975" y="49638"/>
                    <a:pt x="15160" y="46865"/>
                    <a:pt x="15160" y="46865"/>
                  </a:cubicBezTo>
                  <a:cubicBezTo>
                    <a:pt x="15160" y="46865"/>
                    <a:pt x="15992" y="24126"/>
                    <a:pt x="14143" y="11462"/>
                  </a:cubicBezTo>
                  <a:cubicBezTo>
                    <a:pt x="13588" y="8227"/>
                    <a:pt x="12941" y="4160"/>
                    <a:pt x="12294" y="0"/>
                  </a:cubicBezTo>
                  <a:close/>
                </a:path>
              </a:pathLst>
            </a:custGeom>
            <a:solidFill>
              <a:srgbClr val="95B2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6"/>
            <p:cNvSpPr/>
            <p:nvPr/>
          </p:nvSpPr>
          <p:spPr>
            <a:xfrm>
              <a:off x="807296" y="3355106"/>
              <a:ext cx="527054" cy="1161061"/>
            </a:xfrm>
            <a:custGeom>
              <a:rect b="b" l="l" r="r" t="t"/>
              <a:pathLst>
                <a:path extrusionOk="0" h="49687" w="22555">
                  <a:moveTo>
                    <a:pt x="8596" y="1"/>
                  </a:moveTo>
                  <a:cubicBezTo>
                    <a:pt x="8227" y="5639"/>
                    <a:pt x="7580" y="12387"/>
                    <a:pt x="7302" y="18026"/>
                  </a:cubicBezTo>
                  <a:cubicBezTo>
                    <a:pt x="1941" y="30227"/>
                    <a:pt x="832" y="44277"/>
                    <a:pt x="832" y="44277"/>
                  </a:cubicBezTo>
                  <a:cubicBezTo>
                    <a:pt x="832" y="44277"/>
                    <a:pt x="0" y="46680"/>
                    <a:pt x="4252" y="48806"/>
                  </a:cubicBezTo>
                  <a:cubicBezTo>
                    <a:pt x="5598" y="49464"/>
                    <a:pt x="7156" y="49687"/>
                    <a:pt x="8649" y="49687"/>
                  </a:cubicBezTo>
                  <a:cubicBezTo>
                    <a:pt x="11771" y="49687"/>
                    <a:pt x="14605" y="48714"/>
                    <a:pt x="14605" y="48714"/>
                  </a:cubicBezTo>
                  <a:cubicBezTo>
                    <a:pt x="14605" y="48714"/>
                    <a:pt x="14605" y="30504"/>
                    <a:pt x="19504" y="20244"/>
                  </a:cubicBezTo>
                  <a:cubicBezTo>
                    <a:pt x="21260" y="16454"/>
                    <a:pt x="22184" y="6656"/>
                    <a:pt x="22554" y="463"/>
                  </a:cubicBezTo>
                  <a:lnTo>
                    <a:pt x="22554" y="463"/>
                  </a:lnTo>
                  <a:cubicBezTo>
                    <a:pt x="20592" y="777"/>
                    <a:pt x="18598" y="941"/>
                    <a:pt x="16605" y="941"/>
                  </a:cubicBezTo>
                  <a:cubicBezTo>
                    <a:pt x="13902" y="941"/>
                    <a:pt x="11203" y="639"/>
                    <a:pt x="8596" y="1"/>
                  </a:cubicBezTo>
                  <a:close/>
                </a:path>
              </a:pathLst>
            </a:custGeom>
            <a:solidFill>
              <a:srgbClr val="95B2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6"/>
            <p:cNvSpPr/>
            <p:nvPr/>
          </p:nvSpPr>
          <p:spPr>
            <a:xfrm>
              <a:off x="1310564" y="1863174"/>
              <a:ext cx="489783" cy="698875"/>
            </a:xfrm>
            <a:custGeom>
              <a:rect b="b" l="l" r="r" t="t"/>
              <a:pathLst>
                <a:path extrusionOk="0" h="29908" w="20960">
                  <a:moveTo>
                    <a:pt x="6150" y="1"/>
                  </a:moveTo>
                  <a:cubicBezTo>
                    <a:pt x="5567" y="1"/>
                    <a:pt x="4993" y="117"/>
                    <a:pt x="4437" y="345"/>
                  </a:cubicBezTo>
                  <a:cubicBezTo>
                    <a:pt x="0" y="3858"/>
                    <a:pt x="7025" y="11345"/>
                    <a:pt x="7395" y="17076"/>
                  </a:cubicBezTo>
                  <a:cubicBezTo>
                    <a:pt x="8966" y="23546"/>
                    <a:pt x="12941" y="25672"/>
                    <a:pt x="14790" y="28907"/>
                  </a:cubicBezTo>
                  <a:cubicBezTo>
                    <a:pt x="15209" y="29599"/>
                    <a:pt x="15735" y="29907"/>
                    <a:pt x="16277" y="29907"/>
                  </a:cubicBezTo>
                  <a:cubicBezTo>
                    <a:pt x="18487" y="29907"/>
                    <a:pt x="20959" y="24786"/>
                    <a:pt x="17470" y="19664"/>
                  </a:cubicBezTo>
                  <a:cubicBezTo>
                    <a:pt x="16823" y="16891"/>
                    <a:pt x="16361" y="15042"/>
                    <a:pt x="15067" y="11067"/>
                  </a:cubicBezTo>
                  <a:cubicBezTo>
                    <a:pt x="12800" y="3485"/>
                    <a:pt x="9343" y="1"/>
                    <a:pt x="6150" y="1"/>
                  </a:cubicBezTo>
                  <a:close/>
                </a:path>
              </a:pathLst>
            </a:custGeom>
            <a:solidFill>
              <a:srgbClr val="95B2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6"/>
            <p:cNvSpPr/>
            <p:nvPr/>
          </p:nvSpPr>
          <p:spPr>
            <a:xfrm>
              <a:off x="798650" y="1825856"/>
              <a:ext cx="956876" cy="1930576"/>
            </a:xfrm>
            <a:custGeom>
              <a:rect b="b" l="l" r="r" t="t"/>
              <a:pathLst>
                <a:path extrusionOk="0" h="82618" w="40949">
                  <a:moveTo>
                    <a:pt x="24218" y="1"/>
                  </a:moveTo>
                  <a:lnTo>
                    <a:pt x="14513" y="5455"/>
                  </a:lnTo>
                  <a:cubicBezTo>
                    <a:pt x="14513" y="5455"/>
                    <a:pt x="4530" y="11186"/>
                    <a:pt x="5084" y="17194"/>
                  </a:cubicBezTo>
                  <a:cubicBezTo>
                    <a:pt x="4622" y="24311"/>
                    <a:pt x="8227" y="30967"/>
                    <a:pt x="6933" y="37160"/>
                  </a:cubicBezTo>
                  <a:cubicBezTo>
                    <a:pt x="5731" y="43353"/>
                    <a:pt x="0" y="72377"/>
                    <a:pt x="0" y="72377"/>
                  </a:cubicBezTo>
                  <a:cubicBezTo>
                    <a:pt x="0" y="72377"/>
                    <a:pt x="11092" y="79403"/>
                    <a:pt x="15067" y="81251"/>
                  </a:cubicBezTo>
                  <a:cubicBezTo>
                    <a:pt x="17195" y="82219"/>
                    <a:pt x="19368" y="82618"/>
                    <a:pt x="21506" y="82618"/>
                  </a:cubicBezTo>
                  <a:cubicBezTo>
                    <a:pt x="31624" y="82618"/>
                    <a:pt x="40949" y="73672"/>
                    <a:pt x="40949" y="73672"/>
                  </a:cubicBezTo>
                  <a:cubicBezTo>
                    <a:pt x="40949" y="73672"/>
                    <a:pt x="35865" y="39563"/>
                    <a:pt x="35403" y="36051"/>
                  </a:cubicBezTo>
                  <a:cubicBezTo>
                    <a:pt x="34571" y="29488"/>
                    <a:pt x="36789" y="14421"/>
                    <a:pt x="31520" y="7211"/>
                  </a:cubicBezTo>
                  <a:cubicBezTo>
                    <a:pt x="28747" y="3421"/>
                    <a:pt x="24218" y="1"/>
                    <a:pt x="24218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6"/>
            <p:cNvSpPr/>
            <p:nvPr/>
          </p:nvSpPr>
          <p:spPr>
            <a:xfrm>
              <a:off x="1323509" y="1905773"/>
              <a:ext cx="231151" cy="801388"/>
            </a:xfrm>
            <a:custGeom>
              <a:rect b="b" l="l" r="r" t="t"/>
              <a:pathLst>
                <a:path extrusionOk="0" h="34295" w="9892">
                  <a:moveTo>
                    <a:pt x="648" y="1"/>
                  </a:moveTo>
                  <a:lnTo>
                    <a:pt x="1" y="3514"/>
                  </a:lnTo>
                  <a:cubicBezTo>
                    <a:pt x="1" y="3514"/>
                    <a:pt x="2312" y="4715"/>
                    <a:pt x="2866" y="7858"/>
                  </a:cubicBezTo>
                  <a:cubicBezTo>
                    <a:pt x="3421" y="11001"/>
                    <a:pt x="5824" y="34294"/>
                    <a:pt x="5824" y="34294"/>
                  </a:cubicBezTo>
                  <a:cubicBezTo>
                    <a:pt x="5824" y="34294"/>
                    <a:pt x="8412" y="27824"/>
                    <a:pt x="9152" y="23757"/>
                  </a:cubicBezTo>
                  <a:cubicBezTo>
                    <a:pt x="9891" y="19690"/>
                    <a:pt x="9152" y="12110"/>
                    <a:pt x="9152" y="12110"/>
                  </a:cubicBezTo>
                  <a:lnTo>
                    <a:pt x="6286" y="10816"/>
                  </a:lnTo>
                  <a:lnTo>
                    <a:pt x="8690" y="8690"/>
                  </a:lnTo>
                  <a:cubicBezTo>
                    <a:pt x="8690" y="8690"/>
                    <a:pt x="6656" y="3976"/>
                    <a:pt x="5824" y="2497"/>
                  </a:cubicBezTo>
                  <a:cubicBezTo>
                    <a:pt x="4530" y="1"/>
                    <a:pt x="648" y="1"/>
                    <a:pt x="648" y="1"/>
                  </a:cubicBezTo>
                  <a:close/>
                </a:path>
              </a:pathLst>
            </a:custGeom>
            <a:solidFill>
              <a:srgbClr val="95B2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6"/>
            <p:cNvSpPr/>
            <p:nvPr/>
          </p:nvSpPr>
          <p:spPr>
            <a:xfrm>
              <a:off x="1176644" y="1961948"/>
              <a:ext cx="293776" cy="756009"/>
            </a:xfrm>
            <a:custGeom>
              <a:rect b="b" l="l" r="r" t="t"/>
              <a:pathLst>
                <a:path extrusionOk="0" h="32353" w="12572">
                  <a:moveTo>
                    <a:pt x="6656" y="0"/>
                  </a:moveTo>
                  <a:lnTo>
                    <a:pt x="0" y="3790"/>
                  </a:lnTo>
                  <a:cubicBezTo>
                    <a:pt x="0" y="3790"/>
                    <a:pt x="2681" y="7303"/>
                    <a:pt x="4899" y="11000"/>
                  </a:cubicBezTo>
                  <a:cubicBezTo>
                    <a:pt x="7210" y="14790"/>
                    <a:pt x="10908" y="32353"/>
                    <a:pt x="10908" y="32353"/>
                  </a:cubicBezTo>
                  <a:lnTo>
                    <a:pt x="12571" y="30596"/>
                  </a:lnTo>
                  <a:cubicBezTo>
                    <a:pt x="12571" y="30596"/>
                    <a:pt x="12387" y="15067"/>
                    <a:pt x="11370" y="10261"/>
                  </a:cubicBezTo>
                  <a:cubicBezTo>
                    <a:pt x="10353" y="5454"/>
                    <a:pt x="6656" y="0"/>
                    <a:pt x="6656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6"/>
            <p:cNvSpPr/>
            <p:nvPr/>
          </p:nvSpPr>
          <p:spPr>
            <a:xfrm>
              <a:off x="1360243" y="1833334"/>
              <a:ext cx="187945" cy="394303"/>
            </a:xfrm>
            <a:custGeom>
              <a:rect b="b" l="l" r="r" t="t"/>
              <a:pathLst>
                <a:path extrusionOk="0" h="16874" w="8043">
                  <a:moveTo>
                    <a:pt x="269" y="1"/>
                  </a:moveTo>
                  <a:cubicBezTo>
                    <a:pt x="161" y="1"/>
                    <a:pt x="69" y="16"/>
                    <a:pt x="0" y="51"/>
                  </a:cubicBezTo>
                  <a:lnTo>
                    <a:pt x="370" y="605"/>
                  </a:lnTo>
                  <a:cubicBezTo>
                    <a:pt x="647" y="605"/>
                    <a:pt x="4345" y="1622"/>
                    <a:pt x="5177" y="5597"/>
                  </a:cubicBezTo>
                  <a:cubicBezTo>
                    <a:pt x="5824" y="8740"/>
                    <a:pt x="7303" y="16874"/>
                    <a:pt x="7303" y="16874"/>
                  </a:cubicBezTo>
                  <a:lnTo>
                    <a:pt x="8042" y="16781"/>
                  </a:lnTo>
                  <a:cubicBezTo>
                    <a:pt x="8042" y="16781"/>
                    <a:pt x="6471" y="8647"/>
                    <a:pt x="5824" y="5412"/>
                  </a:cubicBezTo>
                  <a:cubicBezTo>
                    <a:pt x="5269" y="2546"/>
                    <a:pt x="3235" y="1067"/>
                    <a:pt x="2034" y="513"/>
                  </a:cubicBezTo>
                  <a:cubicBezTo>
                    <a:pt x="1508" y="287"/>
                    <a:pt x="737" y="1"/>
                    <a:pt x="269" y="1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6"/>
            <p:cNvSpPr/>
            <p:nvPr/>
          </p:nvSpPr>
          <p:spPr>
            <a:xfrm>
              <a:off x="1131288" y="1791296"/>
              <a:ext cx="233301" cy="319107"/>
            </a:xfrm>
            <a:custGeom>
              <a:rect b="b" l="l" r="r" t="t"/>
              <a:pathLst>
                <a:path extrusionOk="0" h="13656" w="9984">
                  <a:moveTo>
                    <a:pt x="1572" y="1"/>
                  </a:moveTo>
                  <a:lnTo>
                    <a:pt x="0" y="8690"/>
                  </a:lnTo>
                  <a:cubicBezTo>
                    <a:pt x="0" y="8690"/>
                    <a:pt x="462" y="9891"/>
                    <a:pt x="3605" y="12665"/>
                  </a:cubicBezTo>
                  <a:cubicBezTo>
                    <a:pt x="4457" y="13391"/>
                    <a:pt x="5315" y="13656"/>
                    <a:pt x="6115" y="13656"/>
                  </a:cubicBezTo>
                  <a:cubicBezTo>
                    <a:pt x="8264" y="13656"/>
                    <a:pt x="9983" y="11740"/>
                    <a:pt x="9983" y="11740"/>
                  </a:cubicBezTo>
                  <a:lnTo>
                    <a:pt x="8874" y="5362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FFC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6"/>
            <p:cNvSpPr/>
            <p:nvPr/>
          </p:nvSpPr>
          <p:spPr>
            <a:xfrm>
              <a:off x="1096727" y="1505654"/>
              <a:ext cx="424728" cy="446226"/>
            </a:xfrm>
            <a:custGeom>
              <a:rect b="b" l="l" r="r" t="t"/>
              <a:pathLst>
                <a:path extrusionOk="0" h="19096" w="18176">
                  <a:moveTo>
                    <a:pt x="8061" y="0"/>
                  </a:moveTo>
                  <a:cubicBezTo>
                    <a:pt x="5570" y="0"/>
                    <a:pt x="3278" y="1344"/>
                    <a:pt x="2126" y="2797"/>
                  </a:cubicBezTo>
                  <a:cubicBezTo>
                    <a:pt x="555" y="4830"/>
                    <a:pt x="0" y="10007"/>
                    <a:pt x="2311" y="13704"/>
                  </a:cubicBezTo>
                  <a:cubicBezTo>
                    <a:pt x="4252" y="16939"/>
                    <a:pt x="8782" y="18788"/>
                    <a:pt x="10815" y="19065"/>
                  </a:cubicBezTo>
                  <a:cubicBezTo>
                    <a:pt x="10927" y="19085"/>
                    <a:pt x="11040" y="19095"/>
                    <a:pt x="11152" y="19095"/>
                  </a:cubicBezTo>
                  <a:cubicBezTo>
                    <a:pt x="14654" y="19095"/>
                    <a:pt x="18176" y="9539"/>
                    <a:pt x="14235" y="3628"/>
                  </a:cubicBezTo>
                  <a:cubicBezTo>
                    <a:pt x="12414" y="961"/>
                    <a:pt x="10167" y="0"/>
                    <a:pt x="8061" y="0"/>
                  </a:cubicBezTo>
                  <a:close/>
                </a:path>
              </a:pathLst>
            </a:custGeom>
            <a:solidFill>
              <a:srgbClr val="FFC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6"/>
            <p:cNvSpPr/>
            <p:nvPr/>
          </p:nvSpPr>
          <p:spPr>
            <a:xfrm>
              <a:off x="1066489" y="1463500"/>
              <a:ext cx="412577" cy="362383"/>
            </a:xfrm>
            <a:custGeom>
              <a:rect b="b" l="l" r="r" t="t"/>
              <a:pathLst>
                <a:path extrusionOk="0" h="15508" w="17656">
                  <a:moveTo>
                    <a:pt x="8806" y="1"/>
                  </a:moveTo>
                  <a:cubicBezTo>
                    <a:pt x="8202" y="1"/>
                    <a:pt x="7577" y="52"/>
                    <a:pt x="6933" y="164"/>
                  </a:cubicBezTo>
                  <a:cubicBezTo>
                    <a:pt x="2126" y="903"/>
                    <a:pt x="0" y="6727"/>
                    <a:pt x="93" y="9407"/>
                  </a:cubicBezTo>
                  <a:cubicBezTo>
                    <a:pt x="277" y="13659"/>
                    <a:pt x="3605" y="15508"/>
                    <a:pt x="3605" y="15508"/>
                  </a:cubicBezTo>
                  <a:cubicBezTo>
                    <a:pt x="3605" y="15508"/>
                    <a:pt x="3051" y="13382"/>
                    <a:pt x="3513" y="12458"/>
                  </a:cubicBezTo>
                  <a:cubicBezTo>
                    <a:pt x="3685" y="12112"/>
                    <a:pt x="4059" y="11888"/>
                    <a:pt x="4447" y="11888"/>
                  </a:cubicBezTo>
                  <a:cubicBezTo>
                    <a:pt x="4889" y="11888"/>
                    <a:pt x="5349" y="12181"/>
                    <a:pt x="5546" y="12920"/>
                  </a:cubicBezTo>
                  <a:cubicBezTo>
                    <a:pt x="5777" y="13012"/>
                    <a:pt x="6032" y="13035"/>
                    <a:pt x="6228" y="13035"/>
                  </a:cubicBezTo>
                  <a:cubicBezTo>
                    <a:pt x="6424" y="13035"/>
                    <a:pt x="6563" y="13012"/>
                    <a:pt x="6563" y="13012"/>
                  </a:cubicBezTo>
                  <a:lnTo>
                    <a:pt x="6193" y="10239"/>
                  </a:lnTo>
                  <a:lnTo>
                    <a:pt x="6193" y="10239"/>
                  </a:lnTo>
                  <a:cubicBezTo>
                    <a:pt x="6193" y="10239"/>
                    <a:pt x="7946" y="10823"/>
                    <a:pt x="10283" y="10823"/>
                  </a:cubicBezTo>
                  <a:cubicBezTo>
                    <a:pt x="10575" y="10823"/>
                    <a:pt x="10877" y="10814"/>
                    <a:pt x="11185" y="10794"/>
                  </a:cubicBezTo>
                  <a:cubicBezTo>
                    <a:pt x="14512" y="10424"/>
                    <a:pt x="16453" y="8853"/>
                    <a:pt x="17285" y="7466"/>
                  </a:cubicBezTo>
                  <a:cubicBezTo>
                    <a:pt x="17655" y="6911"/>
                    <a:pt x="17470" y="5617"/>
                    <a:pt x="16823" y="4323"/>
                  </a:cubicBezTo>
                  <a:cubicBezTo>
                    <a:pt x="15703" y="2162"/>
                    <a:pt x="12710" y="1"/>
                    <a:pt x="8806" y="1"/>
                  </a:cubicBezTo>
                  <a:close/>
                </a:path>
              </a:pathLst>
            </a:custGeom>
            <a:solidFill>
              <a:srgbClr val="432B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6"/>
            <p:cNvSpPr/>
            <p:nvPr/>
          </p:nvSpPr>
          <p:spPr>
            <a:xfrm>
              <a:off x="1068639" y="1927387"/>
              <a:ext cx="362897" cy="790569"/>
            </a:xfrm>
            <a:custGeom>
              <a:rect b="b" l="l" r="r" t="t"/>
              <a:pathLst>
                <a:path extrusionOk="0" h="33832" w="15530">
                  <a:moveTo>
                    <a:pt x="3143" y="0"/>
                  </a:moveTo>
                  <a:cubicBezTo>
                    <a:pt x="925" y="1110"/>
                    <a:pt x="1" y="3143"/>
                    <a:pt x="1" y="3143"/>
                  </a:cubicBezTo>
                  <a:lnTo>
                    <a:pt x="4068" y="11740"/>
                  </a:lnTo>
                  <a:lnTo>
                    <a:pt x="8597" y="12387"/>
                  </a:lnTo>
                  <a:lnTo>
                    <a:pt x="5177" y="14882"/>
                  </a:lnTo>
                  <a:cubicBezTo>
                    <a:pt x="5177" y="14882"/>
                    <a:pt x="9059" y="21076"/>
                    <a:pt x="10168" y="23109"/>
                  </a:cubicBezTo>
                  <a:cubicBezTo>
                    <a:pt x="11647" y="25790"/>
                    <a:pt x="15530" y="33832"/>
                    <a:pt x="15530" y="33832"/>
                  </a:cubicBezTo>
                  <a:cubicBezTo>
                    <a:pt x="15530" y="33832"/>
                    <a:pt x="14420" y="19781"/>
                    <a:pt x="10538" y="11277"/>
                  </a:cubicBezTo>
                  <a:cubicBezTo>
                    <a:pt x="8505" y="6656"/>
                    <a:pt x="3143" y="0"/>
                    <a:pt x="3143" y="0"/>
                  </a:cubicBezTo>
                  <a:close/>
                </a:path>
              </a:pathLst>
            </a:custGeom>
            <a:solidFill>
              <a:srgbClr val="95B2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6"/>
            <p:cNvSpPr/>
            <p:nvPr/>
          </p:nvSpPr>
          <p:spPr>
            <a:xfrm>
              <a:off x="1040551" y="2994409"/>
              <a:ext cx="250593" cy="252743"/>
            </a:xfrm>
            <a:custGeom>
              <a:rect b="b" l="l" r="r" t="t"/>
              <a:pathLst>
                <a:path extrusionOk="0" h="10816" w="10724">
                  <a:moveTo>
                    <a:pt x="8875" y="0"/>
                  </a:moveTo>
                  <a:lnTo>
                    <a:pt x="1" y="7765"/>
                  </a:lnTo>
                  <a:lnTo>
                    <a:pt x="1203" y="10815"/>
                  </a:lnTo>
                  <a:lnTo>
                    <a:pt x="10723" y="2681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194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6"/>
            <p:cNvSpPr/>
            <p:nvPr/>
          </p:nvSpPr>
          <p:spPr>
            <a:xfrm>
              <a:off x="1442310" y="2692012"/>
              <a:ext cx="71318" cy="1021697"/>
            </a:xfrm>
            <a:custGeom>
              <a:rect b="b" l="l" r="r" t="t"/>
              <a:pathLst>
                <a:path extrusionOk="0" h="43723" w="3052">
                  <a:moveTo>
                    <a:pt x="1" y="0"/>
                  </a:moveTo>
                  <a:cubicBezTo>
                    <a:pt x="1" y="93"/>
                    <a:pt x="370" y="11647"/>
                    <a:pt x="370" y="15899"/>
                  </a:cubicBezTo>
                  <a:cubicBezTo>
                    <a:pt x="463" y="20244"/>
                    <a:pt x="2312" y="43445"/>
                    <a:pt x="2404" y="43722"/>
                  </a:cubicBezTo>
                  <a:lnTo>
                    <a:pt x="3051" y="43445"/>
                  </a:lnTo>
                  <a:cubicBezTo>
                    <a:pt x="3051" y="43167"/>
                    <a:pt x="1110" y="20151"/>
                    <a:pt x="1110" y="15899"/>
                  </a:cubicBezTo>
                  <a:cubicBezTo>
                    <a:pt x="1018" y="11647"/>
                    <a:pt x="740" y="93"/>
                    <a:pt x="740" y="0"/>
                  </a:cubicBezTo>
                  <a:close/>
                </a:path>
              </a:pathLst>
            </a:custGeom>
            <a:solidFill>
              <a:srgbClr val="194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6"/>
            <p:cNvSpPr/>
            <p:nvPr/>
          </p:nvSpPr>
          <p:spPr>
            <a:xfrm>
              <a:off x="1359145" y="2136758"/>
              <a:ext cx="520090" cy="569793"/>
            </a:xfrm>
            <a:custGeom>
              <a:rect b="b" l="l" r="r" t="t"/>
              <a:pathLst>
                <a:path extrusionOk="0" h="24384" w="22257">
                  <a:moveTo>
                    <a:pt x="21245" y="1"/>
                  </a:moveTo>
                  <a:cubicBezTo>
                    <a:pt x="21116" y="1"/>
                    <a:pt x="20981" y="31"/>
                    <a:pt x="20845" y="99"/>
                  </a:cubicBezTo>
                  <a:lnTo>
                    <a:pt x="11232" y="5737"/>
                  </a:lnTo>
                  <a:cubicBezTo>
                    <a:pt x="9291" y="6754"/>
                    <a:pt x="7812" y="8418"/>
                    <a:pt x="6795" y="10359"/>
                  </a:cubicBezTo>
                  <a:lnTo>
                    <a:pt x="232" y="23393"/>
                  </a:lnTo>
                  <a:cubicBezTo>
                    <a:pt x="1" y="23856"/>
                    <a:pt x="414" y="24383"/>
                    <a:pt x="879" y="24383"/>
                  </a:cubicBezTo>
                  <a:cubicBezTo>
                    <a:pt x="971" y="24383"/>
                    <a:pt x="1065" y="24363"/>
                    <a:pt x="1156" y="24317"/>
                  </a:cubicBezTo>
                  <a:lnTo>
                    <a:pt x="9938" y="19233"/>
                  </a:lnTo>
                  <a:cubicBezTo>
                    <a:pt x="12618" y="17662"/>
                    <a:pt x="14837" y="15351"/>
                    <a:pt x="16316" y="12485"/>
                  </a:cubicBezTo>
                  <a:lnTo>
                    <a:pt x="21954" y="1208"/>
                  </a:lnTo>
                  <a:cubicBezTo>
                    <a:pt x="22256" y="604"/>
                    <a:pt x="21818" y="1"/>
                    <a:pt x="21245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6"/>
            <p:cNvSpPr/>
            <p:nvPr/>
          </p:nvSpPr>
          <p:spPr>
            <a:xfrm>
              <a:off x="1340357" y="2110260"/>
              <a:ext cx="627020" cy="684247"/>
            </a:xfrm>
            <a:custGeom>
              <a:rect b="b" l="l" r="r" t="t"/>
              <a:pathLst>
                <a:path extrusionOk="0" h="29282" w="26833">
                  <a:moveTo>
                    <a:pt x="25573" y="0"/>
                  </a:moveTo>
                  <a:cubicBezTo>
                    <a:pt x="25411" y="0"/>
                    <a:pt x="25240" y="38"/>
                    <a:pt x="25069" y="124"/>
                  </a:cubicBezTo>
                  <a:lnTo>
                    <a:pt x="13515" y="6871"/>
                  </a:lnTo>
                  <a:cubicBezTo>
                    <a:pt x="11204" y="8166"/>
                    <a:pt x="9448" y="10107"/>
                    <a:pt x="8246" y="12418"/>
                  </a:cubicBezTo>
                  <a:lnTo>
                    <a:pt x="297" y="28039"/>
                  </a:lnTo>
                  <a:cubicBezTo>
                    <a:pt x="1" y="28631"/>
                    <a:pt x="474" y="29281"/>
                    <a:pt x="1054" y="29281"/>
                  </a:cubicBezTo>
                  <a:cubicBezTo>
                    <a:pt x="1199" y="29281"/>
                    <a:pt x="1350" y="29241"/>
                    <a:pt x="1498" y="29148"/>
                  </a:cubicBezTo>
                  <a:lnTo>
                    <a:pt x="11943" y="23140"/>
                  </a:lnTo>
                  <a:cubicBezTo>
                    <a:pt x="15271" y="21199"/>
                    <a:pt x="17952" y="18426"/>
                    <a:pt x="19615" y="15006"/>
                  </a:cubicBezTo>
                  <a:lnTo>
                    <a:pt x="26456" y="1418"/>
                  </a:lnTo>
                  <a:cubicBezTo>
                    <a:pt x="26832" y="740"/>
                    <a:pt x="26288" y="0"/>
                    <a:pt x="25573" y="0"/>
                  </a:cubicBezTo>
                  <a:close/>
                </a:path>
              </a:pathLst>
            </a:custGeom>
            <a:solidFill>
              <a:srgbClr val="F97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6"/>
            <p:cNvSpPr/>
            <p:nvPr/>
          </p:nvSpPr>
          <p:spPr>
            <a:xfrm>
              <a:off x="1724030" y="2320869"/>
              <a:ext cx="189183" cy="176074"/>
            </a:xfrm>
            <a:custGeom>
              <a:rect b="b" l="l" r="r" t="t"/>
              <a:pathLst>
                <a:path extrusionOk="0" h="7535" w="8096">
                  <a:moveTo>
                    <a:pt x="5838" y="0"/>
                  </a:moveTo>
                  <a:cubicBezTo>
                    <a:pt x="2121" y="0"/>
                    <a:pt x="0" y="4294"/>
                    <a:pt x="516" y="6270"/>
                  </a:cubicBezTo>
                  <a:cubicBezTo>
                    <a:pt x="749" y="7163"/>
                    <a:pt x="1406" y="7534"/>
                    <a:pt x="2226" y="7534"/>
                  </a:cubicBezTo>
                  <a:cubicBezTo>
                    <a:pt x="3359" y="7534"/>
                    <a:pt x="4805" y="6827"/>
                    <a:pt x="5877" y="5808"/>
                  </a:cubicBezTo>
                  <a:cubicBezTo>
                    <a:pt x="7633" y="4052"/>
                    <a:pt x="8095" y="354"/>
                    <a:pt x="6709" y="77"/>
                  </a:cubicBezTo>
                  <a:cubicBezTo>
                    <a:pt x="6410" y="25"/>
                    <a:pt x="6119" y="0"/>
                    <a:pt x="5838" y="0"/>
                  </a:cubicBezTo>
                  <a:close/>
                </a:path>
              </a:pathLst>
            </a:custGeom>
            <a:solidFill>
              <a:srgbClr val="FFC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6"/>
            <p:cNvSpPr/>
            <p:nvPr/>
          </p:nvSpPr>
          <p:spPr>
            <a:xfrm>
              <a:off x="1690707" y="2152017"/>
              <a:ext cx="185795" cy="166353"/>
            </a:xfrm>
            <a:custGeom>
              <a:rect b="b" l="l" r="r" t="t"/>
              <a:pathLst>
                <a:path extrusionOk="0" h="7119" w="7951">
                  <a:moveTo>
                    <a:pt x="7950" y="1"/>
                  </a:moveTo>
                  <a:lnTo>
                    <a:pt x="2034" y="3421"/>
                  </a:lnTo>
                  <a:lnTo>
                    <a:pt x="1" y="7118"/>
                  </a:lnTo>
                  <a:lnTo>
                    <a:pt x="5824" y="3790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141414"/>
            </a:solidFill>
            <a:ln cap="flat" cmpd="sng" w="9525">
              <a:solidFill>
                <a:srgbClr val="141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6"/>
            <p:cNvSpPr/>
            <p:nvPr/>
          </p:nvSpPr>
          <p:spPr>
            <a:xfrm>
              <a:off x="1692881" y="2126103"/>
              <a:ext cx="183622" cy="105855"/>
            </a:xfrm>
            <a:custGeom>
              <a:rect b="b" l="l" r="r" t="t"/>
              <a:pathLst>
                <a:path extrusionOk="0" h="4530" w="7858">
                  <a:moveTo>
                    <a:pt x="5916" y="0"/>
                  </a:moveTo>
                  <a:lnTo>
                    <a:pt x="0" y="3420"/>
                  </a:lnTo>
                  <a:lnTo>
                    <a:pt x="1941" y="4530"/>
                  </a:lnTo>
                  <a:lnTo>
                    <a:pt x="7857" y="1110"/>
                  </a:lnTo>
                  <a:lnTo>
                    <a:pt x="5916" y="0"/>
                  </a:lnTo>
                  <a:close/>
                </a:path>
              </a:pathLst>
            </a:custGeom>
            <a:solidFill>
              <a:srgbClr val="141414"/>
            </a:solidFill>
            <a:ln cap="flat" cmpd="sng" w="9525">
              <a:solidFill>
                <a:srgbClr val="141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6"/>
            <p:cNvSpPr/>
            <p:nvPr/>
          </p:nvSpPr>
          <p:spPr>
            <a:xfrm>
              <a:off x="1675589" y="2206019"/>
              <a:ext cx="62672" cy="112351"/>
            </a:xfrm>
            <a:custGeom>
              <a:rect b="b" l="l" r="r" t="t"/>
              <a:pathLst>
                <a:path extrusionOk="0" h="4808" w="2682">
                  <a:moveTo>
                    <a:pt x="740" y="0"/>
                  </a:moveTo>
                  <a:lnTo>
                    <a:pt x="370" y="740"/>
                  </a:lnTo>
                  <a:lnTo>
                    <a:pt x="1480" y="1387"/>
                  </a:lnTo>
                  <a:lnTo>
                    <a:pt x="1" y="4345"/>
                  </a:lnTo>
                  <a:lnTo>
                    <a:pt x="648" y="4807"/>
                  </a:lnTo>
                  <a:lnTo>
                    <a:pt x="2681" y="111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141414"/>
            </a:solidFill>
            <a:ln cap="flat" cmpd="sng" w="9525">
              <a:solidFill>
                <a:srgbClr val="1414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6"/>
            <p:cNvSpPr/>
            <p:nvPr/>
          </p:nvSpPr>
          <p:spPr>
            <a:xfrm>
              <a:off x="1504959" y="2201696"/>
              <a:ext cx="71294" cy="103705"/>
            </a:xfrm>
            <a:custGeom>
              <a:rect b="b" l="l" r="r" t="t"/>
              <a:pathLst>
                <a:path extrusionOk="0" h="4438" w="3051">
                  <a:moveTo>
                    <a:pt x="1479" y="1"/>
                  </a:moveTo>
                  <a:cubicBezTo>
                    <a:pt x="647" y="1"/>
                    <a:pt x="0" y="1017"/>
                    <a:pt x="0" y="2219"/>
                  </a:cubicBezTo>
                  <a:cubicBezTo>
                    <a:pt x="0" y="3421"/>
                    <a:pt x="647" y="4437"/>
                    <a:pt x="1479" y="4437"/>
                  </a:cubicBezTo>
                  <a:cubicBezTo>
                    <a:pt x="2311" y="4437"/>
                    <a:pt x="3051" y="3421"/>
                    <a:pt x="3051" y="2219"/>
                  </a:cubicBezTo>
                  <a:cubicBezTo>
                    <a:pt x="3051" y="1017"/>
                    <a:pt x="2311" y="1"/>
                    <a:pt x="1479" y="1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6"/>
            <p:cNvSpPr/>
            <p:nvPr/>
          </p:nvSpPr>
          <p:spPr>
            <a:xfrm>
              <a:off x="1517904" y="2212492"/>
              <a:ext cx="58349" cy="84263"/>
            </a:xfrm>
            <a:custGeom>
              <a:rect b="b" l="l" r="r" t="t"/>
              <a:pathLst>
                <a:path extrusionOk="0" h="3606" w="2497">
                  <a:moveTo>
                    <a:pt x="1295" y="1"/>
                  </a:moveTo>
                  <a:cubicBezTo>
                    <a:pt x="556" y="1"/>
                    <a:pt x="1" y="833"/>
                    <a:pt x="1" y="1849"/>
                  </a:cubicBezTo>
                  <a:cubicBezTo>
                    <a:pt x="1" y="2774"/>
                    <a:pt x="556" y="3606"/>
                    <a:pt x="1295" y="3606"/>
                  </a:cubicBezTo>
                  <a:cubicBezTo>
                    <a:pt x="1942" y="3606"/>
                    <a:pt x="2497" y="2774"/>
                    <a:pt x="2497" y="1849"/>
                  </a:cubicBezTo>
                  <a:cubicBezTo>
                    <a:pt x="2497" y="833"/>
                    <a:pt x="1942" y="1"/>
                    <a:pt x="1295" y="1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6"/>
            <p:cNvSpPr/>
            <p:nvPr/>
          </p:nvSpPr>
          <p:spPr>
            <a:xfrm>
              <a:off x="1530873" y="2211323"/>
              <a:ext cx="56175" cy="85502"/>
            </a:xfrm>
            <a:custGeom>
              <a:rect b="b" l="l" r="r" t="t"/>
              <a:pathLst>
                <a:path extrusionOk="0" h="3659" w="2404">
                  <a:moveTo>
                    <a:pt x="777" y="0"/>
                  </a:moveTo>
                  <a:cubicBezTo>
                    <a:pt x="675" y="0"/>
                    <a:pt x="569" y="15"/>
                    <a:pt x="463" y="51"/>
                  </a:cubicBezTo>
                  <a:cubicBezTo>
                    <a:pt x="1" y="236"/>
                    <a:pt x="740" y="3656"/>
                    <a:pt x="740" y="3656"/>
                  </a:cubicBezTo>
                  <a:cubicBezTo>
                    <a:pt x="740" y="3656"/>
                    <a:pt x="758" y="3658"/>
                    <a:pt x="791" y="3658"/>
                  </a:cubicBezTo>
                  <a:cubicBezTo>
                    <a:pt x="953" y="3658"/>
                    <a:pt x="1480" y="3594"/>
                    <a:pt x="1942" y="2824"/>
                  </a:cubicBezTo>
                  <a:cubicBezTo>
                    <a:pt x="2404" y="1899"/>
                    <a:pt x="2034" y="975"/>
                    <a:pt x="1664" y="420"/>
                  </a:cubicBezTo>
                  <a:cubicBezTo>
                    <a:pt x="1590" y="271"/>
                    <a:pt x="1212" y="0"/>
                    <a:pt x="777" y="0"/>
                  </a:cubicBezTo>
                  <a:close/>
                </a:path>
              </a:pathLst>
            </a:custGeom>
            <a:solidFill>
              <a:srgbClr val="5141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6"/>
            <p:cNvSpPr/>
            <p:nvPr/>
          </p:nvSpPr>
          <p:spPr>
            <a:xfrm>
              <a:off x="1533023" y="2216815"/>
              <a:ext cx="51876" cy="75617"/>
            </a:xfrm>
            <a:custGeom>
              <a:rect b="b" l="l" r="r" t="t"/>
              <a:pathLst>
                <a:path extrusionOk="0" h="3236" w="2220">
                  <a:moveTo>
                    <a:pt x="1110" y="1"/>
                  </a:moveTo>
                  <a:cubicBezTo>
                    <a:pt x="463" y="1"/>
                    <a:pt x="1" y="740"/>
                    <a:pt x="1" y="1664"/>
                  </a:cubicBezTo>
                  <a:cubicBezTo>
                    <a:pt x="1" y="2496"/>
                    <a:pt x="463" y="3236"/>
                    <a:pt x="1110" y="3236"/>
                  </a:cubicBezTo>
                  <a:cubicBezTo>
                    <a:pt x="1665" y="3236"/>
                    <a:pt x="2219" y="2496"/>
                    <a:pt x="2219" y="1664"/>
                  </a:cubicBezTo>
                  <a:cubicBezTo>
                    <a:pt x="2219" y="740"/>
                    <a:pt x="1665" y="1"/>
                    <a:pt x="1110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6"/>
            <p:cNvSpPr/>
            <p:nvPr/>
          </p:nvSpPr>
          <p:spPr>
            <a:xfrm>
              <a:off x="1075112" y="1912269"/>
              <a:ext cx="142588" cy="416900"/>
            </a:xfrm>
            <a:custGeom>
              <a:rect b="b" l="l" r="r" t="t"/>
              <a:pathLst>
                <a:path extrusionOk="0" h="17841" w="6102">
                  <a:moveTo>
                    <a:pt x="3051" y="0"/>
                  </a:moveTo>
                  <a:cubicBezTo>
                    <a:pt x="2959" y="0"/>
                    <a:pt x="1572" y="647"/>
                    <a:pt x="833" y="2034"/>
                  </a:cubicBezTo>
                  <a:cubicBezTo>
                    <a:pt x="1" y="3790"/>
                    <a:pt x="463" y="6378"/>
                    <a:pt x="2127" y="9706"/>
                  </a:cubicBezTo>
                  <a:cubicBezTo>
                    <a:pt x="3698" y="13034"/>
                    <a:pt x="4715" y="15714"/>
                    <a:pt x="5362" y="17840"/>
                  </a:cubicBezTo>
                  <a:lnTo>
                    <a:pt x="5547" y="17840"/>
                  </a:lnTo>
                  <a:cubicBezTo>
                    <a:pt x="5609" y="17809"/>
                    <a:pt x="5650" y="17799"/>
                    <a:pt x="5670" y="17799"/>
                  </a:cubicBezTo>
                  <a:cubicBezTo>
                    <a:pt x="5711" y="17799"/>
                    <a:pt x="5670" y="17840"/>
                    <a:pt x="5547" y="17840"/>
                  </a:cubicBezTo>
                  <a:cubicBezTo>
                    <a:pt x="5732" y="17840"/>
                    <a:pt x="5917" y="17748"/>
                    <a:pt x="6102" y="17748"/>
                  </a:cubicBezTo>
                  <a:cubicBezTo>
                    <a:pt x="5455" y="15529"/>
                    <a:pt x="4345" y="12756"/>
                    <a:pt x="2682" y="9429"/>
                  </a:cubicBezTo>
                  <a:cubicBezTo>
                    <a:pt x="740" y="5546"/>
                    <a:pt x="925" y="3420"/>
                    <a:pt x="1480" y="2404"/>
                  </a:cubicBezTo>
                  <a:cubicBezTo>
                    <a:pt x="1942" y="1294"/>
                    <a:pt x="2959" y="832"/>
                    <a:pt x="2959" y="832"/>
                  </a:cubicBezTo>
                  <a:lnTo>
                    <a:pt x="3051" y="0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6"/>
            <p:cNvSpPr/>
            <p:nvPr/>
          </p:nvSpPr>
          <p:spPr>
            <a:xfrm>
              <a:off x="1120492" y="2404735"/>
              <a:ext cx="151211" cy="95059"/>
            </a:xfrm>
            <a:custGeom>
              <a:rect b="b" l="l" r="r" t="t"/>
              <a:pathLst>
                <a:path extrusionOk="0" h="4068" w="6471">
                  <a:moveTo>
                    <a:pt x="5823" y="0"/>
                  </a:moveTo>
                  <a:lnTo>
                    <a:pt x="0" y="2589"/>
                  </a:lnTo>
                  <a:lnTo>
                    <a:pt x="647" y="4068"/>
                  </a:lnTo>
                  <a:lnTo>
                    <a:pt x="6470" y="1479"/>
                  </a:lnTo>
                  <a:lnTo>
                    <a:pt x="5823" y="0"/>
                  </a:lnTo>
                  <a:close/>
                </a:path>
              </a:pathLst>
            </a:custGeom>
            <a:solidFill>
              <a:srgbClr val="194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6"/>
            <p:cNvSpPr/>
            <p:nvPr/>
          </p:nvSpPr>
          <p:spPr>
            <a:xfrm>
              <a:off x="1135611" y="2312060"/>
              <a:ext cx="239774" cy="345418"/>
            </a:xfrm>
            <a:custGeom>
              <a:rect b="b" l="l" r="r" t="t"/>
              <a:pathLst>
                <a:path extrusionOk="0" h="14782" w="10261">
                  <a:moveTo>
                    <a:pt x="3955" y="0"/>
                  </a:moveTo>
                  <a:cubicBezTo>
                    <a:pt x="3577" y="0"/>
                    <a:pt x="3183" y="59"/>
                    <a:pt x="2773" y="177"/>
                  </a:cubicBezTo>
                  <a:cubicBezTo>
                    <a:pt x="1387" y="546"/>
                    <a:pt x="555" y="1471"/>
                    <a:pt x="277" y="2857"/>
                  </a:cubicBezTo>
                  <a:cubicBezTo>
                    <a:pt x="0" y="3966"/>
                    <a:pt x="93" y="5445"/>
                    <a:pt x="555" y="7109"/>
                  </a:cubicBezTo>
                  <a:cubicBezTo>
                    <a:pt x="1849" y="11546"/>
                    <a:pt x="4252" y="14689"/>
                    <a:pt x="4344" y="14781"/>
                  </a:cubicBezTo>
                  <a:lnTo>
                    <a:pt x="4992" y="14227"/>
                  </a:lnTo>
                  <a:cubicBezTo>
                    <a:pt x="4992" y="14227"/>
                    <a:pt x="2681" y="11176"/>
                    <a:pt x="1387" y="6832"/>
                  </a:cubicBezTo>
                  <a:cubicBezTo>
                    <a:pt x="1017" y="5353"/>
                    <a:pt x="924" y="4059"/>
                    <a:pt x="1109" y="3042"/>
                  </a:cubicBezTo>
                  <a:cubicBezTo>
                    <a:pt x="1387" y="1933"/>
                    <a:pt x="1941" y="1286"/>
                    <a:pt x="2958" y="1009"/>
                  </a:cubicBezTo>
                  <a:cubicBezTo>
                    <a:pt x="3264" y="932"/>
                    <a:pt x="3586" y="875"/>
                    <a:pt x="3918" y="875"/>
                  </a:cubicBezTo>
                  <a:cubicBezTo>
                    <a:pt x="5187" y="875"/>
                    <a:pt x="6592" y="1707"/>
                    <a:pt x="7765" y="5445"/>
                  </a:cubicBezTo>
                  <a:cubicBezTo>
                    <a:pt x="9336" y="10160"/>
                    <a:pt x="8504" y="13210"/>
                    <a:pt x="8504" y="13210"/>
                  </a:cubicBezTo>
                  <a:lnTo>
                    <a:pt x="9336" y="13487"/>
                  </a:lnTo>
                  <a:cubicBezTo>
                    <a:pt x="9336" y="13395"/>
                    <a:pt x="10260" y="10160"/>
                    <a:pt x="8689" y="5168"/>
                  </a:cubicBezTo>
                  <a:cubicBezTo>
                    <a:pt x="7522" y="1668"/>
                    <a:pt x="5963" y="0"/>
                    <a:pt x="3955" y="0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6"/>
            <p:cNvSpPr/>
            <p:nvPr/>
          </p:nvSpPr>
          <p:spPr>
            <a:xfrm>
              <a:off x="1325683" y="2605600"/>
              <a:ext cx="36734" cy="37084"/>
            </a:xfrm>
            <a:custGeom>
              <a:rect b="b" l="l" r="r" t="t"/>
              <a:pathLst>
                <a:path extrusionOk="0" h="1587" w="1572">
                  <a:moveTo>
                    <a:pt x="740" y="1"/>
                  </a:moveTo>
                  <a:cubicBezTo>
                    <a:pt x="278" y="1"/>
                    <a:pt x="0" y="463"/>
                    <a:pt x="0" y="833"/>
                  </a:cubicBezTo>
                  <a:cubicBezTo>
                    <a:pt x="0" y="1247"/>
                    <a:pt x="297" y="1587"/>
                    <a:pt x="691" y="1587"/>
                  </a:cubicBezTo>
                  <a:cubicBezTo>
                    <a:pt x="737" y="1587"/>
                    <a:pt x="784" y="1582"/>
                    <a:pt x="832" y="1572"/>
                  </a:cubicBezTo>
                  <a:cubicBezTo>
                    <a:pt x="1294" y="1572"/>
                    <a:pt x="1572" y="1203"/>
                    <a:pt x="1572" y="740"/>
                  </a:cubicBezTo>
                  <a:cubicBezTo>
                    <a:pt x="1572" y="371"/>
                    <a:pt x="1202" y="1"/>
                    <a:pt x="740" y="1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6"/>
            <p:cNvSpPr/>
            <p:nvPr/>
          </p:nvSpPr>
          <p:spPr>
            <a:xfrm>
              <a:off x="1226324" y="2633360"/>
              <a:ext cx="38907" cy="37061"/>
            </a:xfrm>
            <a:custGeom>
              <a:rect b="b" l="l" r="r" t="t"/>
              <a:pathLst>
                <a:path extrusionOk="0" h="1586" w="1665">
                  <a:moveTo>
                    <a:pt x="881" y="0"/>
                  </a:moveTo>
                  <a:cubicBezTo>
                    <a:pt x="835" y="0"/>
                    <a:pt x="788" y="5"/>
                    <a:pt x="740" y="15"/>
                  </a:cubicBezTo>
                  <a:cubicBezTo>
                    <a:pt x="278" y="15"/>
                    <a:pt x="0" y="384"/>
                    <a:pt x="0" y="846"/>
                  </a:cubicBezTo>
                  <a:cubicBezTo>
                    <a:pt x="0" y="1309"/>
                    <a:pt x="370" y="1586"/>
                    <a:pt x="832" y="1586"/>
                  </a:cubicBezTo>
                  <a:cubicBezTo>
                    <a:pt x="1294" y="1586"/>
                    <a:pt x="1664" y="1216"/>
                    <a:pt x="1572" y="754"/>
                  </a:cubicBezTo>
                  <a:cubicBezTo>
                    <a:pt x="1572" y="340"/>
                    <a:pt x="1275" y="0"/>
                    <a:pt x="881" y="0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6"/>
            <p:cNvSpPr/>
            <p:nvPr/>
          </p:nvSpPr>
          <p:spPr>
            <a:xfrm>
              <a:off x="1297595" y="2546177"/>
              <a:ext cx="358901" cy="230100"/>
            </a:xfrm>
            <a:custGeom>
              <a:rect b="b" l="l" r="r" t="t"/>
              <a:pathLst>
                <a:path extrusionOk="0" h="9847" w="15359">
                  <a:moveTo>
                    <a:pt x="13177" y="0"/>
                  </a:moveTo>
                  <a:cubicBezTo>
                    <a:pt x="12436" y="0"/>
                    <a:pt x="11512" y="168"/>
                    <a:pt x="10631" y="325"/>
                  </a:cubicBezTo>
                  <a:cubicBezTo>
                    <a:pt x="7950" y="880"/>
                    <a:pt x="4622" y="2544"/>
                    <a:pt x="4622" y="2544"/>
                  </a:cubicBezTo>
                  <a:lnTo>
                    <a:pt x="1" y="9846"/>
                  </a:lnTo>
                  <a:cubicBezTo>
                    <a:pt x="1" y="9846"/>
                    <a:pt x="2127" y="9384"/>
                    <a:pt x="3513" y="9292"/>
                  </a:cubicBezTo>
                  <a:cubicBezTo>
                    <a:pt x="4900" y="9292"/>
                    <a:pt x="11370" y="7166"/>
                    <a:pt x="13773" y="3191"/>
                  </a:cubicBezTo>
                  <a:cubicBezTo>
                    <a:pt x="15358" y="631"/>
                    <a:pt x="14612" y="0"/>
                    <a:pt x="13177" y="0"/>
                  </a:cubicBezTo>
                  <a:close/>
                </a:path>
              </a:pathLst>
            </a:custGeom>
            <a:solidFill>
              <a:srgbClr val="FFC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6"/>
            <p:cNvSpPr/>
            <p:nvPr/>
          </p:nvSpPr>
          <p:spPr>
            <a:xfrm>
              <a:off x="798650" y="2087220"/>
              <a:ext cx="673919" cy="732478"/>
            </a:xfrm>
            <a:custGeom>
              <a:rect b="b" l="l" r="r" t="t"/>
              <a:pathLst>
                <a:path extrusionOk="0" h="31346" w="28840">
                  <a:moveTo>
                    <a:pt x="7395" y="1"/>
                  </a:moveTo>
                  <a:cubicBezTo>
                    <a:pt x="0" y="3698"/>
                    <a:pt x="1202" y="9614"/>
                    <a:pt x="832" y="16916"/>
                  </a:cubicBezTo>
                  <a:cubicBezTo>
                    <a:pt x="740" y="18950"/>
                    <a:pt x="462" y="25975"/>
                    <a:pt x="1110" y="27731"/>
                  </a:cubicBezTo>
                  <a:cubicBezTo>
                    <a:pt x="2434" y="31082"/>
                    <a:pt x="6585" y="31345"/>
                    <a:pt x="9849" y="31345"/>
                  </a:cubicBezTo>
                  <a:cubicBezTo>
                    <a:pt x="10456" y="31345"/>
                    <a:pt x="11033" y="31336"/>
                    <a:pt x="11555" y="31336"/>
                  </a:cubicBezTo>
                  <a:cubicBezTo>
                    <a:pt x="14975" y="31336"/>
                    <a:pt x="22462" y="30227"/>
                    <a:pt x="26529" y="29765"/>
                  </a:cubicBezTo>
                  <a:cubicBezTo>
                    <a:pt x="28840" y="28378"/>
                    <a:pt x="26714" y="20706"/>
                    <a:pt x="26714" y="20706"/>
                  </a:cubicBezTo>
                  <a:lnTo>
                    <a:pt x="26714" y="20706"/>
                  </a:lnTo>
                  <a:cubicBezTo>
                    <a:pt x="26713" y="20706"/>
                    <a:pt x="14767" y="21453"/>
                    <a:pt x="12645" y="21453"/>
                  </a:cubicBezTo>
                  <a:cubicBezTo>
                    <a:pt x="12528" y="21453"/>
                    <a:pt x="12440" y="21450"/>
                    <a:pt x="12387" y="21445"/>
                  </a:cubicBezTo>
                  <a:cubicBezTo>
                    <a:pt x="13496" y="15622"/>
                    <a:pt x="11092" y="463"/>
                    <a:pt x="7395" y="1"/>
                  </a:cubicBezTo>
                  <a:close/>
                </a:path>
              </a:pathLst>
            </a:custGeom>
            <a:solidFill>
              <a:srgbClr val="95B2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6" name="Google Shape;2386;p36"/>
          <p:cNvGrpSpPr/>
          <p:nvPr/>
        </p:nvGrpSpPr>
        <p:grpSpPr>
          <a:xfrm>
            <a:off x="2371007" y="3875161"/>
            <a:ext cx="500778" cy="1105005"/>
            <a:chOff x="2391607" y="3128997"/>
            <a:chExt cx="500778" cy="1105005"/>
          </a:xfrm>
        </p:grpSpPr>
        <p:sp>
          <p:nvSpPr>
            <p:cNvPr id="2387" name="Google Shape;2387;p36"/>
            <p:cNvSpPr/>
            <p:nvPr/>
          </p:nvSpPr>
          <p:spPr>
            <a:xfrm>
              <a:off x="2444148" y="3931880"/>
              <a:ext cx="395713" cy="302122"/>
            </a:xfrm>
            <a:custGeom>
              <a:rect b="b" l="l" r="r" t="t"/>
              <a:pathLst>
                <a:path extrusionOk="0" h="17009" w="22278">
                  <a:moveTo>
                    <a:pt x="93" y="0"/>
                  </a:moveTo>
                  <a:lnTo>
                    <a:pt x="2311" y="11924"/>
                  </a:lnTo>
                  <a:cubicBezTo>
                    <a:pt x="2496" y="13033"/>
                    <a:pt x="3420" y="14050"/>
                    <a:pt x="4807" y="14974"/>
                  </a:cubicBezTo>
                  <a:cubicBezTo>
                    <a:pt x="8319" y="17008"/>
                    <a:pt x="14050" y="17008"/>
                    <a:pt x="17563" y="14974"/>
                  </a:cubicBezTo>
                  <a:cubicBezTo>
                    <a:pt x="19134" y="13958"/>
                    <a:pt x="19966" y="12848"/>
                    <a:pt x="20151" y="11554"/>
                  </a:cubicBezTo>
                  <a:lnTo>
                    <a:pt x="22277" y="92"/>
                  </a:lnTo>
                  <a:cubicBezTo>
                    <a:pt x="22000" y="7395"/>
                    <a:pt x="0" y="3235"/>
                    <a:pt x="93" y="0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6"/>
            <p:cNvSpPr/>
            <p:nvPr/>
          </p:nvSpPr>
          <p:spPr>
            <a:xfrm>
              <a:off x="2426084" y="3807081"/>
              <a:ext cx="433476" cy="239740"/>
            </a:xfrm>
            <a:custGeom>
              <a:rect b="b" l="l" r="r" t="t"/>
              <a:pathLst>
                <a:path extrusionOk="0" h="13497" w="24404">
                  <a:moveTo>
                    <a:pt x="19966" y="2497"/>
                  </a:moveTo>
                  <a:cubicBezTo>
                    <a:pt x="15622" y="1"/>
                    <a:pt x="8597" y="1"/>
                    <a:pt x="4345" y="2497"/>
                  </a:cubicBezTo>
                  <a:cubicBezTo>
                    <a:pt x="1" y="4992"/>
                    <a:pt x="1" y="9060"/>
                    <a:pt x="4345" y="11648"/>
                  </a:cubicBezTo>
                  <a:cubicBezTo>
                    <a:pt x="6563" y="12849"/>
                    <a:pt x="9336" y="13496"/>
                    <a:pt x="12202" y="13496"/>
                  </a:cubicBezTo>
                  <a:cubicBezTo>
                    <a:pt x="15067" y="13496"/>
                    <a:pt x="17933" y="12849"/>
                    <a:pt x="20059" y="11648"/>
                  </a:cubicBezTo>
                  <a:cubicBezTo>
                    <a:pt x="24403" y="9060"/>
                    <a:pt x="24403" y="4992"/>
                    <a:pt x="19966" y="249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6"/>
            <p:cNvSpPr/>
            <p:nvPr/>
          </p:nvSpPr>
          <p:spPr>
            <a:xfrm>
              <a:off x="2475339" y="3835003"/>
              <a:ext cx="334965" cy="193753"/>
            </a:xfrm>
            <a:custGeom>
              <a:rect b="b" l="l" r="r" t="t"/>
              <a:pathLst>
                <a:path extrusionOk="0" h="10908" w="18858">
                  <a:moveTo>
                    <a:pt x="15437" y="1941"/>
                  </a:moveTo>
                  <a:cubicBezTo>
                    <a:pt x="12110" y="0"/>
                    <a:pt x="6656" y="0"/>
                    <a:pt x="3328" y="1941"/>
                  </a:cubicBezTo>
                  <a:cubicBezTo>
                    <a:pt x="1" y="3883"/>
                    <a:pt x="1" y="7025"/>
                    <a:pt x="3328" y="8967"/>
                  </a:cubicBezTo>
                  <a:cubicBezTo>
                    <a:pt x="6748" y="10908"/>
                    <a:pt x="12202" y="10908"/>
                    <a:pt x="15530" y="8967"/>
                  </a:cubicBezTo>
                  <a:cubicBezTo>
                    <a:pt x="18857" y="7025"/>
                    <a:pt x="18857" y="3883"/>
                    <a:pt x="15437" y="1941"/>
                  </a:cubicBezTo>
                  <a:close/>
                </a:path>
              </a:pathLst>
            </a:custGeom>
            <a:solidFill>
              <a:srgbClr val="93C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6"/>
            <p:cNvSpPr/>
            <p:nvPr/>
          </p:nvSpPr>
          <p:spPr>
            <a:xfrm>
              <a:off x="2623105" y="3383481"/>
              <a:ext cx="39433" cy="558258"/>
            </a:xfrm>
            <a:custGeom>
              <a:rect b="b" l="l" r="r" t="t"/>
              <a:pathLst>
                <a:path extrusionOk="0" h="31429" w="2220">
                  <a:moveTo>
                    <a:pt x="2219" y="1"/>
                  </a:moveTo>
                  <a:cubicBezTo>
                    <a:pt x="2219" y="1"/>
                    <a:pt x="2219" y="93"/>
                    <a:pt x="2219" y="93"/>
                  </a:cubicBezTo>
                  <a:cubicBezTo>
                    <a:pt x="2219" y="93"/>
                    <a:pt x="2219" y="93"/>
                    <a:pt x="2219" y="93"/>
                  </a:cubicBezTo>
                  <a:cubicBezTo>
                    <a:pt x="2219" y="93"/>
                    <a:pt x="2219" y="93"/>
                    <a:pt x="2219" y="93"/>
                  </a:cubicBezTo>
                  <a:cubicBezTo>
                    <a:pt x="2219" y="93"/>
                    <a:pt x="2219" y="186"/>
                    <a:pt x="2219" y="186"/>
                  </a:cubicBezTo>
                  <a:cubicBezTo>
                    <a:pt x="2219" y="186"/>
                    <a:pt x="2219" y="186"/>
                    <a:pt x="2127" y="186"/>
                  </a:cubicBezTo>
                  <a:cubicBezTo>
                    <a:pt x="2127" y="186"/>
                    <a:pt x="2127" y="186"/>
                    <a:pt x="2127" y="186"/>
                  </a:cubicBezTo>
                  <a:cubicBezTo>
                    <a:pt x="2127" y="186"/>
                    <a:pt x="2127" y="278"/>
                    <a:pt x="2127" y="278"/>
                  </a:cubicBezTo>
                  <a:cubicBezTo>
                    <a:pt x="2127" y="278"/>
                    <a:pt x="2127" y="278"/>
                    <a:pt x="2127" y="278"/>
                  </a:cubicBezTo>
                  <a:lnTo>
                    <a:pt x="2127" y="278"/>
                  </a:lnTo>
                  <a:cubicBezTo>
                    <a:pt x="2034" y="278"/>
                    <a:pt x="2034" y="370"/>
                    <a:pt x="2034" y="370"/>
                  </a:cubicBezTo>
                  <a:cubicBezTo>
                    <a:pt x="2034" y="370"/>
                    <a:pt x="2034" y="370"/>
                    <a:pt x="2034" y="370"/>
                  </a:cubicBezTo>
                  <a:cubicBezTo>
                    <a:pt x="2034" y="370"/>
                    <a:pt x="2034" y="370"/>
                    <a:pt x="1942" y="370"/>
                  </a:cubicBezTo>
                  <a:cubicBezTo>
                    <a:pt x="1942" y="370"/>
                    <a:pt x="1942" y="370"/>
                    <a:pt x="1942" y="463"/>
                  </a:cubicBezTo>
                  <a:cubicBezTo>
                    <a:pt x="1942" y="463"/>
                    <a:pt x="1942" y="463"/>
                    <a:pt x="1849" y="463"/>
                  </a:cubicBezTo>
                  <a:cubicBezTo>
                    <a:pt x="1849" y="463"/>
                    <a:pt x="1849" y="463"/>
                    <a:pt x="1757" y="463"/>
                  </a:cubicBezTo>
                  <a:lnTo>
                    <a:pt x="1757" y="555"/>
                  </a:lnTo>
                  <a:cubicBezTo>
                    <a:pt x="1757" y="555"/>
                    <a:pt x="1665" y="555"/>
                    <a:pt x="1665" y="555"/>
                  </a:cubicBezTo>
                  <a:cubicBezTo>
                    <a:pt x="1665" y="555"/>
                    <a:pt x="1665" y="555"/>
                    <a:pt x="1665" y="555"/>
                  </a:cubicBezTo>
                  <a:cubicBezTo>
                    <a:pt x="1572" y="555"/>
                    <a:pt x="1572" y="555"/>
                    <a:pt x="1572" y="555"/>
                  </a:cubicBezTo>
                  <a:cubicBezTo>
                    <a:pt x="1572" y="555"/>
                    <a:pt x="1572" y="555"/>
                    <a:pt x="1572" y="555"/>
                  </a:cubicBezTo>
                  <a:cubicBezTo>
                    <a:pt x="1480" y="555"/>
                    <a:pt x="1480" y="555"/>
                    <a:pt x="1480" y="648"/>
                  </a:cubicBezTo>
                  <a:cubicBezTo>
                    <a:pt x="1480" y="648"/>
                    <a:pt x="1480" y="648"/>
                    <a:pt x="1387" y="648"/>
                  </a:cubicBezTo>
                  <a:cubicBezTo>
                    <a:pt x="1387" y="648"/>
                    <a:pt x="1387" y="648"/>
                    <a:pt x="1295" y="648"/>
                  </a:cubicBezTo>
                  <a:cubicBezTo>
                    <a:pt x="1295" y="648"/>
                    <a:pt x="1295" y="648"/>
                    <a:pt x="1295" y="648"/>
                  </a:cubicBezTo>
                  <a:cubicBezTo>
                    <a:pt x="1202" y="648"/>
                    <a:pt x="1202" y="648"/>
                    <a:pt x="1202" y="648"/>
                  </a:cubicBezTo>
                  <a:cubicBezTo>
                    <a:pt x="1202" y="648"/>
                    <a:pt x="1110" y="648"/>
                    <a:pt x="1110" y="648"/>
                  </a:cubicBezTo>
                  <a:cubicBezTo>
                    <a:pt x="1110" y="648"/>
                    <a:pt x="1110" y="648"/>
                    <a:pt x="1110" y="648"/>
                  </a:cubicBezTo>
                  <a:cubicBezTo>
                    <a:pt x="1017" y="648"/>
                    <a:pt x="1017" y="648"/>
                    <a:pt x="1017" y="648"/>
                  </a:cubicBezTo>
                  <a:cubicBezTo>
                    <a:pt x="1017" y="648"/>
                    <a:pt x="1017" y="648"/>
                    <a:pt x="925" y="648"/>
                  </a:cubicBezTo>
                  <a:cubicBezTo>
                    <a:pt x="925" y="648"/>
                    <a:pt x="925" y="648"/>
                    <a:pt x="925" y="648"/>
                  </a:cubicBezTo>
                  <a:lnTo>
                    <a:pt x="833" y="648"/>
                  </a:lnTo>
                  <a:cubicBezTo>
                    <a:pt x="833" y="648"/>
                    <a:pt x="833" y="648"/>
                    <a:pt x="833" y="648"/>
                  </a:cubicBezTo>
                  <a:cubicBezTo>
                    <a:pt x="740" y="648"/>
                    <a:pt x="740" y="648"/>
                    <a:pt x="740" y="648"/>
                  </a:cubicBezTo>
                  <a:cubicBezTo>
                    <a:pt x="740" y="648"/>
                    <a:pt x="740" y="555"/>
                    <a:pt x="740" y="555"/>
                  </a:cubicBezTo>
                  <a:cubicBezTo>
                    <a:pt x="648" y="555"/>
                    <a:pt x="648" y="555"/>
                    <a:pt x="648" y="555"/>
                  </a:cubicBezTo>
                  <a:cubicBezTo>
                    <a:pt x="648" y="555"/>
                    <a:pt x="555" y="555"/>
                    <a:pt x="555" y="555"/>
                  </a:cubicBezTo>
                  <a:cubicBezTo>
                    <a:pt x="555" y="555"/>
                    <a:pt x="463" y="555"/>
                    <a:pt x="463" y="555"/>
                  </a:cubicBezTo>
                  <a:cubicBezTo>
                    <a:pt x="463" y="555"/>
                    <a:pt x="463" y="555"/>
                    <a:pt x="370" y="463"/>
                  </a:cubicBezTo>
                  <a:cubicBezTo>
                    <a:pt x="370" y="463"/>
                    <a:pt x="370" y="463"/>
                    <a:pt x="370" y="463"/>
                  </a:cubicBezTo>
                  <a:cubicBezTo>
                    <a:pt x="370" y="463"/>
                    <a:pt x="278" y="463"/>
                    <a:pt x="278" y="463"/>
                  </a:cubicBezTo>
                  <a:cubicBezTo>
                    <a:pt x="93" y="278"/>
                    <a:pt x="1" y="186"/>
                    <a:pt x="1" y="1"/>
                  </a:cubicBezTo>
                  <a:lnTo>
                    <a:pt x="1" y="30782"/>
                  </a:lnTo>
                  <a:cubicBezTo>
                    <a:pt x="1" y="30966"/>
                    <a:pt x="93" y="31059"/>
                    <a:pt x="278" y="31244"/>
                  </a:cubicBezTo>
                  <a:cubicBezTo>
                    <a:pt x="278" y="31244"/>
                    <a:pt x="370" y="31244"/>
                    <a:pt x="370" y="31244"/>
                  </a:cubicBezTo>
                  <a:cubicBezTo>
                    <a:pt x="370" y="31244"/>
                    <a:pt x="370" y="31244"/>
                    <a:pt x="370" y="31244"/>
                  </a:cubicBezTo>
                  <a:cubicBezTo>
                    <a:pt x="463" y="31336"/>
                    <a:pt x="463" y="31336"/>
                    <a:pt x="463" y="31336"/>
                  </a:cubicBezTo>
                  <a:cubicBezTo>
                    <a:pt x="463" y="31336"/>
                    <a:pt x="463" y="31336"/>
                    <a:pt x="463" y="31336"/>
                  </a:cubicBezTo>
                  <a:cubicBezTo>
                    <a:pt x="463" y="31336"/>
                    <a:pt x="555" y="31336"/>
                    <a:pt x="555" y="31336"/>
                  </a:cubicBezTo>
                  <a:cubicBezTo>
                    <a:pt x="555" y="31336"/>
                    <a:pt x="555" y="31336"/>
                    <a:pt x="555" y="31336"/>
                  </a:cubicBezTo>
                  <a:cubicBezTo>
                    <a:pt x="648" y="31336"/>
                    <a:pt x="648" y="31336"/>
                    <a:pt x="648" y="31336"/>
                  </a:cubicBezTo>
                  <a:cubicBezTo>
                    <a:pt x="648" y="31336"/>
                    <a:pt x="648" y="31336"/>
                    <a:pt x="648" y="31429"/>
                  </a:cubicBezTo>
                  <a:cubicBezTo>
                    <a:pt x="740" y="31429"/>
                    <a:pt x="740" y="31429"/>
                    <a:pt x="740" y="31429"/>
                  </a:cubicBezTo>
                  <a:cubicBezTo>
                    <a:pt x="740" y="31429"/>
                    <a:pt x="740" y="31429"/>
                    <a:pt x="740" y="31429"/>
                  </a:cubicBezTo>
                  <a:cubicBezTo>
                    <a:pt x="740" y="31429"/>
                    <a:pt x="740" y="31429"/>
                    <a:pt x="833" y="31429"/>
                  </a:cubicBezTo>
                  <a:cubicBezTo>
                    <a:pt x="833" y="31429"/>
                    <a:pt x="833" y="31429"/>
                    <a:pt x="833" y="31429"/>
                  </a:cubicBezTo>
                  <a:cubicBezTo>
                    <a:pt x="833" y="31429"/>
                    <a:pt x="833" y="31429"/>
                    <a:pt x="833" y="31429"/>
                  </a:cubicBezTo>
                  <a:cubicBezTo>
                    <a:pt x="833" y="31429"/>
                    <a:pt x="925" y="31429"/>
                    <a:pt x="925" y="31429"/>
                  </a:cubicBezTo>
                  <a:cubicBezTo>
                    <a:pt x="925" y="31429"/>
                    <a:pt x="925" y="31429"/>
                    <a:pt x="925" y="31429"/>
                  </a:cubicBezTo>
                  <a:cubicBezTo>
                    <a:pt x="925" y="31429"/>
                    <a:pt x="925" y="31429"/>
                    <a:pt x="925" y="31429"/>
                  </a:cubicBezTo>
                  <a:cubicBezTo>
                    <a:pt x="1017" y="31429"/>
                    <a:pt x="1017" y="31429"/>
                    <a:pt x="1017" y="31429"/>
                  </a:cubicBezTo>
                  <a:cubicBezTo>
                    <a:pt x="1017" y="31429"/>
                    <a:pt x="1017" y="31429"/>
                    <a:pt x="1017" y="31429"/>
                  </a:cubicBezTo>
                  <a:lnTo>
                    <a:pt x="1110" y="31429"/>
                  </a:lnTo>
                  <a:lnTo>
                    <a:pt x="1110" y="31429"/>
                  </a:lnTo>
                  <a:cubicBezTo>
                    <a:pt x="1110" y="31429"/>
                    <a:pt x="1110" y="31429"/>
                    <a:pt x="1202" y="31429"/>
                  </a:cubicBezTo>
                  <a:cubicBezTo>
                    <a:pt x="1202" y="31429"/>
                    <a:pt x="1202" y="31429"/>
                    <a:pt x="1202" y="31429"/>
                  </a:cubicBezTo>
                  <a:cubicBezTo>
                    <a:pt x="1202" y="31429"/>
                    <a:pt x="1202" y="31429"/>
                    <a:pt x="1295" y="31429"/>
                  </a:cubicBezTo>
                  <a:cubicBezTo>
                    <a:pt x="1295" y="31429"/>
                    <a:pt x="1295" y="31429"/>
                    <a:pt x="1295" y="31429"/>
                  </a:cubicBezTo>
                  <a:cubicBezTo>
                    <a:pt x="1295" y="31429"/>
                    <a:pt x="1295" y="31429"/>
                    <a:pt x="1295" y="31429"/>
                  </a:cubicBezTo>
                  <a:cubicBezTo>
                    <a:pt x="1387" y="31429"/>
                    <a:pt x="1387" y="31429"/>
                    <a:pt x="1387" y="31429"/>
                  </a:cubicBezTo>
                  <a:cubicBezTo>
                    <a:pt x="1387" y="31429"/>
                    <a:pt x="1387" y="31429"/>
                    <a:pt x="1387" y="31429"/>
                  </a:cubicBezTo>
                  <a:cubicBezTo>
                    <a:pt x="1480" y="31429"/>
                    <a:pt x="1480" y="31429"/>
                    <a:pt x="1480" y="31429"/>
                  </a:cubicBezTo>
                  <a:cubicBezTo>
                    <a:pt x="1480" y="31336"/>
                    <a:pt x="1480" y="31336"/>
                    <a:pt x="1572" y="31336"/>
                  </a:cubicBezTo>
                  <a:cubicBezTo>
                    <a:pt x="1572" y="31336"/>
                    <a:pt x="1572" y="31336"/>
                    <a:pt x="1572" y="31336"/>
                  </a:cubicBezTo>
                  <a:cubicBezTo>
                    <a:pt x="1572" y="31336"/>
                    <a:pt x="1572" y="31336"/>
                    <a:pt x="1665" y="31336"/>
                  </a:cubicBezTo>
                  <a:cubicBezTo>
                    <a:pt x="1665" y="31336"/>
                    <a:pt x="1665" y="31336"/>
                    <a:pt x="1665" y="31336"/>
                  </a:cubicBezTo>
                  <a:cubicBezTo>
                    <a:pt x="1665" y="31336"/>
                    <a:pt x="1665" y="31336"/>
                    <a:pt x="1665" y="31336"/>
                  </a:cubicBezTo>
                  <a:cubicBezTo>
                    <a:pt x="1665" y="31336"/>
                    <a:pt x="1757" y="31336"/>
                    <a:pt x="1757" y="31336"/>
                  </a:cubicBezTo>
                  <a:cubicBezTo>
                    <a:pt x="1757" y="31336"/>
                    <a:pt x="1757" y="31244"/>
                    <a:pt x="1757" y="31244"/>
                  </a:cubicBezTo>
                  <a:cubicBezTo>
                    <a:pt x="1849" y="31244"/>
                    <a:pt x="1849" y="31244"/>
                    <a:pt x="1849" y="31244"/>
                  </a:cubicBezTo>
                  <a:cubicBezTo>
                    <a:pt x="1942" y="31244"/>
                    <a:pt x="1942" y="31244"/>
                    <a:pt x="1942" y="31244"/>
                  </a:cubicBezTo>
                  <a:cubicBezTo>
                    <a:pt x="1942" y="31244"/>
                    <a:pt x="1942" y="31244"/>
                    <a:pt x="1942" y="31244"/>
                  </a:cubicBezTo>
                  <a:cubicBezTo>
                    <a:pt x="1942" y="31151"/>
                    <a:pt x="1942" y="31151"/>
                    <a:pt x="1942" y="31151"/>
                  </a:cubicBezTo>
                  <a:cubicBezTo>
                    <a:pt x="2034" y="31151"/>
                    <a:pt x="2034" y="31151"/>
                    <a:pt x="2034" y="31151"/>
                  </a:cubicBezTo>
                  <a:cubicBezTo>
                    <a:pt x="2034" y="31151"/>
                    <a:pt x="2034" y="31151"/>
                    <a:pt x="2034" y="31151"/>
                  </a:cubicBezTo>
                  <a:cubicBezTo>
                    <a:pt x="2034" y="31151"/>
                    <a:pt x="2034" y="31151"/>
                    <a:pt x="2034" y="31151"/>
                  </a:cubicBezTo>
                  <a:cubicBezTo>
                    <a:pt x="2034" y="31059"/>
                    <a:pt x="2034" y="31059"/>
                    <a:pt x="2127" y="31059"/>
                  </a:cubicBezTo>
                  <a:cubicBezTo>
                    <a:pt x="2127" y="31059"/>
                    <a:pt x="2127" y="31059"/>
                    <a:pt x="2127" y="31059"/>
                  </a:cubicBezTo>
                  <a:cubicBezTo>
                    <a:pt x="2127" y="31059"/>
                    <a:pt x="2127" y="31059"/>
                    <a:pt x="2127" y="31059"/>
                  </a:cubicBezTo>
                  <a:cubicBezTo>
                    <a:pt x="2127" y="31059"/>
                    <a:pt x="2127" y="31059"/>
                    <a:pt x="2127" y="31059"/>
                  </a:cubicBezTo>
                  <a:cubicBezTo>
                    <a:pt x="2127" y="31059"/>
                    <a:pt x="2127" y="30966"/>
                    <a:pt x="2127" y="30966"/>
                  </a:cubicBezTo>
                  <a:cubicBezTo>
                    <a:pt x="2127" y="30966"/>
                    <a:pt x="2127" y="30966"/>
                    <a:pt x="2127" y="30966"/>
                  </a:cubicBezTo>
                  <a:cubicBezTo>
                    <a:pt x="2127" y="30966"/>
                    <a:pt x="2127" y="30966"/>
                    <a:pt x="2127" y="30966"/>
                  </a:cubicBezTo>
                  <a:cubicBezTo>
                    <a:pt x="2219" y="30966"/>
                    <a:pt x="2219" y="30966"/>
                    <a:pt x="2219" y="30966"/>
                  </a:cubicBezTo>
                  <a:cubicBezTo>
                    <a:pt x="2219" y="30966"/>
                    <a:pt x="2219" y="30874"/>
                    <a:pt x="2219" y="30874"/>
                  </a:cubicBezTo>
                  <a:cubicBezTo>
                    <a:pt x="2219" y="30874"/>
                    <a:pt x="2219" y="30874"/>
                    <a:pt x="2219" y="30874"/>
                  </a:cubicBezTo>
                  <a:cubicBezTo>
                    <a:pt x="2219" y="30874"/>
                    <a:pt x="2219" y="30874"/>
                    <a:pt x="2219" y="30874"/>
                  </a:cubicBezTo>
                  <a:cubicBezTo>
                    <a:pt x="2219" y="30874"/>
                    <a:pt x="2219" y="30874"/>
                    <a:pt x="2219" y="30874"/>
                  </a:cubicBezTo>
                  <a:lnTo>
                    <a:pt x="2219" y="30874"/>
                  </a:lnTo>
                  <a:cubicBezTo>
                    <a:pt x="2219" y="30782"/>
                    <a:pt x="2219" y="30782"/>
                    <a:pt x="2219" y="30782"/>
                  </a:cubicBezTo>
                  <a:cubicBezTo>
                    <a:pt x="2219" y="30782"/>
                    <a:pt x="2219" y="30782"/>
                    <a:pt x="2219" y="30782"/>
                  </a:cubicBezTo>
                  <a:lnTo>
                    <a:pt x="2219" y="30782"/>
                  </a:lnTo>
                  <a:lnTo>
                    <a:pt x="2219" y="1"/>
                  </a:lnTo>
                  <a:cubicBezTo>
                    <a:pt x="2219" y="1"/>
                    <a:pt x="2219" y="1"/>
                    <a:pt x="2219" y="1"/>
                  </a:cubicBezTo>
                  <a:close/>
                </a:path>
              </a:pathLst>
            </a:custGeom>
            <a:solidFill>
              <a:srgbClr val="EF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6"/>
            <p:cNvSpPr/>
            <p:nvPr/>
          </p:nvSpPr>
          <p:spPr>
            <a:xfrm>
              <a:off x="2619819" y="3370354"/>
              <a:ext cx="44353" cy="26289"/>
            </a:xfrm>
            <a:custGeom>
              <a:rect b="b" l="l" r="r" t="t"/>
              <a:pathLst>
                <a:path extrusionOk="0" h="1480" w="2497">
                  <a:moveTo>
                    <a:pt x="2034" y="278"/>
                  </a:moveTo>
                  <a:cubicBezTo>
                    <a:pt x="1665" y="0"/>
                    <a:pt x="925" y="0"/>
                    <a:pt x="463" y="278"/>
                  </a:cubicBezTo>
                  <a:cubicBezTo>
                    <a:pt x="1" y="555"/>
                    <a:pt x="1" y="925"/>
                    <a:pt x="463" y="1202"/>
                  </a:cubicBezTo>
                  <a:cubicBezTo>
                    <a:pt x="925" y="1479"/>
                    <a:pt x="1665" y="1479"/>
                    <a:pt x="2127" y="1202"/>
                  </a:cubicBezTo>
                  <a:cubicBezTo>
                    <a:pt x="2497" y="925"/>
                    <a:pt x="2497" y="555"/>
                    <a:pt x="2034" y="278"/>
                  </a:cubicBezTo>
                  <a:close/>
                </a:path>
              </a:pathLst>
            </a:custGeom>
            <a:solidFill>
              <a:srgbClr val="9C9E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6"/>
            <p:cNvSpPr/>
            <p:nvPr/>
          </p:nvSpPr>
          <p:spPr>
            <a:xfrm>
              <a:off x="2391607" y="3128997"/>
              <a:ext cx="500778" cy="456461"/>
            </a:xfrm>
            <a:custGeom>
              <a:rect b="b" l="l" r="r" t="t"/>
              <a:pathLst>
                <a:path extrusionOk="0" h="25698" w="28193">
                  <a:moveTo>
                    <a:pt x="28193" y="12849"/>
                  </a:moveTo>
                  <a:cubicBezTo>
                    <a:pt x="28193" y="19874"/>
                    <a:pt x="21907" y="25697"/>
                    <a:pt x="14143" y="25697"/>
                  </a:cubicBezTo>
                  <a:cubicBezTo>
                    <a:pt x="6378" y="25697"/>
                    <a:pt x="0" y="19874"/>
                    <a:pt x="0" y="12849"/>
                  </a:cubicBezTo>
                  <a:cubicBezTo>
                    <a:pt x="0" y="5731"/>
                    <a:pt x="6378" y="0"/>
                    <a:pt x="14143" y="0"/>
                  </a:cubicBezTo>
                  <a:cubicBezTo>
                    <a:pt x="21907" y="0"/>
                    <a:pt x="28193" y="5731"/>
                    <a:pt x="28193" y="12849"/>
                  </a:cubicBezTo>
                  <a:close/>
                </a:path>
              </a:pathLst>
            </a:custGeom>
            <a:solidFill>
              <a:srgbClr val="93C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6"/>
            <p:cNvSpPr/>
            <p:nvPr/>
          </p:nvSpPr>
          <p:spPr>
            <a:xfrm>
              <a:off x="2391607" y="3334225"/>
              <a:ext cx="500778" cy="251233"/>
            </a:xfrm>
            <a:custGeom>
              <a:rect b="b" l="l" r="r" t="t"/>
              <a:pathLst>
                <a:path extrusionOk="0" h="14144" w="28193">
                  <a:moveTo>
                    <a:pt x="28193" y="1"/>
                  </a:moveTo>
                  <a:cubicBezTo>
                    <a:pt x="28193" y="463"/>
                    <a:pt x="28193" y="833"/>
                    <a:pt x="28193" y="1295"/>
                  </a:cubicBezTo>
                  <a:cubicBezTo>
                    <a:pt x="28193" y="8320"/>
                    <a:pt x="21907" y="14143"/>
                    <a:pt x="14143" y="14143"/>
                  </a:cubicBezTo>
                  <a:cubicBezTo>
                    <a:pt x="6378" y="14143"/>
                    <a:pt x="0" y="8320"/>
                    <a:pt x="0" y="1295"/>
                  </a:cubicBezTo>
                  <a:cubicBezTo>
                    <a:pt x="0" y="833"/>
                    <a:pt x="93" y="463"/>
                    <a:pt x="93" y="1"/>
                  </a:cubicBezTo>
                  <a:cubicBezTo>
                    <a:pt x="2866" y="3791"/>
                    <a:pt x="8135" y="6379"/>
                    <a:pt x="14143" y="6379"/>
                  </a:cubicBezTo>
                  <a:cubicBezTo>
                    <a:pt x="20151" y="6379"/>
                    <a:pt x="25327" y="3791"/>
                    <a:pt x="28193" y="1"/>
                  </a:cubicBezTo>
                  <a:close/>
                </a:path>
              </a:pathLst>
            </a:custGeom>
            <a:solidFill>
              <a:srgbClr val="FDFDFD">
                <a:alpha val="60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4" name="Google Shape;2394;p36"/>
          <p:cNvSpPr txBox="1"/>
          <p:nvPr/>
        </p:nvSpPr>
        <p:spPr>
          <a:xfrm>
            <a:off x="3272400" y="3935100"/>
            <a:ext cx="30000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D3B4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Limitations</a:t>
            </a:r>
            <a:endParaRPr sz="1800">
              <a:solidFill>
                <a:srgbClr val="2D3B4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Barlow Semi Condensed"/>
              <a:buAutoNum type="arabicPeriod"/>
            </a:pPr>
            <a:r>
              <a:rPr lang="en" sz="1800">
                <a:solidFill>
                  <a:srgbClr val="2D3B4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Use of qualitative tests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8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37"/>
          <p:cNvSpPr txBox="1"/>
          <p:nvPr>
            <p:ph type="title"/>
          </p:nvPr>
        </p:nvSpPr>
        <p:spPr>
          <a:xfrm>
            <a:off x="723750" y="3730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Discipline</a:t>
            </a:r>
            <a:endParaRPr/>
          </a:p>
        </p:txBody>
      </p:sp>
      <p:pic>
        <p:nvPicPr>
          <p:cNvPr id="2400" name="Google Shape;24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50" y="1109675"/>
            <a:ext cx="3359099" cy="293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1" name="Google Shape;240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1250" y="1099625"/>
            <a:ext cx="3666150" cy="38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5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p38"/>
          <p:cNvSpPr txBox="1"/>
          <p:nvPr/>
        </p:nvSpPr>
        <p:spPr>
          <a:xfrm>
            <a:off x="874800" y="324000"/>
            <a:ext cx="77760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jalla One"/>
                <a:ea typeface="Fjalla One"/>
                <a:cs typeface="Fjalla One"/>
                <a:sym typeface="Fjalla One"/>
              </a:rPr>
              <a:t>Plan for Remaining Requirements/User Stories Potential Project Risks</a:t>
            </a:r>
            <a:endParaRPr b="1" sz="2500">
              <a:solidFill>
                <a:schemeClr val="dk2"/>
              </a:solidFill>
              <a:highlight>
                <a:schemeClr val="lt1"/>
              </a:highlight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sz="252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07" name="Google Shape;2407;p38"/>
          <p:cNvSpPr txBox="1"/>
          <p:nvPr/>
        </p:nvSpPr>
        <p:spPr>
          <a:xfrm>
            <a:off x="1006500" y="1668600"/>
            <a:ext cx="5028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Barlow Semi Condensed"/>
              <a:buChar char="●"/>
            </a:pPr>
            <a:r>
              <a:rPr lang="en" sz="1700">
                <a:latin typeface="Barlow Semi Condensed"/>
                <a:ea typeface="Barlow Semi Condensed"/>
                <a:cs typeface="Barlow Semi Condensed"/>
                <a:sym typeface="Barlow Semi Condensed"/>
              </a:rPr>
              <a:t>Finalize the systematic review for our TB products</a:t>
            </a:r>
            <a:endParaRPr sz="1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Barlow Semi Condensed"/>
              <a:buChar char="●"/>
            </a:pPr>
            <a:r>
              <a:rPr lang="en" sz="1700">
                <a:latin typeface="Barlow Semi Condensed"/>
                <a:ea typeface="Barlow Semi Condensed"/>
                <a:cs typeface="Barlow Semi Condensed"/>
                <a:sym typeface="Barlow Semi Condensed"/>
              </a:rPr>
              <a:t>Work through the user stories left </a:t>
            </a:r>
            <a:endParaRPr sz="1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Barlow Semi Condensed"/>
              <a:buChar char="●"/>
            </a:pPr>
            <a:r>
              <a:rPr lang="en" sz="17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Start to prepare meta analysis for the project</a:t>
            </a:r>
            <a:endParaRPr sz="1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Barlow Semi Condensed"/>
              <a:buChar char="●"/>
            </a:pPr>
            <a:r>
              <a:rPr lang="en" sz="17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Prepare the client deployment and doing a demo for our client</a:t>
            </a:r>
            <a:endParaRPr sz="1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Project Risks:</a:t>
            </a:r>
            <a:endParaRPr sz="1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Barlow Semi Condensed"/>
              <a:buChar char="●"/>
            </a:pPr>
            <a:r>
              <a:rPr lang="en" sz="1700">
                <a:latin typeface="Barlow Semi Condensed"/>
                <a:ea typeface="Barlow Semi Condensed"/>
                <a:cs typeface="Barlow Semi Condensed"/>
                <a:sym typeface="Barlow Semi Condensed"/>
              </a:rPr>
              <a:t>No enough articles</a:t>
            </a:r>
            <a:endParaRPr sz="1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Barlow Semi Condensed"/>
              <a:buChar char="●"/>
            </a:pPr>
            <a:r>
              <a:rPr lang="en" sz="1700">
                <a:latin typeface="Barlow Semi Condensed"/>
                <a:ea typeface="Barlow Semi Condensed"/>
                <a:cs typeface="Barlow Semi Condensed"/>
                <a:sym typeface="Barlow Semi Condensed"/>
              </a:rPr>
              <a:t>Lack of data</a:t>
            </a:r>
            <a:endParaRPr sz="1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408" name="Google Shape;2408;p38"/>
          <p:cNvGrpSpPr/>
          <p:nvPr/>
        </p:nvGrpSpPr>
        <p:grpSpPr>
          <a:xfrm>
            <a:off x="6848713" y="1269126"/>
            <a:ext cx="1971408" cy="3607778"/>
            <a:chOff x="6349696" y="1359268"/>
            <a:chExt cx="1814625" cy="3320856"/>
          </a:xfrm>
        </p:grpSpPr>
        <p:sp>
          <p:nvSpPr>
            <p:cNvPr id="2409" name="Google Shape;2409;p38"/>
            <p:cNvSpPr/>
            <p:nvPr/>
          </p:nvSpPr>
          <p:spPr>
            <a:xfrm>
              <a:off x="7404060" y="1359268"/>
              <a:ext cx="760261" cy="1591458"/>
            </a:xfrm>
            <a:custGeom>
              <a:rect b="b" l="l" r="r" t="t"/>
              <a:pathLst>
                <a:path extrusionOk="0" h="80519" w="38465">
                  <a:moveTo>
                    <a:pt x="3983" y="1"/>
                  </a:moveTo>
                  <a:cubicBezTo>
                    <a:pt x="1941" y="1"/>
                    <a:pt x="0" y="1604"/>
                    <a:pt x="0" y="3870"/>
                  </a:cubicBezTo>
                  <a:lnTo>
                    <a:pt x="1306" y="53908"/>
                  </a:lnTo>
                  <a:cubicBezTo>
                    <a:pt x="1306" y="56780"/>
                    <a:pt x="3307" y="60348"/>
                    <a:pt x="5831" y="61827"/>
                  </a:cubicBezTo>
                  <a:lnTo>
                    <a:pt x="33069" y="80189"/>
                  </a:lnTo>
                  <a:cubicBezTo>
                    <a:pt x="33467" y="80416"/>
                    <a:pt x="33879" y="80518"/>
                    <a:pt x="34291" y="80518"/>
                  </a:cubicBezTo>
                  <a:cubicBezTo>
                    <a:pt x="36394" y="80518"/>
                    <a:pt x="38464" y="77847"/>
                    <a:pt x="38464" y="75664"/>
                  </a:cubicBezTo>
                  <a:lnTo>
                    <a:pt x="38464" y="24842"/>
                  </a:lnTo>
                  <a:cubicBezTo>
                    <a:pt x="38464" y="21710"/>
                    <a:pt x="36463" y="18229"/>
                    <a:pt x="33939" y="16749"/>
                  </a:cubicBezTo>
                  <a:lnTo>
                    <a:pt x="5831" y="476"/>
                  </a:lnTo>
                  <a:cubicBezTo>
                    <a:pt x="5240" y="150"/>
                    <a:pt x="4607" y="1"/>
                    <a:pt x="3983" y="1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8"/>
            <p:cNvSpPr/>
            <p:nvPr/>
          </p:nvSpPr>
          <p:spPr>
            <a:xfrm>
              <a:off x="7395462" y="1391327"/>
              <a:ext cx="734448" cy="1556909"/>
            </a:xfrm>
            <a:custGeom>
              <a:rect b="b" l="l" r="r" t="t"/>
              <a:pathLst>
                <a:path extrusionOk="0" h="78771" w="37159">
                  <a:moveTo>
                    <a:pt x="2505" y="1"/>
                  </a:moveTo>
                  <a:cubicBezTo>
                    <a:pt x="1013" y="1"/>
                    <a:pt x="0" y="1163"/>
                    <a:pt x="0" y="3205"/>
                  </a:cubicBezTo>
                  <a:lnTo>
                    <a:pt x="0" y="54026"/>
                  </a:lnTo>
                  <a:cubicBezTo>
                    <a:pt x="0" y="56898"/>
                    <a:pt x="2002" y="60466"/>
                    <a:pt x="4525" y="61858"/>
                  </a:cubicBezTo>
                  <a:lnTo>
                    <a:pt x="32634" y="78132"/>
                  </a:lnTo>
                  <a:cubicBezTo>
                    <a:pt x="33379" y="78568"/>
                    <a:pt x="34078" y="78770"/>
                    <a:pt x="34695" y="78770"/>
                  </a:cubicBezTo>
                  <a:cubicBezTo>
                    <a:pt x="36165" y="78770"/>
                    <a:pt x="37159" y="77622"/>
                    <a:pt x="37159" y="75782"/>
                  </a:cubicBezTo>
                  <a:lnTo>
                    <a:pt x="37159" y="24961"/>
                  </a:lnTo>
                  <a:cubicBezTo>
                    <a:pt x="37159" y="21828"/>
                    <a:pt x="35157" y="18347"/>
                    <a:pt x="32634" y="16868"/>
                  </a:cubicBezTo>
                  <a:lnTo>
                    <a:pt x="4525" y="595"/>
                  </a:lnTo>
                  <a:cubicBezTo>
                    <a:pt x="3797" y="192"/>
                    <a:pt x="3111" y="1"/>
                    <a:pt x="2505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8"/>
            <p:cNvSpPr/>
            <p:nvPr/>
          </p:nvSpPr>
          <p:spPr>
            <a:xfrm>
              <a:off x="7417816" y="1442854"/>
              <a:ext cx="693178" cy="1455989"/>
            </a:xfrm>
            <a:custGeom>
              <a:rect b="b" l="l" r="r" t="t"/>
              <a:pathLst>
                <a:path extrusionOk="0" h="73665" w="35071">
                  <a:moveTo>
                    <a:pt x="2354" y="0"/>
                  </a:moveTo>
                  <a:cubicBezTo>
                    <a:pt x="960" y="0"/>
                    <a:pt x="1" y="1125"/>
                    <a:pt x="1" y="3035"/>
                  </a:cubicBezTo>
                  <a:lnTo>
                    <a:pt x="1" y="50549"/>
                  </a:lnTo>
                  <a:cubicBezTo>
                    <a:pt x="1" y="53247"/>
                    <a:pt x="1915" y="56554"/>
                    <a:pt x="4265" y="57859"/>
                  </a:cubicBezTo>
                  <a:lnTo>
                    <a:pt x="30545" y="73088"/>
                  </a:lnTo>
                  <a:cubicBezTo>
                    <a:pt x="31193" y="73472"/>
                    <a:pt x="31809" y="73664"/>
                    <a:pt x="32365" y="73664"/>
                  </a:cubicBezTo>
                  <a:cubicBezTo>
                    <a:pt x="33825" y="73664"/>
                    <a:pt x="34881" y="72341"/>
                    <a:pt x="35070" y="69694"/>
                  </a:cubicBezTo>
                  <a:lnTo>
                    <a:pt x="35070" y="22180"/>
                  </a:lnTo>
                  <a:cubicBezTo>
                    <a:pt x="34809" y="20439"/>
                    <a:pt x="32895" y="17133"/>
                    <a:pt x="30545" y="15740"/>
                  </a:cubicBezTo>
                  <a:lnTo>
                    <a:pt x="4265" y="598"/>
                  </a:lnTo>
                  <a:cubicBezTo>
                    <a:pt x="3578" y="192"/>
                    <a:pt x="2929" y="0"/>
                    <a:pt x="235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8"/>
            <p:cNvSpPr/>
            <p:nvPr/>
          </p:nvSpPr>
          <p:spPr>
            <a:xfrm>
              <a:off x="7574335" y="1650742"/>
              <a:ext cx="397336" cy="727589"/>
            </a:xfrm>
            <a:custGeom>
              <a:rect b="b" l="l" r="r" t="t"/>
              <a:pathLst>
                <a:path extrusionOk="0" h="36812" w="20103">
                  <a:moveTo>
                    <a:pt x="88" y="1"/>
                  </a:moveTo>
                  <a:lnTo>
                    <a:pt x="1" y="25237"/>
                  </a:lnTo>
                  <a:lnTo>
                    <a:pt x="19929" y="36811"/>
                  </a:lnTo>
                  <a:lnTo>
                    <a:pt x="20103" y="1157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8"/>
            <p:cNvSpPr/>
            <p:nvPr/>
          </p:nvSpPr>
          <p:spPr>
            <a:xfrm>
              <a:off x="7600129" y="1741918"/>
              <a:ext cx="178913" cy="497090"/>
            </a:xfrm>
            <a:custGeom>
              <a:rect b="b" l="l" r="r" t="t"/>
              <a:pathLst>
                <a:path extrusionOk="0" h="25150" w="9052">
                  <a:moveTo>
                    <a:pt x="6789" y="0"/>
                  </a:moveTo>
                  <a:cubicBezTo>
                    <a:pt x="6789" y="0"/>
                    <a:pt x="6441" y="1827"/>
                    <a:pt x="5918" y="1827"/>
                  </a:cubicBezTo>
                  <a:cubicBezTo>
                    <a:pt x="5396" y="1827"/>
                    <a:pt x="697" y="2176"/>
                    <a:pt x="349" y="3568"/>
                  </a:cubicBezTo>
                  <a:cubicBezTo>
                    <a:pt x="1" y="4873"/>
                    <a:pt x="2437" y="9572"/>
                    <a:pt x="2437" y="11400"/>
                  </a:cubicBezTo>
                  <a:cubicBezTo>
                    <a:pt x="2437" y="13227"/>
                    <a:pt x="2699" y="15229"/>
                    <a:pt x="3482" y="17143"/>
                  </a:cubicBezTo>
                  <a:cubicBezTo>
                    <a:pt x="4178" y="19058"/>
                    <a:pt x="5744" y="24105"/>
                    <a:pt x="5744" y="24105"/>
                  </a:cubicBezTo>
                  <a:lnTo>
                    <a:pt x="9051" y="25150"/>
                  </a:lnTo>
                  <a:lnTo>
                    <a:pt x="9051" y="1305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E7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8"/>
            <p:cNvSpPr/>
            <p:nvPr/>
          </p:nvSpPr>
          <p:spPr>
            <a:xfrm>
              <a:off x="7779022" y="1767711"/>
              <a:ext cx="178893" cy="526342"/>
            </a:xfrm>
            <a:custGeom>
              <a:rect b="b" l="l" r="r" t="t"/>
              <a:pathLst>
                <a:path extrusionOk="0" h="26630" w="9051">
                  <a:moveTo>
                    <a:pt x="0" y="0"/>
                  </a:moveTo>
                  <a:lnTo>
                    <a:pt x="0" y="23845"/>
                  </a:lnTo>
                  <a:lnTo>
                    <a:pt x="3220" y="26629"/>
                  </a:lnTo>
                  <a:cubicBezTo>
                    <a:pt x="3220" y="26629"/>
                    <a:pt x="4873" y="23322"/>
                    <a:pt x="5570" y="22278"/>
                  </a:cubicBezTo>
                  <a:cubicBezTo>
                    <a:pt x="6353" y="21234"/>
                    <a:pt x="6614" y="19667"/>
                    <a:pt x="6614" y="17840"/>
                  </a:cubicBezTo>
                  <a:cubicBezTo>
                    <a:pt x="6614" y="16012"/>
                    <a:pt x="9051" y="14098"/>
                    <a:pt x="8702" y="12271"/>
                  </a:cubicBezTo>
                  <a:cubicBezTo>
                    <a:pt x="8354" y="10530"/>
                    <a:pt x="3655" y="4787"/>
                    <a:pt x="3133" y="4177"/>
                  </a:cubicBezTo>
                  <a:cubicBezTo>
                    <a:pt x="2611" y="3481"/>
                    <a:pt x="2263" y="1306"/>
                    <a:pt x="2263" y="13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8"/>
            <p:cNvSpPr/>
            <p:nvPr/>
          </p:nvSpPr>
          <p:spPr>
            <a:xfrm>
              <a:off x="7754928" y="2076658"/>
              <a:ext cx="48187" cy="39154"/>
            </a:xfrm>
            <a:custGeom>
              <a:rect b="b" l="l" r="r" t="t"/>
              <a:pathLst>
                <a:path extrusionOk="0" h="1981" w="2438">
                  <a:moveTo>
                    <a:pt x="221" y="1"/>
                  </a:moveTo>
                  <a:cubicBezTo>
                    <a:pt x="99" y="1"/>
                    <a:pt x="1" y="99"/>
                    <a:pt x="1" y="294"/>
                  </a:cubicBezTo>
                  <a:cubicBezTo>
                    <a:pt x="88" y="556"/>
                    <a:pt x="175" y="904"/>
                    <a:pt x="349" y="991"/>
                  </a:cubicBezTo>
                  <a:cubicBezTo>
                    <a:pt x="958" y="1252"/>
                    <a:pt x="1480" y="1600"/>
                    <a:pt x="2089" y="1948"/>
                  </a:cubicBezTo>
                  <a:cubicBezTo>
                    <a:pt x="2133" y="1970"/>
                    <a:pt x="2176" y="1981"/>
                    <a:pt x="2217" y="1981"/>
                  </a:cubicBezTo>
                  <a:cubicBezTo>
                    <a:pt x="2340" y="1981"/>
                    <a:pt x="2437" y="1883"/>
                    <a:pt x="2437" y="1687"/>
                  </a:cubicBezTo>
                  <a:cubicBezTo>
                    <a:pt x="2437" y="1513"/>
                    <a:pt x="2350" y="1165"/>
                    <a:pt x="2176" y="1078"/>
                  </a:cubicBezTo>
                  <a:cubicBezTo>
                    <a:pt x="1567" y="643"/>
                    <a:pt x="958" y="294"/>
                    <a:pt x="349" y="33"/>
                  </a:cubicBezTo>
                  <a:cubicBezTo>
                    <a:pt x="305" y="12"/>
                    <a:pt x="262" y="1"/>
                    <a:pt x="221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8"/>
            <p:cNvSpPr/>
            <p:nvPr/>
          </p:nvSpPr>
          <p:spPr>
            <a:xfrm>
              <a:off x="7755244" y="2051062"/>
              <a:ext cx="47871" cy="38977"/>
            </a:xfrm>
            <a:custGeom>
              <a:rect b="b" l="l" r="r" t="t"/>
              <a:pathLst>
                <a:path extrusionOk="0" h="1972" w="2422">
                  <a:moveTo>
                    <a:pt x="242" y="0"/>
                  </a:moveTo>
                  <a:cubicBezTo>
                    <a:pt x="105" y="0"/>
                    <a:pt x="0" y="156"/>
                    <a:pt x="72" y="371"/>
                  </a:cubicBezTo>
                  <a:cubicBezTo>
                    <a:pt x="72" y="632"/>
                    <a:pt x="246" y="893"/>
                    <a:pt x="420" y="980"/>
                  </a:cubicBezTo>
                  <a:cubicBezTo>
                    <a:pt x="942" y="1241"/>
                    <a:pt x="1464" y="1589"/>
                    <a:pt x="2073" y="1938"/>
                  </a:cubicBezTo>
                  <a:cubicBezTo>
                    <a:pt x="2120" y="1961"/>
                    <a:pt x="2160" y="1972"/>
                    <a:pt x="2196" y="1972"/>
                  </a:cubicBezTo>
                  <a:cubicBezTo>
                    <a:pt x="2294" y="1972"/>
                    <a:pt x="2358" y="1891"/>
                    <a:pt x="2421" y="1764"/>
                  </a:cubicBezTo>
                  <a:cubicBezTo>
                    <a:pt x="2421" y="1502"/>
                    <a:pt x="2334" y="1241"/>
                    <a:pt x="2160" y="1067"/>
                  </a:cubicBezTo>
                  <a:cubicBezTo>
                    <a:pt x="1551" y="719"/>
                    <a:pt x="942" y="371"/>
                    <a:pt x="333" y="23"/>
                  </a:cubicBezTo>
                  <a:cubicBezTo>
                    <a:pt x="302" y="8"/>
                    <a:pt x="271" y="0"/>
                    <a:pt x="242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8"/>
            <p:cNvSpPr/>
            <p:nvPr/>
          </p:nvSpPr>
          <p:spPr>
            <a:xfrm>
              <a:off x="7755244" y="2026969"/>
              <a:ext cx="47871" cy="37277"/>
            </a:xfrm>
            <a:custGeom>
              <a:rect b="b" l="l" r="r" t="t"/>
              <a:pathLst>
                <a:path extrusionOk="0" h="1886" w="2422">
                  <a:moveTo>
                    <a:pt x="239" y="1"/>
                  </a:moveTo>
                  <a:cubicBezTo>
                    <a:pt x="104" y="1"/>
                    <a:pt x="1" y="143"/>
                    <a:pt x="72" y="285"/>
                  </a:cubicBezTo>
                  <a:cubicBezTo>
                    <a:pt x="72" y="285"/>
                    <a:pt x="72" y="372"/>
                    <a:pt x="72" y="372"/>
                  </a:cubicBezTo>
                  <a:cubicBezTo>
                    <a:pt x="72" y="546"/>
                    <a:pt x="246" y="807"/>
                    <a:pt x="420" y="894"/>
                  </a:cubicBezTo>
                  <a:cubicBezTo>
                    <a:pt x="942" y="1155"/>
                    <a:pt x="1464" y="1503"/>
                    <a:pt x="2073" y="1851"/>
                  </a:cubicBezTo>
                  <a:cubicBezTo>
                    <a:pt x="2097" y="1875"/>
                    <a:pt x="2126" y="1885"/>
                    <a:pt x="2159" y="1885"/>
                  </a:cubicBezTo>
                  <a:cubicBezTo>
                    <a:pt x="2247" y="1885"/>
                    <a:pt x="2358" y="1805"/>
                    <a:pt x="2421" y="1677"/>
                  </a:cubicBezTo>
                  <a:cubicBezTo>
                    <a:pt x="2421" y="1416"/>
                    <a:pt x="2247" y="1155"/>
                    <a:pt x="2073" y="1068"/>
                  </a:cubicBezTo>
                  <a:cubicBezTo>
                    <a:pt x="1551" y="633"/>
                    <a:pt x="942" y="285"/>
                    <a:pt x="333" y="24"/>
                  </a:cubicBezTo>
                  <a:cubicBezTo>
                    <a:pt x="301" y="8"/>
                    <a:pt x="269" y="1"/>
                    <a:pt x="23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8"/>
            <p:cNvSpPr/>
            <p:nvPr/>
          </p:nvSpPr>
          <p:spPr>
            <a:xfrm>
              <a:off x="7756648" y="2001176"/>
              <a:ext cx="46468" cy="38384"/>
            </a:xfrm>
            <a:custGeom>
              <a:rect b="b" l="l" r="r" t="t"/>
              <a:pathLst>
                <a:path extrusionOk="0" h="1942" w="2351">
                  <a:moveTo>
                    <a:pt x="178" y="1"/>
                  </a:moveTo>
                  <a:cubicBezTo>
                    <a:pt x="60" y="1"/>
                    <a:pt x="1" y="157"/>
                    <a:pt x="1" y="372"/>
                  </a:cubicBezTo>
                  <a:cubicBezTo>
                    <a:pt x="1" y="633"/>
                    <a:pt x="175" y="894"/>
                    <a:pt x="349" y="981"/>
                  </a:cubicBezTo>
                  <a:cubicBezTo>
                    <a:pt x="871" y="1155"/>
                    <a:pt x="1393" y="1503"/>
                    <a:pt x="1915" y="1851"/>
                  </a:cubicBezTo>
                  <a:cubicBezTo>
                    <a:pt x="1977" y="1913"/>
                    <a:pt x="2039" y="1941"/>
                    <a:pt x="2093" y="1941"/>
                  </a:cubicBezTo>
                  <a:cubicBezTo>
                    <a:pt x="2191" y="1941"/>
                    <a:pt x="2263" y="1845"/>
                    <a:pt x="2263" y="1677"/>
                  </a:cubicBezTo>
                  <a:cubicBezTo>
                    <a:pt x="2350" y="1503"/>
                    <a:pt x="2176" y="1242"/>
                    <a:pt x="2002" y="1068"/>
                  </a:cubicBezTo>
                  <a:cubicBezTo>
                    <a:pt x="1480" y="633"/>
                    <a:pt x="871" y="284"/>
                    <a:pt x="262" y="23"/>
                  </a:cubicBezTo>
                  <a:cubicBezTo>
                    <a:pt x="231" y="8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8"/>
            <p:cNvSpPr/>
            <p:nvPr/>
          </p:nvSpPr>
          <p:spPr>
            <a:xfrm>
              <a:off x="7756648" y="1977082"/>
              <a:ext cx="46468" cy="36763"/>
            </a:xfrm>
            <a:custGeom>
              <a:rect b="b" l="l" r="r" t="t"/>
              <a:pathLst>
                <a:path extrusionOk="0" h="1860" w="2351">
                  <a:moveTo>
                    <a:pt x="175" y="1"/>
                  </a:moveTo>
                  <a:cubicBezTo>
                    <a:pt x="59" y="1"/>
                    <a:pt x="1" y="143"/>
                    <a:pt x="1" y="285"/>
                  </a:cubicBezTo>
                  <a:cubicBezTo>
                    <a:pt x="1" y="372"/>
                    <a:pt x="1" y="372"/>
                    <a:pt x="1" y="372"/>
                  </a:cubicBezTo>
                  <a:cubicBezTo>
                    <a:pt x="88" y="546"/>
                    <a:pt x="175" y="807"/>
                    <a:pt x="349" y="894"/>
                  </a:cubicBezTo>
                  <a:cubicBezTo>
                    <a:pt x="871" y="1155"/>
                    <a:pt x="1393" y="1416"/>
                    <a:pt x="1915" y="1765"/>
                  </a:cubicBezTo>
                  <a:cubicBezTo>
                    <a:pt x="1982" y="1831"/>
                    <a:pt x="2048" y="1859"/>
                    <a:pt x="2105" y="1859"/>
                  </a:cubicBezTo>
                  <a:cubicBezTo>
                    <a:pt x="2197" y="1859"/>
                    <a:pt x="2263" y="1785"/>
                    <a:pt x="2263" y="1678"/>
                  </a:cubicBezTo>
                  <a:cubicBezTo>
                    <a:pt x="2263" y="1678"/>
                    <a:pt x="2263" y="1591"/>
                    <a:pt x="2263" y="1591"/>
                  </a:cubicBezTo>
                  <a:cubicBezTo>
                    <a:pt x="2350" y="1416"/>
                    <a:pt x="2176" y="1155"/>
                    <a:pt x="2002" y="981"/>
                  </a:cubicBezTo>
                  <a:cubicBezTo>
                    <a:pt x="1480" y="633"/>
                    <a:pt x="871" y="285"/>
                    <a:pt x="262" y="24"/>
                  </a:cubicBezTo>
                  <a:cubicBezTo>
                    <a:pt x="230" y="8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8"/>
            <p:cNvSpPr/>
            <p:nvPr/>
          </p:nvSpPr>
          <p:spPr>
            <a:xfrm>
              <a:off x="7756648" y="1951743"/>
              <a:ext cx="44748" cy="36308"/>
            </a:xfrm>
            <a:custGeom>
              <a:rect b="b" l="l" r="r" t="t"/>
              <a:pathLst>
                <a:path extrusionOk="0" h="1837" w="2264">
                  <a:moveTo>
                    <a:pt x="262" y="1"/>
                  </a:moveTo>
                  <a:cubicBezTo>
                    <a:pt x="88" y="1"/>
                    <a:pt x="1" y="88"/>
                    <a:pt x="1" y="349"/>
                  </a:cubicBezTo>
                  <a:cubicBezTo>
                    <a:pt x="88" y="610"/>
                    <a:pt x="262" y="871"/>
                    <a:pt x="349" y="871"/>
                  </a:cubicBezTo>
                  <a:cubicBezTo>
                    <a:pt x="871" y="1132"/>
                    <a:pt x="1393" y="1393"/>
                    <a:pt x="1915" y="1741"/>
                  </a:cubicBezTo>
                  <a:cubicBezTo>
                    <a:pt x="1982" y="1808"/>
                    <a:pt x="2036" y="1836"/>
                    <a:pt x="2082" y="1836"/>
                  </a:cubicBezTo>
                  <a:cubicBezTo>
                    <a:pt x="2156" y="1836"/>
                    <a:pt x="2210" y="1762"/>
                    <a:pt x="2263" y="1654"/>
                  </a:cubicBezTo>
                  <a:cubicBezTo>
                    <a:pt x="2263" y="1393"/>
                    <a:pt x="2176" y="1132"/>
                    <a:pt x="2002" y="1045"/>
                  </a:cubicBezTo>
                  <a:cubicBezTo>
                    <a:pt x="1480" y="610"/>
                    <a:pt x="871" y="262"/>
                    <a:pt x="262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8"/>
            <p:cNvSpPr/>
            <p:nvPr/>
          </p:nvSpPr>
          <p:spPr>
            <a:xfrm>
              <a:off x="7756964" y="1927215"/>
              <a:ext cx="44432" cy="35557"/>
            </a:xfrm>
            <a:custGeom>
              <a:rect b="b" l="l" r="r" t="t"/>
              <a:pathLst>
                <a:path extrusionOk="0" h="1799" w="2248">
                  <a:moveTo>
                    <a:pt x="162" y="1"/>
                  </a:moveTo>
                  <a:cubicBezTo>
                    <a:pt x="47" y="1"/>
                    <a:pt x="0" y="157"/>
                    <a:pt x="72" y="372"/>
                  </a:cubicBezTo>
                  <a:cubicBezTo>
                    <a:pt x="72" y="546"/>
                    <a:pt x="246" y="807"/>
                    <a:pt x="420" y="894"/>
                  </a:cubicBezTo>
                  <a:cubicBezTo>
                    <a:pt x="855" y="1068"/>
                    <a:pt x="1377" y="1329"/>
                    <a:pt x="1899" y="1764"/>
                  </a:cubicBezTo>
                  <a:cubicBezTo>
                    <a:pt x="1923" y="1787"/>
                    <a:pt x="1952" y="1798"/>
                    <a:pt x="1985" y="1798"/>
                  </a:cubicBezTo>
                  <a:cubicBezTo>
                    <a:pt x="2073" y="1798"/>
                    <a:pt x="2184" y="1717"/>
                    <a:pt x="2247" y="1590"/>
                  </a:cubicBezTo>
                  <a:cubicBezTo>
                    <a:pt x="2247" y="1416"/>
                    <a:pt x="2160" y="1155"/>
                    <a:pt x="1986" y="981"/>
                  </a:cubicBezTo>
                  <a:cubicBezTo>
                    <a:pt x="1464" y="546"/>
                    <a:pt x="855" y="197"/>
                    <a:pt x="246" y="23"/>
                  </a:cubicBezTo>
                  <a:cubicBezTo>
                    <a:pt x="215" y="8"/>
                    <a:pt x="187" y="1"/>
                    <a:pt x="162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8"/>
            <p:cNvSpPr/>
            <p:nvPr/>
          </p:nvSpPr>
          <p:spPr>
            <a:xfrm>
              <a:off x="7756648" y="1901876"/>
              <a:ext cx="44748" cy="35083"/>
            </a:xfrm>
            <a:custGeom>
              <a:rect b="b" l="l" r="r" t="t"/>
              <a:pathLst>
                <a:path extrusionOk="0" h="1775" w="2264">
                  <a:moveTo>
                    <a:pt x="262" y="0"/>
                  </a:moveTo>
                  <a:cubicBezTo>
                    <a:pt x="88" y="0"/>
                    <a:pt x="1" y="87"/>
                    <a:pt x="88" y="348"/>
                  </a:cubicBezTo>
                  <a:cubicBezTo>
                    <a:pt x="88" y="609"/>
                    <a:pt x="262" y="783"/>
                    <a:pt x="436" y="870"/>
                  </a:cubicBezTo>
                  <a:cubicBezTo>
                    <a:pt x="871" y="1044"/>
                    <a:pt x="1393" y="1305"/>
                    <a:pt x="1915" y="1741"/>
                  </a:cubicBezTo>
                  <a:cubicBezTo>
                    <a:pt x="1939" y="1764"/>
                    <a:pt x="1968" y="1775"/>
                    <a:pt x="1999" y="1775"/>
                  </a:cubicBezTo>
                  <a:cubicBezTo>
                    <a:pt x="2083" y="1775"/>
                    <a:pt x="2176" y="1694"/>
                    <a:pt x="2176" y="1567"/>
                  </a:cubicBezTo>
                  <a:cubicBezTo>
                    <a:pt x="2263" y="1392"/>
                    <a:pt x="2176" y="1131"/>
                    <a:pt x="2002" y="1044"/>
                  </a:cubicBezTo>
                  <a:cubicBezTo>
                    <a:pt x="1480" y="522"/>
                    <a:pt x="871" y="261"/>
                    <a:pt x="262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8"/>
            <p:cNvSpPr/>
            <p:nvPr/>
          </p:nvSpPr>
          <p:spPr>
            <a:xfrm>
              <a:off x="7758367" y="1877348"/>
              <a:ext cx="43028" cy="34273"/>
            </a:xfrm>
            <a:custGeom>
              <a:rect b="b" l="l" r="r" t="t"/>
              <a:pathLst>
                <a:path extrusionOk="0" h="1734" w="2177">
                  <a:moveTo>
                    <a:pt x="129" y="0"/>
                  </a:moveTo>
                  <a:cubicBezTo>
                    <a:pt x="60" y="0"/>
                    <a:pt x="1" y="156"/>
                    <a:pt x="1" y="371"/>
                  </a:cubicBezTo>
                  <a:cubicBezTo>
                    <a:pt x="88" y="545"/>
                    <a:pt x="175" y="806"/>
                    <a:pt x="349" y="806"/>
                  </a:cubicBezTo>
                  <a:cubicBezTo>
                    <a:pt x="784" y="980"/>
                    <a:pt x="1306" y="1241"/>
                    <a:pt x="1741" y="1676"/>
                  </a:cubicBezTo>
                  <a:cubicBezTo>
                    <a:pt x="1813" y="1712"/>
                    <a:pt x="1886" y="1733"/>
                    <a:pt x="1945" y="1733"/>
                  </a:cubicBezTo>
                  <a:cubicBezTo>
                    <a:pt x="2030" y="1733"/>
                    <a:pt x="2089" y="1691"/>
                    <a:pt x="2089" y="1589"/>
                  </a:cubicBezTo>
                  <a:cubicBezTo>
                    <a:pt x="2176" y="1415"/>
                    <a:pt x="2089" y="1154"/>
                    <a:pt x="1915" y="980"/>
                  </a:cubicBezTo>
                  <a:cubicBezTo>
                    <a:pt x="1306" y="545"/>
                    <a:pt x="784" y="197"/>
                    <a:pt x="175" y="23"/>
                  </a:cubicBezTo>
                  <a:cubicBezTo>
                    <a:pt x="160" y="7"/>
                    <a:pt x="144" y="0"/>
                    <a:pt x="12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8"/>
            <p:cNvSpPr/>
            <p:nvPr/>
          </p:nvSpPr>
          <p:spPr>
            <a:xfrm>
              <a:off x="7758367" y="1851989"/>
              <a:ext cx="43028" cy="33838"/>
            </a:xfrm>
            <a:custGeom>
              <a:rect b="b" l="l" r="r" t="t"/>
              <a:pathLst>
                <a:path extrusionOk="0" h="1712" w="2177">
                  <a:moveTo>
                    <a:pt x="262" y="0"/>
                  </a:moveTo>
                  <a:cubicBezTo>
                    <a:pt x="88" y="0"/>
                    <a:pt x="1" y="175"/>
                    <a:pt x="1" y="349"/>
                  </a:cubicBezTo>
                  <a:cubicBezTo>
                    <a:pt x="88" y="610"/>
                    <a:pt x="262" y="784"/>
                    <a:pt x="349" y="871"/>
                  </a:cubicBezTo>
                  <a:cubicBezTo>
                    <a:pt x="784" y="958"/>
                    <a:pt x="1306" y="1306"/>
                    <a:pt x="1741" y="1654"/>
                  </a:cubicBezTo>
                  <a:cubicBezTo>
                    <a:pt x="1813" y="1690"/>
                    <a:pt x="1871" y="1711"/>
                    <a:pt x="1919" y="1711"/>
                  </a:cubicBezTo>
                  <a:cubicBezTo>
                    <a:pt x="1987" y="1711"/>
                    <a:pt x="2038" y="1669"/>
                    <a:pt x="2089" y="1567"/>
                  </a:cubicBezTo>
                  <a:cubicBezTo>
                    <a:pt x="2176" y="1393"/>
                    <a:pt x="2089" y="1132"/>
                    <a:pt x="1915" y="958"/>
                  </a:cubicBezTo>
                  <a:cubicBezTo>
                    <a:pt x="1306" y="523"/>
                    <a:pt x="784" y="175"/>
                    <a:pt x="262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8"/>
            <p:cNvSpPr/>
            <p:nvPr/>
          </p:nvSpPr>
          <p:spPr>
            <a:xfrm>
              <a:off x="7758683" y="1827461"/>
              <a:ext cx="42712" cy="32553"/>
            </a:xfrm>
            <a:custGeom>
              <a:rect b="b" l="l" r="r" t="t"/>
              <a:pathLst>
                <a:path extrusionOk="0" h="1647" w="2161">
                  <a:moveTo>
                    <a:pt x="162" y="1"/>
                  </a:moveTo>
                  <a:cubicBezTo>
                    <a:pt x="47" y="1"/>
                    <a:pt x="0" y="156"/>
                    <a:pt x="72" y="371"/>
                  </a:cubicBezTo>
                  <a:cubicBezTo>
                    <a:pt x="72" y="545"/>
                    <a:pt x="246" y="806"/>
                    <a:pt x="333" y="806"/>
                  </a:cubicBezTo>
                  <a:cubicBezTo>
                    <a:pt x="855" y="980"/>
                    <a:pt x="1290" y="1241"/>
                    <a:pt x="1725" y="1590"/>
                  </a:cubicBezTo>
                  <a:cubicBezTo>
                    <a:pt x="1761" y="1626"/>
                    <a:pt x="1812" y="1647"/>
                    <a:pt x="1866" y="1647"/>
                  </a:cubicBezTo>
                  <a:cubicBezTo>
                    <a:pt x="1942" y="1647"/>
                    <a:pt x="2022" y="1604"/>
                    <a:pt x="2073" y="1503"/>
                  </a:cubicBezTo>
                  <a:cubicBezTo>
                    <a:pt x="2160" y="1328"/>
                    <a:pt x="2073" y="1067"/>
                    <a:pt x="1899" y="980"/>
                  </a:cubicBezTo>
                  <a:cubicBezTo>
                    <a:pt x="1290" y="458"/>
                    <a:pt x="768" y="197"/>
                    <a:pt x="246" y="23"/>
                  </a:cubicBezTo>
                  <a:cubicBezTo>
                    <a:pt x="215" y="8"/>
                    <a:pt x="187" y="1"/>
                    <a:pt x="162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8"/>
            <p:cNvSpPr/>
            <p:nvPr/>
          </p:nvSpPr>
          <p:spPr>
            <a:xfrm>
              <a:off x="7758367" y="1802103"/>
              <a:ext cx="41309" cy="32118"/>
            </a:xfrm>
            <a:custGeom>
              <a:rect b="b" l="l" r="r" t="t"/>
              <a:pathLst>
                <a:path extrusionOk="0" h="1625" w="2090">
                  <a:moveTo>
                    <a:pt x="262" y="1"/>
                  </a:moveTo>
                  <a:cubicBezTo>
                    <a:pt x="88" y="1"/>
                    <a:pt x="1" y="175"/>
                    <a:pt x="88" y="349"/>
                  </a:cubicBezTo>
                  <a:cubicBezTo>
                    <a:pt x="88" y="610"/>
                    <a:pt x="262" y="784"/>
                    <a:pt x="436" y="784"/>
                  </a:cubicBezTo>
                  <a:cubicBezTo>
                    <a:pt x="871" y="958"/>
                    <a:pt x="1306" y="1219"/>
                    <a:pt x="1741" y="1567"/>
                  </a:cubicBezTo>
                  <a:cubicBezTo>
                    <a:pt x="1777" y="1603"/>
                    <a:pt x="1828" y="1624"/>
                    <a:pt x="1882" y="1624"/>
                  </a:cubicBezTo>
                  <a:cubicBezTo>
                    <a:pt x="1958" y="1624"/>
                    <a:pt x="2038" y="1582"/>
                    <a:pt x="2089" y="1480"/>
                  </a:cubicBezTo>
                  <a:cubicBezTo>
                    <a:pt x="2089" y="1393"/>
                    <a:pt x="2002" y="1132"/>
                    <a:pt x="1915" y="958"/>
                  </a:cubicBezTo>
                  <a:cubicBezTo>
                    <a:pt x="1306" y="523"/>
                    <a:pt x="784" y="175"/>
                    <a:pt x="262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8"/>
            <p:cNvSpPr/>
            <p:nvPr/>
          </p:nvSpPr>
          <p:spPr>
            <a:xfrm>
              <a:off x="7758683" y="1777574"/>
              <a:ext cx="40993" cy="31011"/>
            </a:xfrm>
            <a:custGeom>
              <a:rect b="b" l="l" r="r" t="t"/>
              <a:pathLst>
                <a:path extrusionOk="0" h="1569" w="2074">
                  <a:moveTo>
                    <a:pt x="162" y="1"/>
                  </a:moveTo>
                  <a:cubicBezTo>
                    <a:pt x="47" y="1"/>
                    <a:pt x="0" y="157"/>
                    <a:pt x="72" y="372"/>
                  </a:cubicBezTo>
                  <a:cubicBezTo>
                    <a:pt x="159" y="546"/>
                    <a:pt x="246" y="720"/>
                    <a:pt x="420" y="807"/>
                  </a:cubicBezTo>
                  <a:cubicBezTo>
                    <a:pt x="855" y="894"/>
                    <a:pt x="1290" y="1155"/>
                    <a:pt x="1638" y="1503"/>
                  </a:cubicBezTo>
                  <a:cubicBezTo>
                    <a:pt x="1725" y="1546"/>
                    <a:pt x="1812" y="1568"/>
                    <a:pt x="1878" y="1568"/>
                  </a:cubicBezTo>
                  <a:cubicBezTo>
                    <a:pt x="1943" y="1568"/>
                    <a:pt x="1986" y="1546"/>
                    <a:pt x="1986" y="1503"/>
                  </a:cubicBezTo>
                  <a:cubicBezTo>
                    <a:pt x="2073" y="1329"/>
                    <a:pt x="1986" y="1068"/>
                    <a:pt x="1812" y="894"/>
                  </a:cubicBezTo>
                  <a:cubicBezTo>
                    <a:pt x="1290" y="459"/>
                    <a:pt x="768" y="111"/>
                    <a:pt x="246" y="23"/>
                  </a:cubicBezTo>
                  <a:cubicBezTo>
                    <a:pt x="215" y="8"/>
                    <a:pt x="187" y="1"/>
                    <a:pt x="162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8"/>
            <p:cNvSpPr/>
            <p:nvPr/>
          </p:nvSpPr>
          <p:spPr>
            <a:xfrm>
              <a:off x="7665491" y="2092352"/>
              <a:ext cx="113550" cy="175889"/>
            </a:xfrm>
            <a:custGeom>
              <a:rect b="b" l="l" r="r" t="t"/>
              <a:pathLst>
                <a:path extrusionOk="0" h="8899" w="5745">
                  <a:moveTo>
                    <a:pt x="908" y="1"/>
                  </a:moveTo>
                  <a:cubicBezTo>
                    <a:pt x="468" y="1"/>
                    <a:pt x="189" y="356"/>
                    <a:pt x="88" y="1067"/>
                  </a:cubicBezTo>
                  <a:cubicBezTo>
                    <a:pt x="1" y="2372"/>
                    <a:pt x="2263" y="6897"/>
                    <a:pt x="2263" y="6897"/>
                  </a:cubicBezTo>
                  <a:lnTo>
                    <a:pt x="5744" y="8899"/>
                  </a:lnTo>
                  <a:lnTo>
                    <a:pt x="5744" y="2024"/>
                  </a:lnTo>
                  <a:lnTo>
                    <a:pt x="5483" y="1850"/>
                  </a:lnTo>
                  <a:cubicBezTo>
                    <a:pt x="5414" y="1804"/>
                    <a:pt x="5327" y="1776"/>
                    <a:pt x="5236" y="1776"/>
                  </a:cubicBezTo>
                  <a:cubicBezTo>
                    <a:pt x="4983" y="1776"/>
                    <a:pt x="4700" y="1993"/>
                    <a:pt x="4700" y="2633"/>
                  </a:cubicBezTo>
                  <a:cubicBezTo>
                    <a:pt x="4700" y="2796"/>
                    <a:pt x="4655" y="2865"/>
                    <a:pt x="4575" y="2865"/>
                  </a:cubicBezTo>
                  <a:cubicBezTo>
                    <a:pt x="4183" y="2865"/>
                    <a:pt x="2956" y="1195"/>
                    <a:pt x="2089" y="545"/>
                  </a:cubicBezTo>
                  <a:cubicBezTo>
                    <a:pt x="1618" y="182"/>
                    <a:pt x="1222" y="1"/>
                    <a:pt x="908" y="1"/>
                  </a:cubicBezTo>
                  <a:close/>
                </a:path>
              </a:pathLst>
            </a:custGeom>
            <a:solidFill>
              <a:srgbClr val="E4F5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8"/>
            <p:cNvSpPr/>
            <p:nvPr/>
          </p:nvSpPr>
          <p:spPr>
            <a:xfrm>
              <a:off x="7779022" y="2132356"/>
              <a:ext cx="113530" cy="175454"/>
            </a:xfrm>
            <a:custGeom>
              <a:rect b="b" l="l" r="r" t="t"/>
              <a:pathLst>
                <a:path extrusionOk="0" h="8877" w="5744">
                  <a:moveTo>
                    <a:pt x="0" y="0"/>
                  </a:moveTo>
                  <a:lnTo>
                    <a:pt x="0" y="6875"/>
                  </a:lnTo>
                  <a:lnTo>
                    <a:pt x="3481" y="8876"/>
                  </a:lnTo>
                  <a:cubicBezTo>
                    <a:pt x="3481" y="8876"/>
                    <a:pt x="5744" y="6962"/>
                    <a:pt x="5657" y="5570"/>
                  </a:cubicBezTo>
                  <a:cubicBezTo>
                    <a:pt x="5483" y="4090"/>
                    <a:pt x="4786" y="3220"/>
                    <a:pt x="3655" y="2785"/>
                  </a:cubicBezTo>
                  <a:cubicBezTo>
                    <a:pt x="2611" y="2263"/>
                    <a:pt x="1044" y="2785"/>
                    <a:pt x="1044" y="1915"/>
                  </a:cubicBezTo>
                  <a:cubicBezTo>
                    <a:pt x="1044" y="957"/>
                    <a:pt x="522" y="261"/>
                    <a:pt x="261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F5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8"/>
            <p:cNvSpPr/>
            <p:nvPr/>
          </p:nvSpPr>
          <p:spPr>
            <a:xfrm>
              <a:off x="7611434" y="1806866"/>
              <a:ext cx="141794" cy="56449"/>
            </a:xfrm>
            <a:custGeom>
              <a:rect b="b" l="l" r="r" t="t"/>
              <a:pathLst>
                <a:path extrusionOk="0" h="2856" w="7174">
                  <a:moveTo>
                    <a:pt x="3674" y="0"/>
                  </a:moveTo>
                  <a:cubicBezTo>
                    <a:pt x="1998" y="0"/>
                    <a:pt x="0" y="677"/>
                    <a:pt x="647" y="1065"/>
                  </a:cubicBezTo>
                  <a:cubicBezTo>
                    <a:pt x="647" y="1065"/>
                    <a:pt x="2101" y="394"/>
                    <a:pt x="3496" y="394"/>
                  </a:cubicBezTo>
                  <a:cubicBezTo>
                    <a:pt x="4233" y="394"/>
                    <a:pt x="4952" y="581"/>
                    <a:pt x="5433" y="1152"/>
                  </a:cubicBezTo>
                  <a:cubicBezTo>
                    <a:pt x="6394" y="2169"/>
                    <a:pt x="6840" y="2855"/>
                    <a:pt x="7036" y="2855"/>
                  </a:cubicBezTo>
                  <a:cubicBezTo>
                    <a:pt x="7142" y="2855"/>
                    <a:pt x="7174" y="2655"/>
                    <a:pt x="7174" y="2196"/>
                  </a:cubicBezTo>
                  <a:cubicBezTo>
                    <a:pt x="7174" y="2196"/>
                    <a:pt x="6739" y="978"/>
                    <a:pt x="5172" y="282"/>
                  </a:cubicBezTo>
                  <a:cubicBezTo>
                    <a:pt x="4793" y="81"/>
                    <a:pt x="4253" y="0"/>
                    <a:pt x="367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8"/>
            <p:cNvSpPr/>
            <p:nvPr/>
          </p:nvSpPr>
          <p:spPr>
            <a:xfrm>
              <a:off x="7617640" y="1834043"/>
              <a:ext cx="133868" cy="54314"/>
            </a:xfrm>
            <a:custGeom>
              <a:rect b="b" l="l" r="r" t="t"/>
              <a:pathLst>
                <a:path extrusionOk="0" h="2748" w="6773">
                  <a:moveTo>
                    <a:pt x="3742" y="0"/>
                  </a:moveTo>
                  <a:cubicBezTo>
                    <a:pt x="2092" y="0"/>
                    <a:pt x="0" y="791"/>
                    <a:pt x="681" y="995"/>
                  </a:cubicBezTo>
                  <a:cubicBezTo>
                    <a:pt x="684" y="998"/>
                    <a:pt x="688" y="999"/>
                    <a:pt x="695" y="999"/>
                  </a:cubicBezTo>
                  <a:cubicBezTo>
                    <a:pt x="851" y="999"/>
                    <a:pt x="2154" y="383"/>
                    <a:pt x="3415" y="383"/>
                  </a:cubicBezTo>
                  <a:cubicBezTo>
                    <a:pt x="4082" y="383"/>
                    <a:pt x="4738" y="555"/>
                    <a:pt x="5206" y="1083"/>
                  </a:cubicBezTo>
                  <a:cubicBezTo>
                    <a:pt x="6052" y="2098"/>
                    <a:pt x="6460" y="2747"/>
                    <a:pt x="6642" y="2747"/>
                  </a:cubicBezTo>
                  <a:cubicBezTo>
                    <a:pt x="6740" y="2747"/>
                    <a:pt x="6773" y="2556"/>
                    <a:pt x="6773" y="2127"/>
                  </a:cubicBezTo>
                  <a:cubicBezTo>
                    <a:pt x="6773" y="2127"/>
                    <a:pt x="6425" y="908"/>
                    <a:pt x="4945" y="212"/>
                  </a:cubicBezTo>
                  <a:cubicBezTo>
                    <a:pt x="4624" y="61"/>
                    <a:pt x="4200" y="0"/>
                    <a:pt x="3742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8"/>
            <p:cNvSpPr/>
            <p:nvPr/>
          </p:nvSpPr>
          <p:spPr>
            <a:xfrm>
              <a:off x="7623985" y="1861734"/>
              <a:ext cx="127524" cy="50005"/>
            </a:xfrm>
            <a:custGeom>
              <a:rect b="b" l="l" r="r" t="t"/>
              <a:pathLst>
                <a:path extrusionOk="0" h="2530" w="6452">
                  <a:moveTo>
                    <a:pt x="3631" y="1"/>
                  </a:moveTo>
                  <a:cubicBezTo>
                    <a:pt x="2057" y="1"/>
                    <a:pt x="1" y="849"/>
                    <a:pt x="621" y="987"/>
                  </a:cubicBezTo>
                  <a:cubicBezTo>
                    <a:pt x="853" y="987"/>
                    <a:pt x="2091" y="329"/>
                    <a:pt x="3277" y="329"/>
                  </a:cubicBezTo>
                  <a:cubicBezTo>
                    <a:pt x="3870" y="329"/>
                    <a:pt x="4450" y="494"/>
                    <a:pt x="4885" y="987"/>
                  </a:cubicBezTo>
                  <a:cubicBezTo>
                    <a:pt x="5725" y="1938"/>
                    <a:pt x="6133" y="2530"/>
                    <a:pt x="6317" y="2530"/>
                  </a:cubicBezTo>
                  <a:cubicBezTo>
                    <a:pt x="6419" y="2530"/>
                    <a:pt x="6452" y="2348"/>
                    <a:pt x="6452" y="1944"/>
                  </a:cubicBezTo>
                  <a:cubicBezTo>
                    <a:pt x="6452" y="1944"/>
                    <a:pt x="6104" y="900"/>
                    <a:pt x="4711" y="204"/>
                  </a:cubicBezTo>
                  <a:cubicBezTo>
                    <a:pt x="4422" y="59"/>
                    <a:pt x="4043" y="1"/>
                    <a:pt x="3631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8"/>
            <p:cNvSpPr/>
            <p:nvPr/>
          </p:nvSpPr>
          <p:spPr>
            <a:xfrm>
              <a:off x="7629499" y="1887645"/>
              <a:ext cx="120290" cy="48721"/>
            </a:xfrm>
            <a:custGeom>
              <a:rect b="b" l="l" r="r" t="t"/>
              <a:pathLst>
                <a:path extrusionOk="0" h="2465" w="6086">
                  <a:moveTo>
                    <a:pt x="3291" y="1"/>
                  </a:moveTo>
                  <a:cubicBezTo>
                    <a:pt x="1824" y="1"/>
                    <a:pt x="0" y="646"/>
                    <a:pt x="603" y="981"/>
                  </a:cubicBezTo>
                  <a:cubicBezTo>
                    <a:pt x="690" y="1030"/>
                    <a:pt x="794" y="1050"/>
                    <a:pt x="910" y="1050"/>
                  </a:cubicBezTo>
                  <a:cubicBezTo>
                    <a:pt x="1541" y="1050"/>
                    <a:pt x="2559" y="448"/>
                    <a:pt x="3487" y="448"/>
                  </a:cubicBezTo>
                  <a:cubicBezTo>
                    <a:pt x="3926" y="448"/>
                    <a:pt x="4345" y="583"/>
                    <a:pt x="4693" y="981"/>
                  </a:cubicBezTo>
                  <a:cubicBezTo>
                    <a:pt x="5488" y="1890"/>
                    <a:pt x="5839" y="2465"/>
                    <a:pt x="5986" y="2465"/>
                  </a:cubicBezTo>
                  <a:cubicBezTo>
                    <a:pt x="6065" y="2465"/>
                    <a:pt x="6086" y="2301"/>
                    <a:pt x="6086" y="1938"/>
                  </a:cubicBezTo>
                  <a:cubicBezTo>
                    <a:pt x="6086" y="1938"/>
                    <a:pt x="5738" y="894"/>
                    <a:pt x="4432" y="198"/>
                  </a:cubicBezTo>
                  <a:cubicBezTo>
                    <a:pt x="4133" y="58"/>
                    <a:pt x="3728" y="1"/>
                    <a:pt x="3291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8"/>
            <p:cNvSpPr/>
            <p:nvPr/>
          </p:nvSpPr>
          <p:spPr>
            <a:xfrm>
              <a:off x="7636180" y="1914921"/>
              <a:ext cx="113609" cy="45598"/>
            </a:xfrm>
            <a:custGeom>
              <a:rect b="b" l="l" r="r" t="t"/>
              <a:pathLst>
                <a:path extrusionOk="0" h="2307" w="5748">
                  <a:moveTo>
                    <a:pt x="3028" y="1"/>
                  </a:moveTo>
                  <a:cubicBezTo>
                    <a:pt x="1660" y="1"/>
                    <a:pt x="1" y="578"/>
                    <a:pt x="526" y="907"/>
                  </a:cubicBezTo>
                  <a:cubicBezTo>
                    <a:pt x="617" y="957"/>
                    <a:pt x="724" y="978"/>
                    <a:pt x="842" y="978"/>
                  </a:cubicBezTo>
                  <a:cubicBezTo>
                    <a:pt x="1455" y="978"/>
                    <a:pt x="2397" y="412"/>
                    <a:pt x="3251" y="412"/>
                  </a:cubicBezTo>
                  <a:cubicBezTo>
                    <a:pt x="3653" y="412"/>
                    <a:pt x="4035" y="537"/>
                    <a:pt x="4355" y="907"/>
                  </a:cubicBezTo>
                  <a:cubicBezTo>
                    <a:pt x="5145" y="1753"/>
                    <a:pt x="5496" y="2307"/>
                    <a:pt x="5645" y="2307"/>
                  </a:cubicBezTo>
                  <a:cubicBezTo>
                    <a:pt x="5726" y="2307"/>
                    <a:pt x="5748" y="2144"/>
                    <a:pt x="5748" y="1777"/>
                  </a:cubicBezTo>
                  <a:cubicBezTo>
                    <a:pt x="5748" y="1777"/>
                    <a:pt x="5400" y="819"/>
                    <a:pt x="4181" y="210"/>
                  </a:cubicBezTo>
                  <a:cubicBezTo>
                    <a:pt x="3883" y="61"/>
                    <a:pt x="3471" y="1"/>
                    <a:pt x="3028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8"/>
            <p:cNvSpPr/>
            <p:nvPr/>
          </p:nvSpPr>
          <p:spPr>
            <a:xfrm>
              <a:off x="7642841" y="1942177"/>
              <a:ext cx="105229" cy="42969"/>
            </a:xfrm>
            <a:custGeom>
              <a:rect b="b" l="l" r="r" t="t"/>
              <a:pathLst>
                <a:path extrusionOk="0" h="2174" w="5324">
                  <a:moveTo>
                    <a:pt x="2728" y="0"/>
                  </a:moveTo>
                  <a:cubicBezTo>
                    <a:pt x="1449" y="0"/>
                    <a:pt x="1" y="512"/>
                    <a:pt x="451" y="833"/>
                  </a:cubicBezTo>
                  <a:cubicBezTo>
                    <a:pt x="523" y="869"/>
                    <a:pt x="608" y="885"/>
                    <a:pt x="703" y="885"/>
                  </a:cubicBezTo>
                  <a:cubicBezTo>
                    <a:pt x="1256" y="885"/>
                    <a:pt x="2155" y="361"/>
                    <a:pt x="2993" y="361"/>
                  </a:cubicBezTo>
                  <a:cubicBezTo>
                    <a:pt x="3392" y="361"/>
                    <a:pt x="3778" y="480"/>
                    <a:pt x="4105" y="833"/>
                  </a:cubicBezTo>
                  <a:cubicBezTo>
                    <a:pt x="4794" y="1636"/>
                    <a:pt x="5104" y="2174"/>
                    <a:pt x="5235" y="2174"/>
                  </a:cubicBezTo>
                  <a:cubicBezTo>
                    <a:pt x="5304" y="2174"/>
                    <a:pt x="5324" y="2030"/>
                    <a:pt x="5324" y="1703"/>
                  </a:cubicBezTo>
                  <a:cubicBezTo>
                    <a:pt x="5324" y="1703"/>
                    <a:pt x="5063" y="746"/>
                    <a:pt x="3931" y="224"/>
                  </a:cubicBezTo>
                  <a:cubicBezTo>
                    <a:pt x="3613" y="64"/>
                    <a:pt x="3181" y="0"/>
                    <a:pt x="272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8"/>
            <p:cNvSpPr/>
            <p:nvPr/>
          </p:nvSpPr>
          <p:spPr>
            <a:xfrm>
              <a:off x="7649442" y="1968939"/>
              <a:ext cx="98627" cy="40360"/>
            </a:xfrm>
            <a:custGeom>
              <a:rect b="b" l="l" r="r" t="t"/>
              <a:pathLst>
                <a:path extrusionOk="0" h="2042" w="4990">
                  <a:moveTo>
                    <a:pt x="2639" y="1"/>
                  </a:moveTo>
                  <a:cubicBezTo>
                    <a:pt x="1458" y="1"/>
                    <a:pt x="0" y="519"/>
                    <a:pt x="465" y="784"/>
                  </a:cubicBezTo>
                  <a:cubicBezTo>
                    <a:pt x="532" y="822"/>
                    <a:pt x="612" y="839"/>
                    <a:pt x="704" y="839"/>
                  </a:cubicBezTo>
                  <a:cubicBezTo>
                    <a:pt x="1208" y="839"/>
                    <a:pt x="2047" y="350"/>
                    <a:pt x="2801" y="350"/>
                  </a:cubicBezTo>
                  <a:cubicBezTo>
                    <a:pt x="3159" y="350"/>
                    <a:pt x="3497" y="460"/>
                    <a:pt x="3771" y="784"/>
                  </a:cubicBezTo>
                  <a:cubicBezTo>
                    <a:pt x="4455" y="1525"/>
                    <a:pt x="4766" y="2042"/>
                    <a:pt x="4899" y="2042"/>
                  </a:cubicBezTo>
                  <a:cubicBezTo>
                    <a:pt x="4969" y="2042"/>
                    <a:pt x="4990" y="1898"/>
                    <a:pt x="4990" y="1567"/>
                  </a:cubicBezTo>
                  <a:cubicBezTo>
                    <a:pt x="4990" y="1567"/>
                    <a:pt x="4729" y="697"/>
                    <a:pt x="3597" y="175"/>
                  </a:cubicBezTo>
                  <a:cubicBezTo>
                    <a:pt x="3349" y="51"/>
                    <a:pt x="3008" y="1"/>
                    <a:pt x="263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8"/>
            <p:cNvSpPr/>
            <p:nvPr/>
          </p:nvSpPr>
          <p:spPr>
            <a:xfrm>
              <a:off x="7654818" y="1996195"/>
              <a:ext cx="93251" cy="37376"/>
            </a:xfrm>
            <a:custGeom>
              <a:rect b="b" l="l" r="r" t="t"/>
              <a:pathLst>
                <a:path extrusionOk="0" h="1891" w="4718">
                  <a:moveTo>
                    <a:pt x="2394" y="1"/>
                  </a:moveTo>
                  <a:cubicBezTo>
                    <a:pt x="1279" y="1"/>
                    <a:pt x="1" y="452"/>
                    <a:pt x="454" y="711"/>
                  </a:cubicBezTo>
                  <a:cubicBezTo>
                    <a:pt x="524" y="751"/>
                    <a:pt x="608" y="768"/>
                    <a:pt x="702" y="768"/>
                  </a:cubicBezTo>
                  <a:cubicBezTo>
                    <a:pt x="1189" y="768"/>
                    <a:pt x="1956" y="315"/>
                    <a:pt x="2663" y="315"/>
                  </a:cubicBezTo>
                  <a:cubicBezTo>
                    <a:pt x="2996" y="315"/>
                    <a:pt x="3316" y="415"/>
                    <a:pt x="3586" y="711"/>
                  </a:cubicBezTo>
                  <a:cubicBezTo>
                    <a:pt x="4211" y="1449"/>
                    <a:pt x="4502" y="1891"/>
                    <a:pt x="4629" y="1891"/>
                  </a:cubicBezTo>
                  <a:cubicBezTo>
                    <a:pt x="4697" y="1891"/>
                    <a:pt x="4718" y="1766"/>
                    <a:pt x="4718" y="1494"/>
                  </a:cubicBezTo>
                  <a:cubicBezTo>
                    <a:pt x="4718" y="1494"/>
                    <a:pt x="4457" y="624"/>
                    <a:pt x="3412" y="188"/>
                  </a:cubicBezTo>
                  <a:cubicBezTo>
                    <a:pt x="3144" y="54"/>
                    <a:pt x="2779" y="1"/>
                    <a:pt x="239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8"/>
            <p:cNvSpPr/>
            <p:nvPr/>
          </p:nvSpPr>
          <p:spPr>
            <a:xfrm>
              <a:off x="7660965" y="2022937"/>
              <a:ext cx="85385" cy="34786"/>
            </a:xfrm>
            <a:custGeom>
              <a:rect b="b" l="l" r="r" t="t"/>
              <a:pathLst>
                <a:path extrusionOk="0" h="1760" w="4320">
                  <a:moveTo>
                    <a:pt x="2365" y="1"/>
                  </a:moveTo>
                  <a:cubicBezTo>
                    <a:pt x="1308" y="1"/>
                    <a:pt x="1" y="461"/>
                    <a:pt x="404" y="663"/>
                  </a:cubicBezTo>
                  <a:cubicBezTo>
                    <a:pt x="468" y="706"/>
                    <a:pt x="547" y="724"/>
                    <a:pt x="638" y="724"/>
                  </a:cubicBezTo>
                  <a:cubicBezTo>
                    <a:pt x="1077" y="724"/>
                    <a:pt x="1789" y="305"/>
                    <a:pt x="2440" y="305"/>
                  </a:cubicBezTo>
                  <a:cubicBezTo>
                    <a:pt x="2743" y="305"/>
                    <a:pt x="3033" y="396"/>
                    <a:pt x="3275" y="663"/>
                  </a:cubicBezTo>
                  <a:cubicBezTo>
                    <a:pt x="3839" y="1339"/>
                    <a:pt x="4111" y="1760"/>
                    <a:pt x="4232" y="1760"/>
                  </a:cubicBezTo>
                  <a:cubicBezTo>
                    <a:pt x="4298" y="1760"/>
                    <a:pt x="4320" y="1635"/>
                    <a:pt x="4320" y="1359"/>
                  </a:cubicBezTo>
                  <a:cubicBezTo>
                    <a:pt x="4320" y="1359"/>
                    <a:pt x="4059" y="663"/>
                    <a:pt x="3188" y="141"/>
                  </a:cubicBezTo>
                  <a:cubicBezTo>
                    <a:pt x="2970" y="41"/>
                    <a:pt x="2678" y="1"/>
                    <a:pt x="236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8"/>
            <p:cNvSpPr/>
            <p:nvPr/>
          </p:nvSpPr>
          <p:spPr>
            <a:xfrm>
              <a:off x="7667646" y="2050213"/>
              <a:ext cx="78704" cy="32217"/>
            </a:xfrm>
            <a:custGeom>
              <a:rect b="b" l="l" r="r" t="t"/>
              <a:pathLst>
                <a:path extrusionOk="0" h="1630" w="3982">
                  <a:moveTo>
                    <a:pt x="2065" y="1"/>
                  </a:moveTo>
                  <a:cubicBezTo>
                    <a:pt x="1143" y="1"/>
                    <a:pt x="0" y="392"/>
                    <a:pt x="327" y="588"/>
                  </a:cubicBezTo>
                  <a:cubicBezTo>
                    <a:pt x="396" y="634"/>
                    <a:pt x="480" y="653"/>
                    <a:pt x="575" y="653"/>
                  </a:cubicBezTo>
                  <a:cubicBezTo>
                    <a:pt x="992" y="653"/>
                    <a:pt x="1630" y="300"/>
                    <a:pt x="2211" y="300"/>
                  </a:cubicBezTo>
                  <a:cubicBezTo>
                    <a:pt x="2510" y="300"/>
                    <a:pt x="2794" y="393"/>
                    <a:pt x="3025" y="675"/>
                  </a:cubicBezTo>
                  <a:cubicBezTo>
                    <a:pt x="3538" y="1246"/>
                    <a:pt x="3790" y="1630"/>
                    <a:pt x="3902" y="1630"/>
                  </a:cubicBezTo>
                  <a:cubicBezTo>
                    <a:pt x="3961" y="1630"/>
                    <a:pt x="3982" y="1524"/>
                    <a:pt x="3982" y="1284"/>
                  </a:cubicBezTo>
                  <a:cubicBezTo>
                    <a:pt x="3982" y="1284"/>
                    <a:pt x="3721" y="588"/>
                    <a:pt x="2850" y="153"/>
                  </a:cubicBezTo>
                  <a:cubicBezTo>
                    <a:pt x="2655" y="44"/>
                    <a:pt x="2372" y="1"/>
                    <a:pt x="206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8"/>
            <p:cNvSpPr/>
            <p:nvPr/>
          </p:nvSpPr>
          <p:spPr>
            <a:xfrm>
              <a:off x="7674524" y="2077745"/>
              <a:ext cx="70106" cy="28837"/>
            </a:xfrm>
            <a:custGeom>
              <a:rect b="b" l="l" r="r" t="t"/>
              <a:pathLst>
                <a:path extrusionOk="0" h="1459" w="3547">
                  <a:moveTo>
                    <a:pt x="1844" y="0"/>
                  </a:moveTo>
                  <a:cubicBezTo>
                    <a:pt x="996" y="0"/>
                    <a:pt x="1" y="392"/>
                    <a:pt x="327" y="588"/>
                  </a:cubicBezTo>
                  <a:cubicBezTo>
                    <a:pt x="374" y="616"/>
                    <a:pt x="430" y="628"/>
                    <a:pt x="494" y="628"/>
                  </a:cubicBezTo>
                  <a:cubicBezTo>
                    <a:pt x="850" y="628"/>
                    <a:pt x="1445" y="253"/>
                    <a:pt x="2009" y="253"/>
                  </a:cubicBezTo>
                  <a:cubicBezTo>
                    <a:pt x="2277" y="253"/>
                    <a:pt x="2538" y="337"/>
                    <a:pt x="2764" y="588"/>
                  </a:cubicBezTo>
                  <a:cubicBezTo>
                    <a:pt x="3216" y="1097"/>
                    <a:pt x="3411" y="1459"/>
                    <a:pt x="3492" y="1459"/>
                  </a:cubicBezTo>
                  <a:cubicBezTo>
                    <a:pt x="3536" y="1459"/>
                    <a:pt x="3547" y="1353"/>
                    <a:pt x="3547" y="1110"/>
                  </a:cubicBezTo>
                  <a:cubicBezTo>
                    <a:pt x="3547" y="1110"/>
                    <a:pt x="3373" y="501"/>
                    <a:pt x="2589" y="152"/>
                  </a:cubicBezTo>
                  <a:cubicBezTo>
                    <a:pt x="2394" y="44"/>
                    <a:pt x="2127" y="0"/>
                    <a:pt x="184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8"/>
            <p:cNvSpPr/>
            <p:nvPr/>
          </p:nvSpPr>
          <p:spPr>
            <a:xfrm>
              <a:off x="7803095" y="1873929"/>
              <a:ext cx="135193" cy="132584"/>
            </a:xfrm>
            <a:custGeom>
              <a:rect b="b" l="l" r="r" t="t"/>
              <a:pathLst>
                <a:path extrusionOk="0" h="6708" w="6840">
                  <a:moveTo>
                    <a:pt x="564" y="1"/>
                  </a:moveTo>
                  <a:cubicBezTo>
                    <a:pt x="126" y="1"/>
                    <a:pt x="0" y="283"/>
                    <a:pt x="0" y="283"/>
                  </a:cubicBezTo>
                  <a:cubicBezTo>
                    <a:pt x="0" y="1066"/>
                    <a:pt x="94" y="1223"/>
                    <a:pt x="470" y="1223"/>
                  </a:cubicBezTo>
                  <a:cubicBezTo>
                    <a:pt x="721" y="1223"/>
                    <a:pt x="1097" y="1153"/>
                    <a:pt x="1654" y="1153"/>
                  </a:cubicBezTo>
                  <a:cubicBezTo>
                    <a:pt x="3133" y="1153"/>
                    <a:pt x="6005" y="6200"/>
                    <a:pt x="6440" y="6635"/>
                  </a:cubicBezTo>
                  <a:cubicBezTo>
                    <a:pt x="6495" y="6684"/>
                    <a:pt x="6531" y="6708"/>
                    <a:pt x="6550" y="6708"/>
                  </a:cubicBezTo>
                  <a:cubicBezTo>
                    <a:pt x="6840" y="6708"/>
                    <a:pt x="3383" y="1523"/>
                    <a:pt x="1915" y="544"/>
                  </a:cubicBezTo>
                  <a:cubicBezTo>
                    <a:pt x="1288" y="126"/>
                    <a:pt x="857" y="1"/>
                    <a:pt x="56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8"/>
            <p:cNvSpPr/>
            <p:nvPr/>
          </p:nvSpPr>
          <p:spPr>
            <a:xfrm>
              <a:off x="7803095" y="1900473"/>
              <a:ext cx="132524" cy="124243"/>
            </a:xfrm>
            <a:custGeom>
              <a:rect b="b" l="l" r="r" t="t"/>
              <a:pathLst>
                <a:path extrusionOk="0" h="6286" w="6705">
                  <a:moveTo>
                    <a:pt x="568" y="1"/>
                  </a:moveTo>
                  <a:cubicBezTo>
                    <a:pt x="153" y="1"/>
                    <a:pt x="0" y="245"/>
                    <a:pt x="0" y="245"/>
                  </a:cubicBezTo>
                  <a:cubicBezTo>
                    <a:pt x="0" y="956"/>
                    <a:pt x="89" y="1104"/>
                    <a:pt x="440" y="1104"/>
                  </a:cubicBezTo>
                  <a:cubicBezTo>
                    <a:pt x="690" y="1104"/>
                    <a:pt x="1074" y="1028"/>
                    <a:pt x="1654" y="1028"/>
                  </a:cubicBezTo>
                  <a:cubicBezTo>
                    <a:pt x="2959" y="1115"/>
                    <a:pt x="5744" y="5989"/>
                    <a:pt x="6179" y="6250"/>
                  </a:cubicBezTo>
                  <a:cubicBezTo>
                    <a:pt x="6220" y="6274"/>
                    <a:pt x="6250" y="6286"/>
                    <a:pt x="6271" y="6286"/>
                  </a:cubicBezTo>
                  <a:cubicBezTo>
                    <a:pt x="6705" y="6286"/>
                    <a:pt x="3238" y="1419"/>
                    <a:pt x="1828" y="506"/>
                  </a:cubicBezTo>
                  <a:cubicBezTo>
                    <a:pt x="1261" y="116"/>
                    <a:pt x="852" y="1"/>
                    <a:pt x="568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8"/>
            <p:cNvSpPr/>
            <p:nvPr/>
          </p:nvSpPr>
          <p:spPr>
            <a:xfrm>
              <a:off x="7804815" y="1926286"/>
              <a:ext cx="125152" cy="118886"/>
            </a:xfrm>
            <a:custGeom>
              <a:rect b="b" l="l" r="r" t="t"/>
              <a:pathLst>
                <a:path extrusionOk="0" h="6015" w="6332">
                  <a:moveTo>
                    <a:pt x="512" y="0"/>
                  </a:moveTo>
                  <a:cubicBezTo>
                    <a:pt x="123" y="0"/>
                    <a:pt x="1" y="244"/>
                    <a:pt x="1" y="244"/>
                  </a:cubicBezTo>
                  <a:cubicBezTo>
                    <a:pt x="1" y="945"/>
                    <a:pt x="67" y="1078"/>
                    <a:pt x="428" y="1078"/>
                  </a:cubicBezTo>
                  <a:cubicBezTo>
                    <a:pt x="650" y="1078"/>
                    <a:pt x="983" y="1028"/>
                    <a:pt x="1480" y="1028"/>
                  </a:cubicBezTo>
                  <a:cubicBezTo>
                    <a:pt x="2785" y="1028"/>
                    <a:pt x="5483" y="5814"/>
                    <a:pt x="5831" y="5988"/>
                  </a:cubicBezTo>
                  <a:cubicBezTo>
                    <a:pt x="5863" y="6006"/>
                    <a:pt x="5888" y="6015"/>
                    <a:pt x="5907" y="6015"/>
                  </a:cubicBezTo>
                  <a:cubicBezTo>
                    <a:pt x="6331" y="6015"/>
                    <a:pt x="3076" y="1340"/>
                    <a:pt x="1741" y="506"/>
                  </a:cubicBezTo>
                  <a:cubicBezTo>
                    <a:pt x="1174" y="116"/>
                    <a:pt x="780" y="0"/>
                    <a:pt x="512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8"/>
            <p:cNvSpPr/>
            <p:nvPr/>
          </p:nvSpPr>
          <p:spPr>
            <a:xfrm>
              <a:off x="7804815" y="1952811"/>
              <a:ext cx="118175" cy="111316"/>
            </a:xfrm>
            <a:custGeom>
              <a:rect b="b" l="l" r="r" t="t"/>
              <a:pathLst>
                <a:path extrusionOk="0" h="5632" w="5979">
                  <a:moveTo>
                    <a:pt x="477" y="1"/>
                  </a:moveTo>
                  <a:cubicBezTo>
                    <a:pt x="119" y="1"/>
                    <a:pt x="1" y="208"/>
                    <a:pt x="1" y="208"/>
                  </a:cubicBezTo>
                  <a:cubicBezTo>
                    <a:pt x="1" y="847"/>
                    <a:pt x="56" y="986"/>
                    <a:pt x="340" y="986"/>
                  </a:cubicBezTo>
                  <a:cubicBezTo>
                    <a:pt x="559" y="986"/>
                    <a:pt x="912" y="904"/>
                    <a:pt x="1480" y="904"/>
                  </a:cubicBezTo>
                  <a:cubicBezTo>
                    <a:pt x="2698" y="991"/>
                    <a:pt x="4787" y="5168"/>
                    <a:pt x="5483" y="5603"/>
                  </a:cubicBezTo>
                  <a:cubicBezTo>
                    <a:pt x="5517" y="5622"/>
                    <a:pt x="5544" y="5632"/>
                    <a:pt x="5563" y="5632"/>
                  </a:cubicBezTo>
                  <a:cubicBezTo>
                    <a:pt x="5979" y="5632"/>
                    <a:pt x="2902" y="1301"/>
                    <a:pt x="1654" y="469"/>
                  </a:cubicBezTo>
                  <a:cubicBezTo>
                    <a:pt x="1110" y="106"/>
                    <a:pt x="732" y="1"/>
                    <a:pt x="477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8"/>
            <p:cNvSpPr/>
            <p:nvPr/>
          </p:nvSpPr>
          <p:spPr>
            <a:xfrm>
              <a:off x="7804815" y="1978248"/>
              <a:ext cx="111455" cy="104834"/>
            </a:xfrm>
            <a:custGeom>
              <a:rect b="b" l="l" r="r" t="t"/>
              <a:pathLst>
                <a:path extrusionOk="0" h="5304" w="5639">
                  <a:moveTo>
                    <a:pt x="505" y="0"/>
                  </a:moveTo>
                  <a:cubicBezTo>
                    <a:pt x="129" y="0"/>
                    <a:pt x="1" y="226"/>
                    <a:pt x="1" y="226"/>
                  </a:cubicBezTo>
                  <a:cubicBezTo>
                    <a:pt x="1" y="853"/>
                    <a:pt x="95" y="978"/>
                    <a:pt x="414" y="978"/>
                  </a:cubicBezTo>
                  <a:cubicBezTo>
                    <a:pt x="627" y="978"/>
                    <a:pt x="940" y="922"/>
                    <a:pt x="1393" y="922"/>
                  </a:cubicBezTo>
                  <a:cubicBezTo>
                    <a:pt x="2524" y="922"/>
                    <a:pt x="4526" y="4925"/>
                    <a:pt x="5222" y="5273"/>
                  </a:cubicBezTo>
                  <a:cubicBezTo>
                    <a:pt x="5254" y="5294"/>
                    <a:pt x="5279" y="5303"/>
                    <a:pt x="5295" y="5303"/>
                  </a:cubicBezTo>
                  <a:cubicBezTo>
                    <a:pt x="5638" y="5303"/>
                    <a:pt x="2812" y="1230"/>
                    <a:pt x="1567" y="400"/>
                  </a:cubicBezTo>
                  <a:cubicBezTo>
                    <a:pt x="1090" y="94"/>
                    <a:pt x="747" y="0"/>
                    <a:pt x="505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8"/>
            <p:cNvSpPr/>
            <p:nvPr/>
          </p:nvSpPr>
          <p:spPr>
            <a:xfrm>
              <a:off x="7806534" y="2004042"/>
              <a:ext cx="105506" cy="99497"/>
            </a:xfrm>
            <a:custGeom>
              <a:rect b="b" l="l" r="r" t="t"/>
              <a:pathLst>
                <a:path extrusionOk="0" h="5034" w="5338">
                  <a:moveTo>
                    <a:pt x="448" y="1"/>
                  </a:moveTo>
                  <a:cubicBezTo>
                    <a:pt x="97" y="1"/>
                    <a:pt x="1" y="227"/>
                    <a:pt x="1" y="227"/>
                  </a:cubicBezTo>
                  <a:cubicBezTo>
                    <a:pt x="1" y="781"/>
                    <a:pt x="59" y="897"/>
                    <a:pt x="311" y="897"/>
                  </a:cubicBezTo>
                  <a:cubicBezTo>
                    <a:pt x="494" y="897"/>
                    <a:pt x="779" y="836"/>
                    <a:pt x="1219" y="836"/>
                  </a:cubicBezTo>
                  <a:cubicBezTo>
                    <a:pt x="2350" y="923"/>
                    <a:pt x="4178" y="4578"/>
                    <a:pt x="4874" y="5013"/>
                  </a:cubicBezTo>
                  <a:cubicBezTo>
                    <a:pt x="4902" y="5027"/>
                    <a:pt x="4923" y="5033"/>
                    <a:pt x="4940" y="5033"/>
                  </a:cubicBezTo>
                  <a:cubicBezTo>
                    <a:pt x="5337" y="5033"/>
                    <a:pt x="2566" y="1153"/>
                    <a:pt x="1480" y="401"/>
                  </a:cubicBezTo>
                  <a:cubicBezTo>
                    <a:pt x="1003" y="94"/>
                    <a:pt x="673" y="1"/>
                    <a:pt x="448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8"/>
            <p:cNvSpPr/>
            <p:nvPr/>
          </p:nvSpPr>
          <p:spPr>
            <a:xfrm>
              <a:off x="7806534" y="2030586"/>
              <a:ext cx="98608" cy="91887"/>
            </a:xfrm>
            <a:custGeom>
              <a:rect b="b" l="l" r="r" t="t"/>
              <a:pathLst>
                <a:path extrusionOk="0" h="4649" w="4989">
                  <a:moveTo>
                    <a:pt x="414" y="1"/>
                  </a:moveTo>
                  <a:cubicBezTo>
                    <a:pt x="95" y="1"/>
                    <a:pt x="1" y="189"/>
                    <a:pt x="1" y="189"/>
                  </a:cubicBezTo>
                  <a:cubicBezTo>
                    <a:pt x="1" y="733"/>
                    <a:pt x="69" y="835"/>
                    <a:pt x="374" y="835"/>
                  </a:cubicBezTo>
                  <a:cubicBezTo>
                    <a:pt x="558" y="835"/>
                    <a:pt x="827" y="798"/>
                    <a:pt x="1219" y="798"/>
                  </a:cubicBezTo>
                  <a:cubicBezTo>
                    <a:pt x="2263" y="798"/>
                    <a:pt x="3917" y="4279"/>
                    <a:pt x="4613" y="4627"/>
                  </a:cubicBezTo>
                  <a:cubicBezTo>
                    <a:pt x="4639" y="4642"/>
                    <a:pt x="4658" y="4649"/>
                    <a:pt x="4672" y="4649"/>
                  </a:cubicBezTo>
                  <a:cubicBezTo>
                    <a:pt x="4989" y="4649"/>
                    <a:pt x="2393" y="1030"/>
                    <a:pt x="1393" y="363"/>
                  </a:cubicBezTo>
                  <a:cubicBezTo>
                    <a:pt x="940" y="84"/>
                    <a:pt x="627" y="1"/>
                    <a:pt x="41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8"/>
            <p:cNvSpPr/>
            <p:nvPr/>
          </p:nvSpPr>
          <p:spPr>
            <a:xfrm>
              <a:off x="7808254" y="2056399"/>
              <a:ext cx="91156" cy="86551"/>
            </a:xfrm>
            <a:custGeom>
              <a:rect b="b" l="l" r="r" t="t"/>
              <a:pathLst>
                <a:path extrusionOk="0" h="4379" w="4612">
                  <a:moveTo>
                    <a:pt x="376" y="0"/>
                  </a:moveTo>
                  <a:cubicBezTo>
                    <a:pt x="95" y="0"/>
                    <a:pt x="1" y="188"/>
                    <a:pt x="1" y="188"/>
                  </a:cubicBezTo>
                  <a:cubicBezTo>
                    <a:pt x="1" y="658"/>
                    <a:pt x="63" y="752"/>
                    <a:pt x="301" y="752"/>
                  </a:cubicBezTo>
                  <a:cubicBezTo>
                    <a:pt x="460" y="752"/>
                    <a:pt x="697" y="710"/>
                    <a:pt x="1045" y="710"/>
                  </a:cubicBezTo>
                  <a:cubicBezTo>
                    <a:pt x="2002" y="797"/>
                    <a:pt x="3655" y="4017"/>
                    <a:pt x="4178" y="4365"/>
                  </a:cubicBezTo>
                  <a:cubicBezTo>
                    <a:pt x="4199" y="4374"/>
                    <a:pt x="4217" y="4379"/>
                    <a:pt x="4230" y="4379"/>
                  </a:cubicBezTo>
                  <a:cubicBezTo>
                    <a:pt x="4611" y="4379"/>
                    <a:pt x="2226" y="1034"/>
                    <a:pt x="1219" y="362"/>
                  </a:cubicBezTo>
                  <a:cubicBezTo>
                    <a:pt x="836" y="84"/>
                    <a:pt x="564" y="0"/>
                    <a:pt x="376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8"/>
            <p:cNvSpPr/>
            <p:nvPr/>
          </p:nvSpPr>
          <p:spPr>
            <a:xfrm>
              <a:off x="7808254" y="2082924"/>
              <a:ext cx="83290" cy="79179"/>
            </a:xfrm>
            <a:custGeom>
              <a:rect b="b" l="l" r="r" t="t"/>
              <a:pathLst>
                <a:path extrusionOk="0" h="4006" w="4214">
                  <a:moveTo>
                    <a:pt x="360" y="1"/>
                  </a:moveTo>
                  <a:cubicBezTo>
                    <a:pt x="91" y="1"/>
                    <a:pt x="1" y="152"/>
                    <a:pt x="1" y="152"/>
                  </a:cubicBezTo>
                  <a:cubicBezTo>
                    <a:pt x="1" y="621"/>
                    <a:pt x="63" y="715"/>
                    <a:pt x="301" y="715"/>
                  </a:cubicBezTo>
                  <a:cubicBezTo>
                    <a:pt x="460" y="715"/>
                    <a:pt x="697" y="674"/>
                    <a:pt x="1045" y="674"/>
                  </a:cubicBezTo>
                  <a:cubicBezTo>
                    <a:pt x="1915" y="674"/>
                    <a:pt x="3394" y="3632"/>
                    <a:pt x="3917" y="3980"/>
                  </a:cubicBezTo>
                  <a:cubicBezTo>
                    <a:pt x="3942" y="3997"/>
                    <a:pt x="3961" y="4005"/>
                    <a:pt x="3973" y="4005"/>
                  </a:cubicBezTo>
                  <a:cubicBezTo>
                    <a:pt x="4214" y="4005"/>
                    <a:pt x="2047" y="905"/>
                    <a:pt x="1219" y="326"/>
                  </a:cubicBezTo>
                  <a:cubicBezTo>
                    <a:pt x="825" y="75"/>
                    <a:pt x="549" y="1"/>
                    <a:pt x="360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8"/>
            <p:cNvSpPr/>
            <p:nvPr/>
          </p:nvSpPr>
          <p:spPr>
            <a:xfrm>
              <a:off x="7809974" y="2108341"/>
              <a:ext cx="76431" cy="72715"/>
            </a:xfrm>
            <a:custGeom>
              <a:rect b="b" l="l" r="r" t="t"/>
              <a:pathLst>
                <a:path extrusionOk="0" h="3679" w="3867">
                  <a:moveTo>
                    <a:pt x="332" y="1"/>
                  </a:moveTo>
                  <a:cubicBezTo>
                    <a:pt x="69" y="1"/>
                    <a:pt x="1" y="171"/>
                    <a:pt x="1" y="171"/>
                  </a:cubicBezTo>
                  <a:cubicBezTo>
                    <a:pt x="1" y="569"/>
                    <a:pt x="29" y="654"/>
                    <a:pt x="199" y="654"/>
                  </a:cubicBezTo>
                  <a:cubicBezTo>
                    <a:pt x="327" y="654"/>
                    <a:pt x="535" y="606"/>
                    <a:pt x="871" y="606"/>
                  </a:cubicBezTo>
                  <a:cubicBezTo>
                    <a:pt x="1741" y="606"/>
                    <a:pt x="3046" y="3391"/>
                    <a:pt x="3568" y="3652"/>
                  </a:cubicBezTo>
                  <a:cubicBezTo>
                    <a:pt x="3596" y="3670"/>
                    <a:pt x="3616" y="3679"/>
                    <a:pt x="3629" y="3679"/>
                  </a:cubicBezTo>
                  <a:cubicBezTo>
                    <a:pt x="3866" y="3679"/>
                    <a:pt x="1870" y="835"/>
                    <a:pt x="1045" y="258"/>
                  </a:cubicBezTo>
                  <a:cubicBezTo>
                    <a:pt x="719" y="62"/>
                    <a:pt x="490" y="1"/>
                    <a:pt x="332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8"/>
            <p:cNvSpPr/>
            <p:nvPr/>
          </p:nvSpPr>
          <p:spPr>
            <a:xfrm>
              <a:off x="7809974" y="2134155"/>
              <a:ext cx="70601" cy="67339"/>
            </a:xfrm>
            <a:custGeom>
              <a:rect b="b" l="l" r="r" t="t"/>
              <a:pathLst>
                <a:path extrusionOk="0" h="3407" w="3572">
                  <a:moveTo>
                    <a:pt x="311" y="0"/>
                  </a:moveTo>
                  <a:cubicBezTo>
                    <a:pt x="69" y="0"/>
                    <a:pt x="1" y="170"/>
                    <a:pt x="1" y="170"/>
                  </a:cubicBezTo>
                  <a:cubicBezTo>
                    <a:pt x="1" y="558"/>
                    <a:pt x="36" y="628"/>
                    <a:pt x="263" y="628"/>
                  </a:cubicBezTo>
                  <a:cubicBezTo>
                    <a:pt x="393" y="628"/>
                    <a:pt x="586" y="605"/>
                    <a:pt x="871" y="605"/>
                  </a:cubicBezTo>
                  <a:cubicBezTo>
                    <a:pt x="1567" y="605"/>
                    <a:pt x="2785" y="3129"/>
                    <a:pt x="3307" y="3390"/>
                  </a:cubicBezTo>
                  <a:cubicBezTo>
                    <a:pt x="3326" y="3401"/>
                    <a:pt x="3341" y="3407"/>
                    <a:pt x="3351" y="3407"/>
                  </a:cubicBezTo>
                  <a:cubicBezTo>
                    <a:pt x="3571" y="3407"/>
                    <a:pt x="1707" y="757"/>
                    <a:pt x="958" y="257"/>
                  </a:cubicBezTo>
                  <a:cubicBezTo>
                    <a:pt x="664" y="61"/>
                    <a:pt x="456" y="0"/>
                    <a:pt x="311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8"/>
            <p:cNvSpPr/>
            <p:nvPr/>
          </p:nvSpPr>
          <p:spPr>
            <a:xfrm>
              <a:off x="7022338" y="2333564"/>
              <a:ext cx="395498" cy="264080"/>
            </a:xfrm>
            <a:custGeom>
              <a:rect b="b" l="l" r="r" t="t"/>
              <a:pathLst>
                <a:path extrusionOk="0" h="13361" w="20010">
                  <a:moveTo>
                    <a:pt x="10651" y="1"/>
                  </a:moveTo>
                  <a:cubicBezTo>
                    <a:pt x="8239" y="1"/>
                    <a:pt x="1" y="6470"/>
                    <a:pt x="952" y="10793"/>
                  </a:cubicBezTo>
                  <a:cubicBezTo>
                    <a:pt x="1374" y="12711"/>
                    <a:pt x="1627" y="13361"/>
                    <a:pt x="1994" y="13361"/>
                  </a:cubicBezTo>
                  <a:cubicBezTo>
                    <a:pt x="2459" y="13361"/>
                    <a:pt x="3109" y="12316"/>
                    <a:pt x="4520" y="11489"/>
                  </a:cubicBezTo>
                  <a:cubicBezTo>
                    <a:pt x="7130" y="10009"/>
                    <a:pt x="11481" y="3483"/>
                    <a:pt x="11481" y="3483"/>
                  </a:cubicBezTo>
                  <a:cubicBezTo>
                    <a:pt x="11481" y="3483"/>
                    <a:pt x="20010" y="350"/>
                    <a:pt x="10698" y="2"/>
                  </a:cubicBezTo>
                  <a:cubicBezTo>
                    <a:pt x="10683" y="1"/>
                    <a:pt x="10667" y="1"/>
                    <a:pt x="10651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8"/>
            <p:cNvSpPr/>
            <p:nvPr/>
          </p:nvSpPr>
          <p:spPr>
            <a:xfrm>
              <a:off x="6673051" y="3640781"/>
              <a:ext cx="237378" cy="217830"/>
            </a:xfrm>
            <a:custGeom>
              <a:rect b="b" l="l" r="r" t="t"/>
              <a:pathLst>
                <a:path extrusionOk="0" h="11021" w="12010">
                  <a:moveTo>
                    <a:pt x="262" y="1"/>
                  </a:moveTo>
                  <a:cubicBezTo>
                    <a:pt x="262" y="1"/>
                    <a:pt x="1" y="610"/>
                    <a:pt x="1" y="2002"/>
                  </a:cubicBezTo>
                  <a:cubicBezTo>
                    <a:pt x="1" y="3395"/>
                    <a:pt x="1741" y="4961"/>
                    <a:pt x="2350" y="6266"/>
                  </a:cubicBezTo>
                  <a:cubicBezTo>
                    <a:pt x="3047" y="7485"/>
                    <a:pt x="4874" y="9660"/>
                    <a:pt x="7398" y="10443"/>
                  </a:cubicBezTo>
                  <a:cubicBezTo>
                    <a:pt x="8669" y="10825"/>
                    <a:pt x="9568" y="11020"/>
                    <a:pt x="10207" y="11020"/>
                  </a:cubicBezTo>
                  <a:cubicBezTo>
                    <a:pt x="10881" y="11020"/>
                    <a:pt x="11265" y="10803"/>
                    <a:pt x="11488" y="10356"/>
                  </a:cubicBezTo>
                  <a:cubicBezTo>
                    <a:pt x="12010" y="9138"/>
                    <a:pt x="10618" y="6527"/>
                    <a:pt x="9486" y="5396"/>
                  </a:cubicBezTo>
                  <a:cubicBezTo>
                    <a:pt x="7659" y="3569"/>
                    <a:pt x="5657" y="1219"/>
                    <a:pt x="5657" y="1219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8"/>
            <p:cNvSpPr/>
            <p:nvPr/>
          </p:nvSpPr>
          <p:spPr>
            <a:xfrm>
              <a:off x="6673051" y="3630464"/>
              <a:ext cx="237378" cy="217830"/>
            </a:xfrm>
            <a:custGeom>
              <a:rect b="b" l="l" r="r" t="t"/>
              <a:pathLst>
                <a:path extrusionOk="0" h="11021" w="12010">
                  <a:moveTo>
                    <a:pt x="262" y="1"/>
                  </a:moveTo>
                  <a:cubicBezTo>
                    <a:pt x="262" y="1"/>
                    <a:pt x="1" y="610"/>
                    <a:pt x="1" y="2002"/>
                  </a:cubicBezTo>
                  <a:cubicBezTo>
                    <a:pt x="1" y="3395"/>
                    <a:pt x="1741" y="4961"/>
                    <a:pt x="2350" y="6179"/>
                  </a:cubicBezTo>
                  <a:cubicBezTo>
                    <a:pt x="3047" y="7485"/>
                    <a:pt x="4874" y="9660"/>
                    <a:pt x="7398" y="10443"/>
                  </a:cubicBezTo>
                  <a:cubicBezTo>
                    <a:pt x="8669" y="10825"/>
                    <a:pt x="9568" y="11020"/>
                    <a:pt x="10207" y="11020"/>
                  </a:cubicBezTo>
                  <a:cubicBezTo>
                    <a:pt x="10881" y="11020"/>
                    <a:pt x="11265" y="10803"/>
                    <a:pt x="11488" y="10356"/>
                  </a:cubicBezTo>
                  <a:cubicBezTo>
                    <a:pt x="12010" y="9138"/>
                    <a:pt x="10618" y="6527"/>
                    <a:pt x="9486" y="5396"/>
                  </a:cubicBezTo>
                  <a:cubicBezTo>
                    <a:pt x="7659" y="3569"/>
                    <a:pt x="5657" y="1219"/>
                    <a:pt x="5657" y="1219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8"/>
            <p:cNvSpPr/>
            <p:nvPr/>
          </p:nvSpPr>
          <p:spPr>
            <a:xfrm>
              <a:off x="6905250" y="3473945"/>
              <a:ext cx="274654" cy="220320"/>
            </a:xfrm>
            <a:custGeom>
              <a:rect b="b" l="l" r="r" t="t"/>
              <a:pathLst>
                <a:path extrusionOk="0" h="11147" w="13896">
                  <a:moveTo>
                    <a:pt x="610" y="1"/>
                  </a:moveTo>
                  <a:cubicBezTo>
                    <a:pt x="610" y="1"/>
                    <a:pt x="1" y="1741"/>
                    <a:pt x="1" y="2959"/>
                  </a:cubicBezTo>
                  <a:lnTo>
                    <a:pt x="1" y="4265"/>
                  </a:lnTo>
                  <a:cubicBezTo>
                    <a:pt x="1" y="4265"/>
                    <a:pt x="1306" y="5222"/>
                    <a:pt x="2263" y="5396"/>
                  </a:cubicBezTo>
                  <a:cubicBezTo>
                    <a:pt x="3308" y="5570"/>
                    <a:pt x="6353" y="9225"/>
                    <a:pt x="8007" y="10008"/>
                  </a:cubicBezTo>
                  <a:cubicBezTo>
                    <a:pt x="9797" y="10859"/>
                    <a:pt x="11052" y="11146"/>
                    <a:pt x="11927" y="11146"/>
                  </a:cubicBezTo>
                  <a:cubicBezTo>
                    <a:pt x="13647" y="11146"/>
                    <a:pt x="13895" y="10037"/>
                    <a:pt x="13837" y="9921"/>
                  </a:cubicBezTo>
                  <a:cubicBezTo>
                    <a:pt x="13663" y="8964"/>
                    <a:pt x="12532" y="7746"/>
                    <a:pt x="11749" y="7310"/>
                  </a:cubicBezTo>
                  <a:cubicBezTo>
                    <a:pt x="10705" y="6701"/>
                    <a:pt x="9747" y="4700"/>
                    <a:pt x="9312" y="3917"/>
                  </a:cubicBezTo>
                  <a:cubicBezTo>
                    <a:pt x="8849" y="3222"/>
                    <a:pt x="7907" y="1843"/>
                    <a:pt x="7154" y="1843"/>
                  </a:cubicBezTo>
                  <a:cubicBezTo>
                    <a:pt x="7057" y="1843"/>
                    <a:pt x="6964" y="1866"/>
                    <a:pt x="6876" y="1915"/>
                  </a:cubicBezTo>
                  <a:cubicBezTo>
                    <a:pt x="6092" y="2350"/>
                    <a:pt x="4265" y="3917"/>
                    <a:pt x="4265" y="3917"/>
                  </a:cubicBezTo>
                  <a:cubicBezTo>
                    <a:pt x="4265" y="3917"/>
                    <a:pt x="1654" y="2524"/>
                    <a:pt x="1219" y="1741"/>
                  </a:cubicBezTo>
                  <a:cubicBezTo>
                    <a:pt x="784" y="1045"/>
                    <a:pt x="610" y="1"/>
                    <a:pt x="610" y="1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8"/>
            <p:cNvSpPr/>
            <p:nvPr/>
          </p:nvSpPr>
          <p:spPr>
            <a:xfrm>
              <a:off x="6917307" y="3464181"/>
              <a:ext cx="113530" cy="87183"/>
            </a:xfrm>
            <a:custGeom>
              <a:rect b="b" l="l" r="r" t="t"/>
              <a:pathLst>
                <a:path extrusionOk="0" h="4411" w="5744">
                  <a:moveTo>
                    <a:pt x="1216" y="0"/>
                  </a:moveTo>
                  <a:cubicBezTo>
                    <a:pt x="998" y="0"/>
                    <a:pt x="792" y="45"/>
                    <a:pt x="609" y="147"/>
                  </a:cubicBezTo>
                  <a:cubicBezTo>
                    <a:pt x="261" y="321"/>
                    <a:pt x="87" y="408"/>
                    <a:pt x="0" y="582"/>
                  </a:cubicBezTo>
                  <a:cubicBezTo>
                    <a:pt x="87" y="843"/>
                    <a:pt x="261" y="1713"/>
                    <a:pt x="609" y="2235"/>
                  </a:cubicBezTo>
                  <a:cubicBezTo>
                    <a:pt x="1044" y="3018"/>
                    <a:pt x="3655" y="4411"/>
                    <a:pt x="3655" y="4411"/>
                  </a:cubicBezTo>
                  <a:cubicBezTo>
                    <a:pt x="3655" y="4411"/>
                    <a:pt x="4786" y="3453"/>
                    <a:pt x="5743" y="2757"/>
                  </a:cubicBezTo>
                  <a:cubicBezTo>
                    <a:pt x="4873" y="2235"/>
                    <a:pt x="3742" y="1539"/>
                    <a:pt x="3307" y="1017"/>
                  </a:cubicBezTo>
                  <a:cubicBezTo>
                    <a:pt x="2773" y="483"/>
                    <a:pt x="1932" y="0"/>
                    <a:pt x="1216" y="0"/>
                  </a:cubicBezTo>
                  <a:close/>
                </a:path>
              </a:pathLst>
            </a:custGeom>
            <a:solidFill>
              <a:srgbClr val="AB40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8"/>
            <p:cNvSpPr/>
            <p:nvPr/>
          </p:nvSpPr>
          <p:spPr>
            <a:xfrm>
              <a:off x="6917307" y="3463627"/>
              <a:ext cx="122128" cy="92896"/>
            </a:xfrm>
            <a:custGeom>
              <a:rect b="b" l="l" r="r" t="t"/>
              <a:pathLst>
                <a:path extrusionOk="0" h="4700" w="6179">
                  <a:moveTo>
                    <a:pt x="1218" y="175"/>
                  </a:moveTo>
                  <a:cubicBezTo>
                    <a:pt x="1915" y="175"/>
                    <a:pt x="2698" y="697"/>
                    <a:pt x="3220" y="1219"/>
                  </a:cubicBezTo>
                  <a:cubicBezTo>
                    <a:pt x="3655" y="1654"/>
                    <a:pt x="5047" y="2524"/>
                    <a:pt x="5918" y="3133"/>
                  </a:cubicBezTo>
                  <a:lnTo>
                    <a:pt x="4003" y="4526"/>
                  </a:lnTo>
                  <a:cubicBezTo>
                    <a:pt x="3133" y="4004"/>
                    <a:pt x="1044" y="2785"/>
                    <a:pt x="696" y="2176"/>
                  </a:cubicBezTo>
                  <a:cubicBezTo>
                    <a:pt x="435" y="1654"/>
                    <a:pt x="261" y="958"/>
                    <a:pt x="174" y="610"/>
                  </a:cubicBezTo>
                  <a:cubicBezTo>
                    <a:pt x="261" y="523"/>
                    <a:pt x="435" y="436"/>
                    <a:pt x="696" y="349"/>
                  </a:cubicBezTo>
                  <a:cubicBezTo>
                    <a:pt x="870" y="175"/>
                    <a:pt x="1044" y="175"/>
                    <a:pt x="1218" y="175"/>
                  </a:cubicBezTo>
                  <a:close/>
                  <a:moveTo>
                    <a:pt x="1218" y="0"/>
                  </a:moveTo>
                  <a:cubicBezTo>
                    <a:pt x="1044" y="0"/>
                    <a:pt x="783" y="88"/>
                    <a:pt x="609" y="175"/>
                  </a:cubicBezTo>
                  <a:cubicBezTo>
                    <a:pt x="261" y="349"/>
                    <a:pt x="87" y="436"/>
                    <a:pt x="0" y="610"/>
                  </a:cubicBezTo>
                  <a:cubicBezTo>
                    <a:pt x="87" y="871"/>
                    <a:pt x="261" y="1741"/>
                    <a:pt x="609" y="2263"/>
                  </a:cubicBezTo>
                  <a:cubicBezTo>
                    <a:pt x="1044" y="3046"/>
                    <a:pt x="4090" y="4700"/>
                    <a:pt x="4090" y="4700"/>
                  </a:cubicBezTo>
                  <a:lnTo>
                    <a:pt x="6179" y="3046"/>
                  </a:lnTo>
                  <a:cubicBezTo>
                    <a:pt x="5308" y="2524"/>
                    <a:pt x="3742" y="1567"/>
                    <a:pt x="3307" y="1045"/>
                  </a:cubicBezTo>
                  <a:cubicBezTo>
                    <a:pt x="2785" y="523"/>
                    <a:pt x="1915" y="0"/>
                    <a:pt x="1218" y="0"/>
                  </a:cubicBezTo>
                  <a:close/>
                </a:path>
              </a:pathLst>
            </a:custGeom>
            <a:solidFill>
              <a:srgbClr val="E0A2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8"/>
            <p:cNvSpPr/>
            <p:nvPr/>
          </p:nvSpPr>
          <p:spPr>
            <a:xfrm>
              <a:off x="6905250" y="3473945"/>
              <a:ext cx="273508" cy="214846"/>
            </a:xfrm>
            <a:custGeom>
              <a:rect b="b" l="l" r="r" t="t"/>
              <a:pathLst>
                <a:path extrusionOk="0" h="10870" w="13838">
                  <a:moveTo>
                    <a:pt x="610" y="1"/>
                  </a:moveTo>
                  <a:cubicBezTo>
                    <a:pt x="610" y="1"/>
                    <a:pt x="349" y="784"/>
                    <a:pt x="175" y="1654"/>
                  </a:cubicBezTo>
                  <a:cubicBezTo>
                    <a:pt x="88" y="2089"/>
                    <a:pt x="1" y="2524"/>
                    <a:pt x="1" y="2959"/>
                  </a:cubicBezTo>
                  <a:lnTo>
                    <a:pt x="1" y="3917"/>
                  </a:lnTo>
                  <a:cubicBezTo>
                    <a:pt x="1" y="3917"/>
                    <a:pt x="523" y="4091"/>
                    <a:pt x="1132" y="4439"/>
                  </a:cubicBezTo>
                  <a:cubicBezTo>
                    <a:pt x="1741" y="4787"/>
                    <a:pt x="3743" y="5831"/>
                    <a:pt x="4265" y="6353"/>
                  </a:cubicBezTo>
                  <a:cubicBezTo>
                    <a:pt x="5396" y="7572"/>
                    <a:pt x="6876" y="9138"/>
                    <a:pt x="8007" y="9660"/>
                  </a:cubicBezTo>
                  <a:cubicBezTo>
                    <a:pt x="9928" y="10495"/>
                    <a:pt x="11207" y="10870"/>
                    <a:pt x="12067" y="10870"/>
                  </a:cubicBezTo>
                  <a:cubicBezTo>
                    <a:pt x="12999" y="10870"/>
                    <a:pt x="13437" y="10430"/>
                    <a:pt x="13663" y="9660"/>
                  </a:cubicBezTo>
                  <a:cubicBezTo>
                    <a:pt x="13837" y="8790"/>
                    <a:pt x="12271" y="7136"/>
                    <a:pt x="11488" y="6614"/>
                  </a:cubicBezTo>
                  <a:cubicBezTo>
                    <a:pt x="10879" y="6266"/>
                    <a:pt x="10966" y="6179"/>
                    <a:pt x="10269" y="5396"/>
                  </a:cubicBezTo>
                  <a:cubicBezTo>
                    <a:pt x="9747" y="4787"/>
                    <a:pt x="9486" y="4265"/>
                    <a:pt x="9312" y="3917"/>
                  </a:cubicBezTo>
                  <a:cubicBezTo>
                    <a:pt x="8964" y="3394"/>
                    <a:pt x="8442" y="2611"/>
                    <a:pt x="7833" y="2176"/>
                  </a:cubicBezTo>
                  <a:cubicBezTo>
                    <a:pt x="7601" y="1944"/>
                    <a:pt x="7369" y="1828"/>
                    <a:pt x="7162" y="1828"/>
                  </a:cubicBezTo>
                  <a:cubicBezTo>
                    <a:pt x="7059" y="1828"/>
                    <a:pt x="6963" y="1857"/>
                    <a:pt x="6876" y="1915"/>
                  </a:cubicBezTo>
                  <a:cubicBezTo>
                    <a:pt x="6789" y="2002"/>
                    <a:pt x="6615" y="2089"/>
                    <a:pt x="6528" y="2176"/>
                  </a:cubicBezTo>
                  <a:cubicBezTo>
                    <a:pt x="6441" y="2176"/>
                    <a:pt x="6353" y="2263"/>
                    <a:pt x="6353" y="2263"/>
                  </a:cubicBezTo>
                  <a:cubicBezTo>
                    <a:pt x="5396" y="2959"/>
                    <a:pt x="4265" y="2959"/>
                    <a:pt x="4265" y="2959"/>
                  </a:cubicBezTo>
                  <a:cubicBezTo>
                    <a:pt x="4265" y="2959"/>
                    <a:pt x="1567" y="2524"/>
                    <a:pt x="1219" y="1741"/>
                  </a:cubicBezTo>
                  <a:cubicBezTo>
                    <a:pt x="871" y="1132"/>
                    <a:pt x="697" y="349"/>
                    <a:pt x="610" y="88"/>
                  </a:cubicBezTo>
                  <a:cubicBezTo>
                    <a:pt x="610" y="1"/>
                    <a:pt x="610" y="1"/>
                    <a:pt x="610" y="1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8"/>
            <p:cNvSpPr/>
            <p:nvPr/>
          </p:nvSpPr>
          <p:spPr>
            <a:xfrm>
              <a:off x="6731536" y="3666594"/>
              <a:ext cx="67102" cy="30972"/>
            </a:xfrm>
            <a:custGeom>
              <a:rect b="b" l="l" r="r" t="t"/>
              <a:pathLst>
                <a:path extrusionOk="0" h="1567" w="3395">
                  <a:moveTo>
                    <a:pt x="3394" y="0"/>
                  </a:moveTo>
                  <a:cubicBezTo>
                    <a:pt x="3394" y="0"/>
                    <a:pt x="2611" y="0"/>
                    <a:pt x="1654" y="87"/>
                  </a:cubicBezTo>
                  <a:cubicBezTo>
                    <a:pt x="697" y="261"/>
                    <a:pt x="1" y="1218"/>
                    <a:pt x="1" y="1305"/>
                  </a:cubicBezTo>
                  <a:lnTo>
                    <a:pt x="349" y="1567"/>
                  </a:lnTo>
                  <a:cubicBezTo>
                    <a:pt x="349" y="1480"/>
                    <a:pt x="958" y="609"/>
                    <a:pt x="1741" y="522"/>
                  </a:cubicBezTo>
                  <a:cubicBezTo>
                    <a:pt x="2176" y="435"/>
                    <a:pt x="2590" y="413"/>
                    <a:pt x="2894" y="413"/>
                  </a:cubicBezTo>
                  <a:cubicBezTo>
                    <a:pt x="3199" y="413"/>
                    <a:pt x="3394" y="435"/>
                    <a:pt x="3394" y="435"/>
                  </a:cubicBezTo>
                  <a:lnTo>
                    <a:pt x="3394" y="0"/>
                  </a:lnTo>
                  <a:close/>
                </a:path>
              </a:pathLst>
            </a:custGeom>
            <a:solidFill>
              <a:srgbClr val="EAF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8"/>
            <p:cNvSpPr/>
            <p:nvPr/>
          </p:nvSpPr>
          <p:spPr>
            <a:xfrm>
              <a:off x="6655856" y="2748174"/>
              <a:ext cx="268349" cy="960124"/>
            </a:xfrm>
            <a:custGeom>
              <a:rect b="b" l="l" r="r" t="t"/>
              <a:pathLst>
                <a:path extrusionOk="0" h="48577" w="13577">
                  <a:moveTo>
                    <a:pt x="8065" y="1"/>
                  </a:moveTo>
                  <a:cubicBezTo>
                    <a:pt x="5848" y="1"/>
                    <a:pt x="3714" y="1157"/>
                    <a:pt x="2611" y="2260"/>
                  </a:cubicBezTo>
                  <a:cubicBezTo>
                    <a:pt x="610" y="4261"/>
                    <a:pt x="4004" y="25147"/>
                    <a:pt x="4004" y="25669"/>
                  </a:cubicBezTo>
                  <a:cubicBezTo>
                    <a:pt x="4004" y="26104"/>
                    <a:pt x="1654" y="31325"/>
                    <a:pt x="784" y="33414"/>
                  </a:cubicBezTo>
                  <a:cubicBezTo>
                    <a:pt x="1" y="35502"/>
                    <a:pt x="1915" y="42464"/>
                    <a:pt x="1915" y="42464"/>
                  </a:cubicBezTo>
                  <a:cubicBezTo>
                    <a:pt x="1915" y="42464"/>
                    <a:pt x="88" y="46815"/>
                    <a:pt x="5135" y="48556"/>
                  </a:cubicBezTo>
                  <a:cubicBezTo>
                    <a:pt x="5183" y="48570"/>
                    <a:pt x="5242" y="48576"/>
                    <a:pt x="5308" y="48576"/>
                  </a:cubicBezTo>
                  <a:cubicBezTo>
                    <a:pt x="6069" y="48576"/>
                    <a:pt x="7823" y="47682"/>
                    <a:pt x="6701" y="46641"/>
                  </a:cubicBezTo>
                  <a:cubicBezTo>
                    <a:pt x="6701" y="46641"/>
                    <a:pt x="6701" y="41942"/>
                    <a:pt x="7398" y="37417"/>
                  </a:cubicBezTo>
                  <a:cubicBezTo>
                    <a:pt x="8094" y="32892"/>
                    <a:pt x="9747" y="31586"/>
                    <a:pt x="10704" y="29759"/>
                  </a:cubicBezTo>
                  <a:cubicBezTo>
                    <a:pt x="13576" y="24189"/>
                    <a:pt x="12619" y="15052"/>
                    <a:pt x="13141" y="9744"/>
                  </a:cubicBezTo>
                  <a:cubicBezTo>
                    <a:pt x="13576" y="4522"/>
                    <a:pt x="13141" y="2956"/>
                    <a:pt x="13141" y="2956"/>
                  </a:cubicBezTo>
                  <a:cubicBezTo>
                    <a:pt x="11735" y="768"/>
                    <a:pt x="9872" y="1"/>
                    <a:pt x="8065" y="1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8"/>
            <p:cNvSpPr/>
            <p:nvPr/>
          </p:nvSpPr>
          <p:spPr>
            <a:xfrm>
              <a:off x="6618026" y="2655219"/>
              <a:ext cx="516005" cy="1058080"/>
            </a:xfrm>
            <a:custGeom>
              <a:rect b="b" l="l" r="r" t="t"/>
              <a:pathLst>
                <a:path extrusionOk="0" h="53533" w="26107">
                  <a:moveTo>
                    <a:pt x="25150" y="1"/>
                  </a:moveTo>
                  <a:lnTo>
                    <a:pt x="4090" y="7398"/>
                  </a:lnTo>
                  <a:cubicBezTo>
                    <a:pt x="2785" y="9834"/>
                    <a:pt x="4090" y="28979"/>
                    <a:pt x="4090" y="28979"/>
                  </a:cubicBezTo>
                  <a:cubicBezTo>
                    <a:pt x="4090" y="28979"/>
                    <a:pt x="0" y="36637"/>
                    <a:pt x="2524" y="49169"/>
                  </a:cubicBezTo>
                  <a:cubicBezTo>
                    <a:pt x="2692" y="49842"/>
                    <a:pt x="6121" y="53532"/>
                    <a:pt x="7131" y="53532"/>
                  </a:cubicBezTo>
                  <a:cubicBezTo>
                    <a:pt x="7164" y="53532"/>
                    <a:pt x="7195" y="53528"/>
                    <a:pt x="7223" y="53520"/>
                  </a:cubicBezTo>
                  <a:cubicBezTo>
                    <a:pt x="10530" y="52562"/>
                    <a:pt x="9573" y="48821"/>
                    <a:pt x="9747" y="47776"/>
                  </a:cubicBezTo>
                  <a:cubicBezTo>
                    <a:pt x="11574" y="39161"/>
                    <a:pt x="14881" y="30807"/>
                    <a:pt x="14881" y="30807"/>
                  </a:cubicBezTo>
                  <a:lnTo>
                    <a:pt x="14968" y="20016"/>
                  </a:lnTo>
                  <a:lnTo>
                    <a:pt x="15664" y="28544"/>
                  </a:lnTo>
                  <a:cubicBezTo>
                    <a:pt x="15664" y="28544"/>
                    <a:pt x="12096" y="43338"/>
                    <a:pt x="17840" y="44295"/>
                  </a:cubicBezTo>
                  <a:cubicBezTo>
                    <a:pt x="18992" y="44511"/>
                    <a:pt x="19854" y="44597"/>
                    <a:pt x="20496" y="44597"/>
                  </a:cubicBezTo>
                  <a:cubicBezTo>
                    <a:pt x="22957" y="44597"/>
                    <a:pt x="22191" y="43338"/>
                    <a:pt x="22191" y="43338"/>
                  </a:cubicBezTo>
                  <a:cubicBezTo>
                    <a:pt x="22191" y="43338"/>
                    <a:pt x="26107" y="21582"/>
                    <a:pt x="26107" y="18102"/>
                  </a:cubicBezTo>
                  <a:cubicBezTo>
                    <a:pt x="26107" y="14969"/>
                    <a:pt x="25411" y="3047"/>
                    <a:pt x="25237" y="523"/>
                  </a:cubicBezTo>
                  <a:cubicBezTo>
                    <a:pt x="25150" y="175"/>
                    <a:pt x="25150" y="1"/>
                    <a:pt x="25150" y="1"/>
                  </a:cubicBezTo>
                  <a:close/>
                </a:path>
              </a:pathLst>
            </a:custGeom>
            <a:solidFill>
              <a:srgbClr val="EF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8"/>
            <p:cNvSpPr/>
            <p:nvPr/>
          </p:nvSpPr>
          <p:spPr>
            <a:xfrm>
              <a:off x="6562890" y="2093750"/>
              <a:ext cx="641236" cy="1136211"/>
            </a:xfrm>
            <a:custGeom>
              <a:rect b="b" l="l" r="r" t="t"/>
              <a:pathLst>
                <a:path extrusionOk="0" h="57486" w="31764">
                  <a:moveTo>
                    <a:pt x="22221" y="0"/>
                  </a:moveTo>
                  <a:cubicBezTo>
                    <a:pt x="15364" y="0"/>
                    <a:pt x="5755" y="3372"/>
                    <a:pt x="4439" y="7174"/>
                  </a:cubicBezTo>
                  <a:cubicBezTo>
                    <a:pt x="1" y="20054"/>
                    <a:pt x="7223" y="29800"/>
                    <a:pt x="6527" y="32498"/>
                  </a:cubicBezTo>
                  <a:cubicBezTo>
                    <a:pt x="6614" y="32585"/>
                    <a:pt x="6788" y="32672"/>
                    <a:pt x="6962" y="32672"/>
                  </a:cubicBezTo>
                  <a:cubicBezTo>
                    <a:pt x="6440" y="34674"/>
                    <a:pt x="6353" y="37284"/>
                    <a:pt x="6353" y="37284"/>
                  </a:cubicBezTo>
                  <a:cubicBezTo>
                    <a:pt x="6353" y="37284"/>
                    <a:pt x="2089" y="53035"/>
                    <a:pt x="7745" y="56429"/>
                  </a:cubicBezTo>
                  <a:cubicBezTo>
                    <a:pt x="8992" y="57165"/>
                    <a:pt x="10598" y="57486"/>
                    <a:pt x="12371" y="57486"/>
                  </a:cubicBezTo>
                  <a:cubicBezTo>
                    <a:pt x="20249" y="57486"/>
                    <a:pt x="31442" y="51142"/>
                    <a:pt x="29240" y="46596"/>
                  </a:cubicBezTo>
                  <a:cubicBezTo>
                    <a:pt x="29066" y="44594"/>
                    <a:pt x="27238" y="25014"/>
                    <a:pt x="27238" y="24405"/>
                  </a:cubicBezTo>
                  <a:cubicBezTo>
                    <a:pt x="27238" y="23448"/>
                    <a:pt x="27761" y="20228"/>
                    <a:pt x="28892" y="15268"/>
                  </a:cubicBezTo>
                  <a:cubicBezTo>
                    <a:pt x="29501" y="12570"/>
                    <a:pt x="31764" y="7087"/>
                    <a:pt x="28892" y="2214"/>
                  </a:cubicBezTo>
                  <a:cubicBezTo>
                    <a:pt x="28631" y="1866"/>
                    <a:pt x="28370" y="1605"/>
                    <a:pt x="28022" y="1344"/>
                  </a:cubicBezTo>
                  <a:cubicBezTo>
                    <a:pt x="27413" y="909"/>
                    <a:pt x="26716" y="561"/>
                    <a:pt x="25759" y="387"/>
                  </a:cubicBezTo>
                  <a:cubicBezTo>
                    <a:pt x="24730" y="122"/>
                    <a:pt x="23525" y="0"/>
                    <a:pt x="22221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8"/>
            <p:cNvSpPr/>
            <p:nvPr/>
          </p:nvSpPr>
          <p:spPr>
            <a:xfrm>
              <a:off x="6858823" y="2071618"/>
              <a:ext cx="178893" cy="194903"/>
            </a:xfrm>
            <a:custGeom>
              <a:rect b="b" l="l" r="r" t="t"/>
              <a:pathLst>
                <a:path extrusionOk="0" h="9861" w="9051">
                  <a:moveTo>
                    <a:pt x="2130" y="1"/>
                  </a:moveTo>
                  <a:cubicBezTo>
                    <a:pt x="1819" y="1"/>
                    <a:pt x="1640" y="111"/>
                    <a:pt x="1654" y="375"/>
                  </a:cubicBezTo>
                  <a:cubicBezTo>
                    <a:pt x="1654" y="2029"/>
                    <a:pt x="0" y="2377"/>
                    <a:pt x="0" y="2377"/>
                  </a:cubicBezTo>
                  <a:cubicBezTo>
                    <a:pt x="0" y="2377"/>
                    <a:pt x="435" y="4640"/>
                    <a:pt x="2785" y="6293"/>
                  </a:cubicBezTo>
                  <a:cubicBezTo>
                    <a:pt x="4874" y="7685"/>
                    <a:pt x="7484" y="9861"/>
                    <a:pt x="7484" y="9861"/>
                  </a:cubicBezTo>
                  <a:cubicBezTo>
                    <a:pt x="7484" y="9861"/>
                    <a:pt x="7310" y="7250"/>
                    <a:pt x="7223" y="6467"/>
                  </a:cubicBezTo>
                  <a:cubicBezTo>
                    <a:pt x="7223" y="5684"/>
                    <a:pt x="9051" y="3073"/>
                    <a:pt x="9051" y="3073"/>
                  </a:cubicBezTo>
                  <a:cubicBezTo>
                    <a:pt x="9051" y="3073"/>
                    <a:pt x="3766" y="1"/>
                    <a:pt x="2130" y="1"/>
                  </a:cubicBezTo>
                  <a:close/>
                </a:path>
              </a:pathLst>
            </a:custGeom>
            <a:solidFill>
              <a:srgbClr val="B54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8"/>
            <p:cNvSpPr/>
            <p:nvPr/>
          </p:nvSpPr>
          <p:spPr>
            <a:xfrm>
              <a:off x="7001585" y="2162992"/>
              <a:ext cx="24094" cy="106968"/>
            </a:xfrm>
            <a:custGeom>
              <a:rect b="b" l="l" r="r" t="t"/>
              <a:pathLst>
                <a:path extrusionOk="0" h="5412" w="1219">
                  <a:moveTo>
                    <a:pt x="1081" y="0"/>
                  </a:moveTo>
                  <a:cubicBezTo>
                    <a:pt x="1040" y="0"/>
                    <a:pt x="999" y="37"/>
                    <a:pt x="973" y="153"/>
                  </a:cubicBezTo>
                  <a:lnTo>
                    <a:pt x="973" y="153"/>
                  </a:lnTo>
                  <a:lnTo>
                    <a:pt x="1218" y="104"/>
                  </a:lnTo>
                  <a:cubicBezTo>
                    <a:pt x="1218" y="104"/>
                    <a:pt x="1150" y="0"/>
                    <a:pt x="1081" y="0"/>
                  </a:cubicBezTo>
                  <a:close/>
                  <a:moveTo>
                    <a:pt x="973" y="153"/>
                  </a:moveTo>
                  <a:lnTo>
                    <a:pt x="348" y="278"/>
                  </a:lnTo>
                  <a:lnTo>
                    <a:pt x="0" y="1670"/>
                  </a:lnTo>
                  <a:lnTo>
                    <a:pt x="174" y="5412"/>
                  </a:lnTo>
                  <a:cubicBezTo>
                    <a:pt x="174" y="5412"/>
                    <a:pt x="1131" y="2192"/>
                    <a:pt x="957" y="887"/>
                  </a:cubicBezTo>
                  <a:cubicBezTo>
                    <a:pt x="932" y="506"/>
                    <a:pt x="944" y="281"/>
                    <a:pt x="973" y="153"/>
                  </a:cubicBezTo>
                  <a:close/>
                </a:path>
              </a:pathLst>
            </a:custGeom>
            <a:solidFill>
              <a:srgbClr val="EF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8"/>
            <p:cNvSpPr/>
            <p:nvPr/>
          </p:nvSpPr>
          <p:spPr>
            <a:xfrm>
              <a:off x="7001585" y="2127197"/>
              <a:ext cx="63643" cy="73980"/>
            </a:xfrm>
            <a:custGeom>
              <a:rect b="b" l="l" r="r" t="t"/>
              <a:pathLst>
                <a:path extrusionOk="0" h="3743" w="3220">
                  <a:moveTo>
                    <a:pt x="522" y="0"/>
                  </a:moveTo>
                  <a:lnTo>
                    <a:pt x="0" y="1218"/>
                  </a:lnTo>
                  <a:lnTo>
                    <a:pt x="0" y="3742"/>
                  </a:lnTo>
                  <a:cubicBezTo>
                    <a:pt x="0" y="3742"/>
                    <a:pt x="1044" y="2437"/>
                    <a:pt x="1828" y="2263"/>
                  </a:cubicBezTo>
                  <a:cubicBezTo>
                    <a:pt x="1888" y="2256"/>
                    <a:pt x="1947" y="2253"/>
                    <a:pt x="2005" y="2253"/>
                  </a:cubicBezTo>
                  <a:cubicBezTo>
                    <a:pt x="2701" y="2253"/>
                    <a:pt x="3220" y="2698"/>
                    <a:pt x="3220" y="2698"/>
                  </a:cubicBezTo>
                  <a:lnTo>
                    <a:pt x="522" y="0"/>
                  </a:lnTo>
                  <a:close/>
                </a:path>
              </a:pathLst>
            </a:custGeom>
            <a:solidFill>
              <a:srgbClr val="194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8"/>
            <p:cNvSpPr/>
            <p:nvPr/>
          </p:nvSpPr>
          <p:spPr>
            <a:xfrm>
              <a:off x="6777984" y="1800225"/>
              <a:ext cx="349168" cy="364822"/>
            </a:xfrm>
            <a:custGeom>
              <a:rect b="b" l="l" r="r" t="t"/>
              <a:pathLst>
                <a:path extrusionOk="0" h="18458" w="17666">
                  <a:moveTo>
                    <a:pt x="10312" y="0"/>
                  </a:moveTo>
                  <a:cubicBezTo>
                    <a:pt x="10212" y="0"/>
                    <a:pt x="10110" y="3"/>
                    <a:pt x="10008" y="9"/>
                  </a:cubicBezTo>
                  <a:cubicBezTo>
                    <a:pt x="0" y="705"/>
                    <a:pt x="3568" y="10016"/>
                    <a:pt x="4264" y="12279"/>
                  </a:cubicBezTo>
                  <a:cubicBezTo>
                    <a:pt x="5047" y="14542"/>
                    <a:pt x="8528" y="16804"/>
                    <a:pt x="10269" y="17674"/>
                  </a:cubicBezTo>
                  <a:cubicBezTo>
                    <a:pt x="11052" y="18196"/>
                    <a:pt x="12096" y="18458"/>
                    <a:pt x="12880" y="18458"/>
                  </a:cubicBezTo>
                  <a:cubicBezTo>
                    <a:pt x="13663" y="18458"/>
                    <a:pt x="14359" y="18196"/>
                    <a:pt x="14359" y="17500"/>
                  </a:cubicBezTo>
                  <a:cubicBezTo>
                    <a:pt x="14446" y="17500"/>
                    <a:pt x="14446" y="17413"/>
                    <a:pt x="14446" y="17326"/>
                  </a:cubicBezTo>
                  <a:cubicBezTo>
                    <a:pt x="14359" y="15760"/>
                    <a:pt x="15055" y="15673"/>
                    <a:pt x="15925" y="14803"/>
                  </a:cubicBezTo>
                  <a:cubicBezTo>
                    <a:pt x="16796" y="13845"/>
                    <a:pt x="16360" y="13236"/>
                    <a:pt x="16273" y="11844"/>
                  </a:cubicBezTo>
                  <a:cubicBezTo>
                    <a:pt x="16273" y="10451"/>
                    <a:pt x="16534" y="11235"/>
                    <a:pt x="17144" y="10190"/>
                  </a:cubicBezTo>
                  <a:cubicBezTo>
                    <a:pt x="17666" y="9059"/>
                    <a:pt x="16708" y="5491"/>
                    <a:pt x="16708" y="5491"/>
                  </a:cubicBezTo>
                  <a:cubicBezTo>
                    <a:pt x="16708" y="5491"/>
                    <a:pt x="14712" y="0"/>
                    <a:pt x="10312" y="0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8"/>
            <p:cNvSpPr/>
            <p:nvPr/>
          </p:nvSpPr>
          <p:spPr>
            <a:xfrm>
              <a:off x="6752171" y="1777258"/>
              <a:ext cx="381860" cy="291474"/>
            </a:xfrm>
            <a:custGeom>
              <a:rect b="b" l="l" r="r" t="t"/>
              <a:pathLst>
                <a:path extrusionOk="0" h="14747" w="19320">
                  <a:moveTo>
                    <a:pt x="10928" y="1"/>
                  </a:moveTo>
                  <a:cubicBezTo>
                    <a:pt x="9156" y="1"/>
                    <a:pt x="7172" y="787"/>
                    <a:pt x="5048" y="2911"/>
                  </a:cubicBezTo>
                  <a:cubicBezTo>
                    <a:pt x="1" y="8046"/>
                    <a:pt x="6092" y="14398"/>
                    <a:pt x="6092" y="14398"/>
                  </a:cubicBezTo>
                  <a:cubicBezTo>
                    <a:pt x="6092" y="14398"/>
                    <a:pt x="6266" y="13789"/>
                    <a:pt x="6963" y="11613"/>
                  </a:cubicBezTo>
                  <a:cubicBezTo>
                    <a:pt x="7081" y="11243"/>
                    <a:pt x="7230" y="11090"/>
                    <a:pt x="7395" y="11090"/>
                  </a:cubicBezTo>
                  <a:cubicBezTo>
                    <a:pt x="8200" y="11090"/>
                    <a:pt x="9399" y="14746"/>
                    <a:pt x="9399" y="14746"/>
                  </a:cubicBezTo>
                  <a:cubicBezTo>
                    <a:pt x="9399" y="14746"/>
                    <a:pt x="10095" y="13006"/>
                    <a:pt x="10095" y="11613"/>
                  </a:cubicBezTo>
                  <a:cubicBezTo>
                    <a:pt x="10095" y="10221"/>
                    <a:pt x="12184" y="10482"/>
                    <a:pt x="15317" y="9264"/>
                  </a:cubicBezTo>
                  <a:cubicBezTo>
                    <a:pt x="18450" y="8046"/>
                    <a:pt x="19320" y="6392"/>
                    <a:pt x="19320" y="6392"/>
                  </a:cubicBezTo>
                  <a:cubicBezTo>
                    <a:pt x="19320" y="6392"/>
                    <a:pt x="15981" y="1"/>
                    <a:pt x="10928" y="1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8"/>
            <p:cNvSpPr/>
            <p:nvPr/>
          </p:nvSpPr>
          <p:spPr>
            <a:xfrm>
              <a:off x="7020500" y="2146112"/>
              <a:ext cx="86017" cy="266610"/>
            </a:xfrm>
            <a:custGeom>
              <a:rect b="b" l="l" r="r" t="t"/>
              <a:pathLst>
                <a:path extrusionOk="0" h="13489" w="4352">
                  <a:moveTo>
                    <a:pt x="2089" y="0"/>
                  </a:moveTo>
                  <a:cubicBezTo>
                    <a:pt x="2089" y="696"/>
                    <a:pt x="1393" y="958"/>
                    <a:pt x="610" y="958"/>
                  </a:cubicBezTo>
                  <a:cubicBezTo>
                    <a:pt x="435" y="1219"/>
                    <a:pt x="348" y="1480"/>
                    <a:pt x="261" y="1741"/>
                  </a:cubicBezTo>
                  <a:cubicBezTo>
                    <a:pt x="0" y="2785"/>
                    <a:pt x="697" y="3394"/>
                    <a:pt x="697" y="3394"/>
                  </a:cubicBezTo>
                  <a:lnTo>
                    <a:pt x="1828" y="13489"/>
                  </a:lnTo>
                  <a:lnTo>
                    <a:pt x="4351" y="4090"/>
                  </a:lnTo>
                  <a:lnTo>
                    <a:pt x="2350" y="174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93C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8"/>
            <p:cNvSpPr/>
            <p:nvPr/>
          </p:nvSpPr>
          <p:spPr>
            <a:xfrm>
              <a:off x="6361733" y="2193667"/>
              <a:ext cx="546977" cy="673255"/>
            </a:xfrm>
            <a:custGeom>
              <a:rect b="b" l="l" r="r" t="t"/>
              <a:pathLst>
                <a:path extrusionOk="0" h="34063" w="27674">
                  <a:moveTo>
                    <a:pt x="15616" y="0"/>
                  </a:moveTo>
                  <a:cubicBezTo>
                    <a:pt x="11805" y="0"/>
                    <a:pt x="9399" y="5774"/>
                    <a:pt x="9399" y="5774"/>
                  </a:cubicBezTo>
                  <a:cubicBezTo>
                    <a:pt x="9399" y="5774"/>
                    <a:pt x="8703" y="6122"/>
                    <a:pt x="6615" y="8037"/>
                  </a:cubicBezTo>
                  <a:cubicBezTo>
                    <a:pt x="4526" y="10039"/>
                    <a:pt x="610" y="17522"/>
                    <a:pt x="349" y="18567"/>
                  </a:cubicBezTo>
                  <a:cubicBezTo>
                    <a:pt x="1" y="19611"/>
                    <a:pt x="2437" y="20916"/>
                    <a:pt x="3743" y="22135"/>
                  </a:cubicBezTo>
                  <a:cubicBezTo>
                    <a:pt x="4961" y="23353"/>
                    <a:pt x="13924" y="28661"/>
                    <a:pt x="13924" y="28661"/>
                  </a:cubicBezTo>
                  <a:cubicBezTo>
                    <a:pt x="13924" y="28661"/>
                    <a:pt x="14272" y="29096"/>
                    <a:pt x="14708" y="29532"/>
                  </a:cubicBezTo>
                  <a:cubicBezTo>
                    <a:pt x="15143" y="29967"/>
                    <a:pt x="19233" y="32055"/>
                    <a:pt x="19233" y="32055"/>
                  </a:cubicBezTo>
                  <a:cubicBezTo>
                    <a:pt x="19233" y="32055"/>
                    <a:pt x="19146" y="33012"/>
                    <a:pt x="19755" y="33622"/>
                  </a:cubicBezTo>
                  <a:cubicBezTo>
                    <a:pt x="20277" y="34013"/>
                    <a:pt x="20701" y="34062"/>
                    <a:pt x="20881" y="34062"/>
                  </a:cubicBezTo>
                  <a:cubicBezTo>
                    <a:pt x="20941" y="34062"/>
                    <a:pt x="20973" y="34057"/>
                    <a:pt x="20973" y="34057"/>
                  </a:cubicBezTo>
                  <a:lnTo>
                    <a:pt x="20364" y="32055"/>
                  </a:lnTo>
                  <a:lnTo>
                    <a:pt x="18450" y="30489"/>
                  </a:lnTo>
                  <a:lnTo>
                    <a:pt x="21408" y="31881"/>
                  </a:lnTo>
                  <a:cubicBezTo>
                    <a:pt x="21408" y="31881"/>
                    <a:pt x="23236" y="33273"/>
                    <a:pt x="23932" y="33273"/>
                  </a:cubicBezTo>
                  <a:cubicBezTo>
                    <a:pt x="24541" y="33273"/>
                    <a:pt x="24628" y="32925"/>
                    <a:pt x="24193" y="32577"/>
                  </a:cubicBezTo>
                  <a:cubicBezTo>
                    <a:pt x="23845" y="32142"/>
                    <a:pt x="22627" y="31272"/>
                    <a:pt x="22627" y="31272"/>
                  </a:cubicBezTo>
                  <a:lnTo>
                    <a:pt x="20481" y="29683"/>
                  </a:lnTo>
                  <a:lnTo>
                    <a:pt x="20481" y="29683"/>
                  </a:lnTo>
                  <a:cubicBezTo>
                    <a:pt x="20660" y="29776"/>
                    <a:pt x="20974" y="29880"/>
                    <a:pt x="21495" y="29880"/>
                  </a:cubicBezTo>
                  <a:cubicBezTo>
                    <a:pt x="22453" y="29880"/>
                    <a:pt x="23497" y="30750"/>
                    <a:pt x="24454" y="31272"/>
                  </a:cubicBezTo>
                  <a:cubicBezTo>
                    <a:pt x="24822" y="31493"/>
                    <a:pt x="25159" y="31573"/>
                    <a:pt x="25451" y="31573"/>
                  </a:cubicBezTo>
                  <a:cubicBezTo>
                    <a:pt x="25851" y="31573"/>
                    <a:pt x="26168" y="31423"/>
                    <a:pt x="26369" y="31272"/>
                  </a:cubicBezTo>
                  <a:cubicBezTo>
                    <a:pt x="26630" y="31011"/>
                    <a:pt x="24628" y="30054"/>
                    <a:pt x="23932" y="29619"/>
                  </a:cubicBezTo>
                  <a:cubicBezTo>
                    <a:pt x="23149" y="29183"/>
                    <a:pt x="21060" y="28226"/>
                    <a:pt x="21060" y="28226"/>
                  </a:cubicBezTo>
                  <a:lnTo>
                    <a:pt x="22540" y="28226"/>
                  </a:lnTo>
                  <a:cubicBezTo>
                    <a:pt x="23758" y="28226"/>
                    <a:pt x="26107" y="29445"/>
                    <a:pt x="26891" y="29445"/>
                  </a:cubicBezTo>
                  <a:cubicBezTo>
                    <a:pt x="27674" y="29445"/>
                    <a:pt x="25585" y="27965"/>
                    <a:pt x="23932" y="27182"/>
                  </a:cubicBezTo>
                  <a:cubicBezTo>
                    <a:pt x="22191" y="26312"/>
                    <a:pt x="17927" y="25616"/>
                    <a:pt x="17927" y="25616"/>
                  </a:cubicBezTo>
                  <a:lnTo>
                    <a:pt x="16187" y="25616"/>
                  </a:lnTo>
                  <a:cubicBezTo>
                    <a:pt x="16187" y="25616"/>
                    <a:pt x="14272" y="24745"/>
                    <a:pt x="12184" y="22744"/>
                  </a:cubicBezTo>
                  <a:cubicBezTo>
                    <a:pt x="10095" y="20829"/>
                    <a:pt x="6876" y="18306"/>
                    <a:pt x="6876" y="18306"/>
                  </a:cubicBezTo>
                  <a:cubicBezTo>
                    <a:pt x="6876" y="18306"/>
                    <a:pt x="9921" y="15434"/>
                    <a:pt x="11836" y="13606"/>
                  </a:cubicBezTo>
                  <a:cubicBezTo>
                    <a:pt x="13750" y="11866"/>
                    <a:pt x="14272" y="9951"/>
                    <a:pt x="16709" y="8907"/>
                  </a:cubicBezTo>
                  <a:cubicBezTo>
                    <a:pt x="19059" y="7776"/>
                    <a:pt x="20799" y="6210"/>
                    <a:pt x="20799" y="6210"/>
                  </a:cubicBezTo>
                  <a:cubicBezTo>
                    <a:pt x="22279" y="3251"/>
                    <a:pt x="20190" y="466"/>
                    <a:pt x="16100" y="31"/>
                  </a:cubicBezTo>
                  <a:cubicBezTo>
                    <a:pt x="15936" y="10"/>
                    <a:pt x="15775" y="0"/>
                    <a:pt x="15616" y="0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8"/>
            <p:cNvSpPr/>
            <p:nvPr/>
          </p:nvSpPr>
          <p:spPr>
            <a:xfrm>
              <a:off x="6874298" y="1985798"/>
              <a:ext cx="44748" cy="79060"/>
            </a:xfrm>
            <a:custGeom>
              <a:rect b="b" l="l" r="r" t="t"/>
              <a:pathLst>
                <a:path extrusionOk="0" h="4000" w="2264">
                  <a:moveTo>
                    <a:pt x="1325" y="0"/>
                  </a:moveTo>
                  <a:cubicBezTo>
                    <a:pt x="1291" y="0"/>
                    <a:pt x="1256" y="6"/>
                    <a:pt x="1219" y="18"/>
                  </a:cubicBezTo>
                  <a:cubicBezTo>
                    <a:pt x="610" y="192"/>
                    <a:pt x="174" y="714"/>
                    <a:pt x="87" y="1672"/>
                  </a:cubicBezTo>
                  <a:cubicBezTo>
                    <a:pt x="0" y="2542"/>
                    <a:pt x="87" y="3673"/>
                    <a:pt x="697" y="3847"/>
                  </a:cubicBezTo>
                  <a:cubicBezTo>
                    <a:pt x="1001" y="3934"/>
                    <a:pt x="1175" y="3999"/>
                    <a:pt x="1328" y="3999"/>
                  </a:cubicBezTo>
                  <a:cubicBezTo>
                    <a:pt x="1480" y="3999"/>
                    <a:pt x="1610" y="3934"/>
                    <a:pt x="1828" y="3760"/>
                  </a:cubicBezTo>
                  <a:cubicBezTo>
                    <a:pt x="2263" y="3412"/>
                    <a:pt x="2263" y="2803"/>
                    <a:pt x="2263" y="2803"/>
                  </a:cubicBezTo>
                  <a:lnTo>
                    <a:pt x="1915" y="1062"/>
                  </a:lnTo>
                  <a:cubicBezTo>
                    <a:pt x="1915" y="982"/>
                    <a:pt x="1765" y="0"/>
                    <a:pt x="1325" y="0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8"/>
            <p:cNvSpPr/>
            <p:nvPr/>
          </p:nvSpPr>
          <p:spPr>
            <a:xfrm>
              <a:off x="7192495" y="2290891"/>
              <a:ext cx="279023" cy="140806"/>
            </a:xfrm>
            <a:custGeom>
              <a:rect b="b" l="l" r="r" t="t"/>
              <a:pathLst>
                <a:path extrusionOk="0" h="7124" w="14117">
                  <a:moveTo>
                    <a:pt x="5125" y="0"/>
                  </a:moveTo>
                  <a:cubicBezTo>
                    <a:pt x="3799" y="0"/>
                    <a:pt x="2501" y="617"/>
                    <a:pt x="2176" y="942"/>
                  </a:cubicBezTo>
                  <a:cubicBezTo>
                    <a:pt x="1" y="2770"/>
                    <a:pt x="88" y="3640"/>
                    <a:pt x="871" y="4075"/>
                  </a:cubicBezTo>
                  <a:cubicBezTo>
                    <a:pt x="871" y="4418"/>
                    <a:pt x="8042" y="7123"/>
                    <a:pt x="8761" y="7123"/>
                  </a:cubicBezTo>
                  <a:cubicBezTo>
                    <a:pt x="8772" y="7123"/>
                    <a:pt x="8782" y="7122"/>
                    <a:pt x="8790" y="7121"/>
                  </a:cubicBezTo>
                  <a:cubicBezTo>
                    <a:pt x="9747" y="6947"/>
                    <a:pt x="13228" y="5381"/>
                    <a:pt x="13837" y="3988"/>
                  </a:cubicBezTo>
                  <a:cubicBezTo>
                    <a:pt x="14117" y="3308"/>
                    <a:pt x="13442" y="3125"/>
                    <a:pt x="12630" y="3125"/>
                  </a:cubicBezTo>
                  <a:cubicBezTo>
                    <a:pt x="11674" y="3125"/>
                    <a:pt x="10530" y="3379"/>
                    <a:pt x="10530" y="3379"/>
                  </a:cubicBezTo>
                  <a:cubicBezTo>
                    <a:pt x="9747" y="2770"/>
                    <a:pt x="9051" y="2422"/>
                    <a:pt x="8442" y="2074"/>
                  </a:cubicBezTo>
                  <a:cubicBezTo>
                    <a:pt x="9747" y="1552"/>
                    <a:pt x="9312" y="246"/>
                    <a:pt x="9312" y="246"/>
                  </a:cubicBezTo>
                  <a:lnTo>
                    <a:pt x="9312" y="246"/>
                  </a:lnTo>
                  <a:cubicBezTo>
                    <a:pt x="9312" y="246"/>
                    <a:pt x="8770" y="594"/>
                    <a:pt x="7920" y="594"/>
                  </a:cubicBezTo>
                  <a:cubicBezTo>
                    <a:pt x="7494" y="594"/>
                    <a:pt x="6991" y="507"/>
                    <a:pt x="6440" y="246"/>
                  </a:cubicBezTo>
                  <a:cubicBezTo>
                    <a:pt x="6023" y="70"/>
                    <a:pt x="5572" y="0"/>
                    <a:pt x="5125" y="0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8"/>
            <p:cNvSpPr/>
            <p:nvPr/>
          </p:nvSpPr>
          <p:spPr>
            <a:xfrm>
              <a:off x="6858823" y="2172341"/>
              <a:ext cx="199528" cy="240382"/>
            </a:xfrm>
            <a:custGeom>
              <a:rect b="b" l="l" r="r" t="t"/>
              <a:pathLst>
                <a:path extrusionOk="0" h="12162" w="10095">
                  <a:moveTo>
                    <a:pt x="8510" y="1"/>
                  </a:moveTo>
                  <a:cubicBezTo>
                    <a:pt x="8023" y="1"/>
                    <a:pt x="7832" y="2241"/>
                    <a:pt x="7832" y="2241"/>
                  </a:cubicBezTo>
                  <a:lnTo>
                    <a:pt x="7484" y="4765"/>
                  </a:lnTo>
                  <a:lnTo>
                    <a:pt x="1306" y="1197"/>
                  </a:lnTo>
                  <a:cubicBezTo>
                    <a:pt x="1306" y="1197"/>
                    <a:pt x="0" y="2589"/>
                    <a:pt x="1132" y="3721"/>
                  </a:cubicBezTo>
                  <a:cubicBezTo>
                    <a:pt x="2176" y="4765"/>
                    <a:pt x="10008" y="12162"/>
                    <a:pt x="10008" y="12162"/>
                  </a:cubicBezTo>
                  <a:cubicBezTo>
                    <a:pt x="10008" y="12162"/>
                    <a:pt x="10095" y="3895"/>
                    <a:pt x="9138" y="1023"/>
                  </a:cubicBezTo>
                  <a:cubicBezTo>
                    <a:pt x="8889" y="277"/>
                    <a:pt x="8681" y="1"/>
                    <a:pt x="8510" y="1"/>
                  </a:cubicBezTo>
                  <a:close/>
                </a:path>
              </a:pathLst>
            </a:custGeom>
            <a:solidFill>
              <a:srgbClr val="E7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8"/>
            <p:cNvSpPr/>
            <p:nvPr/>
          </p:nvSpPr>
          <p:spPr>
            <a:xfrm>
              <a:off x="6769386" y="2108262"/>
              <a:ext cx="287245" cy="304460"/>
            </a:xfrm>
            <a:custGeom>
              <a:rect b="b" l="l" r="r" t="t"/>
              <a:pathLst>
                <a:path extrusionOk="0" h="15404" w="14533">
                  <a:moveTo>
                    <a:pt x="4699" y="1"/>
                  </a:moveTo>
                  <a:lnTo>
                    <a:pt x="0" y="1915"/>
                  </a:lnTo>
                  <a:cubicBezTo>
                    <a:pt x="0" y="1915"/>
                    <a:pt x="957" y="5831"/>
                    <a:pt x="2176" y="7050"/>
                  </a:cubicBezTo>
                  <a:cubicBezTo>
                    <a:pt x="2832" y="7706"/>
                    <a:pt x="3715" y="7857"/>
                    <a:pt x="4390" y="7857"/>
                  </a:cubicBezTo>
                  <a:cubicBezTo>
                    <a:pt x="4969" y="7857"/>
                    <a:pt x="5395" y="7746"/>
                    <a:pt x="5395" y="7746"/>
                  </a:cubicBezTo>
                  <a:lnTo>
                    <a:pt x="5395" y="7746"/>
                  </a:lnTo>
                  <a:lnTo>
                    <a:pt x="4699" y="10356"/>
                  </a:lnTo>
                  <a:lnTo>
                    <a:pt x="14533" y="15404"/>
                  </a:lnTo>
                  <a:cubicBezTo>
                    <a:pt x="14533" y="15404"/>
                    <a:pt x="12270" y="12532"/>
                    <a:pt x="10356" y="10531"/>
                  </a:cubicBezTo>
                  <a:cubicBezTo>
                    <a:pt x="8441" y="8616"/>
                    <a:pt x="5395" y="5222"/>
                    <a:pt x="5395" y="4439"/>
                  </a:cubicBezTo>
                  <a:cubicBezTo>
                    <a:pt x="5395" y="3656"/>
                    <a:pt x="4699" y="1"/>
                    <a:pt x="4699" y="1"/>
                  </a:cubicBezTo>
                  <a:close/>
                </a:path>
              </a:pathLst>
            </a:custGeom>
            <a:solidFill>
              <a:srgbClr val="93C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8"/>
            <p:cNvSpPr/>
            <p:nvPr/>
          </p:nvSpPr>
          <p:spPr>
            <a:xfrm>
              <a:off x="6881177" y="2195979"/>
              <a:ext cx="125587" cy="70541"/>
            </a:xfrm>
            <a:custGeom>
              <a:rect b="b" l="l" r="r" t="t"/>
              <a:pathLst>
                <a:path extrusionOk="0" h="3569" w="6354">
                  <a:moveTo>
                    <a:pt x="1915" y="1"/>
                  </a:moveTo>
                  <a:lnTo>
                    <a:pt x="1" y="523"/>
                  </a:lnTo>
                  <a:lnTo>
                    <a:pt x="6353" y="3569"/>
                  </a:lnTo>
                  <a:lnTo>
                    <a:pt x="3220" y="958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EF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8"/>
            <p:cNvSpPr/>
            <p:nvPr/>
          </p:nvSpPr>
          <p:spPr>
            <a:xfrm>
              <a:off x="6820973" y="2095237"/>
              <a:ext cx="115269" cy="126713"/>
            </a:xfrm>
            <a:custGeom>
              <a:rect b="b" l="l" r="r" t="t"/>
              <a:pathLst>
                <a:path extrusionOk="0" h="6411" w="5832">
                  <a:moveTo>
                    <a:pt x="3223" y="0"/>
                  </a:moveTo>
                  <a:cubicBezTo>
                    <a:pt x="3006" y="0"/>
                    <a:pt x="2537" y="134"/>
                    <a:pt x="1567" y="834"/>
                  </a:cubicBezTo>
                  <a:cubicBezTo>
                    <a:pt x="1" y="2052"/>
                    <a:pt x="175" y="2052"/>
                    <a:pt x="175" y="2052"/>
                  </a:cubicBezTo>
                  <a:cubicBezTo>
                    <a:pt x="175" y="2052"/>
                    <a:pt x="958" y="3880"/>
                    <a:pt x="2350" y="5272"/>
                  </a:cubicBezTo>
                  <a:cubicBezTo>
                    <a:pt x="3131" y="6053"/>
                    <a:pt x="3352" y="6304"/>
                    <a:pt x="3403" y="6380"/>
                  </a:cubicBezTo>
                  <a:lnTo>
                    <a:pt x="3403" y="6380"/>
                  </a:lnTo>
                  <a:cubicBezTo>
                    <a:pt x="3451" y="6251"/>
                    <a:pt x="3733" y="5614"/>
                    <a:pt x="4631" y="5614"/>
                  </a:cubicBezTo>
                  <a:cubicBezTo>
                    <a:pt x="4681" y="5614"/>
                    <a:pt x="4733" y="5616"/>
                    <a:pt x="4787" y="5620"/>
                  </a:cubicBezTo>
                  <a:lnTo>
                    <a:pt x="5831" y="5707"/>
                  </a:lnTo>
                  <a:lnTo>
                    <a:pt x="3656" y="3096"/>
                  </a:lnTo>
                  <a:cubicBezTo>
                    <a:pt x="3047" y="1530"/>
                    <a:pt x="3395" y="51"/>
                    <a:pt x="3395" y="51"/>
                  </a:cubicBezTo>
                  <a:cubicBezTo>
                    <a:pt x="3395" y="51"/>
                    <a:pt x="3357" y="0"/>
                    <a:pt x="3223" y="0"/>
                  </a:cubicBezTo>
                  <a:close/>
                  <a:moveTo>
                    <a:pt x="3403" y="6380"/>
                  </a:moveTo>
                  <a:cubicBezTo>
                    <a:pt x="3397" y="6395"/>
                    <a:pt x="3395" y="6403"/>
                    <a:pt x="3395" y="6403"/>
                  </a:cubicBezTo>
                  <a:cubicBezTo>
                    <a:pt x="3395" y="6403"/>
                    <a:pt x="3406" y="6411"/>
                    <a:pt x="3412" y="6411"/>
                  </a:cubicBezTo>
                  <a:cubicBezTo>
                    <a:pt x="3418" y="6411"/>
                    <a:pt x="3419" y="6405"/>
                    <a:pt x="3403" y="6380"/>
                  </a:cubicBezTo>
                  <a:close/>
                </a:path>
              </a:pathLst>
            </a:custGeom>
            <a:solidFill>
              <a:srgbClr val="194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8"/>
            <p:cNvSpPr/>
            <p:nvPr/>
          </p:nvSpPr>
          <p:spPr>
            <a:xfrm>
              <a:off x="7077265" y="1974750"/>
              <a:ext cx="72261" cy="81511"/>
            </a:xfrm>
            <a:custGeom>
              <a:rect b="b" l="l" r="r" t="t"/>
              <a:pathLst>
                <a:path extrusionOk="0" h="4124" w="3656">
                  <a:moveTo>
                    <a:pt x="3042" y="0"/>
                  </a:moveTo>
                  <a:cubicBezTo>
                    <a:pt x="2744" y="0"/>
                    <a:pt x="2361" y="175"/>
                    <a:pt x="2002" y="490"/>
                  </a:cubicBezTo>
                  <a:cubicBezTo>
                    <a:pt x="1654" y="838"/>
                    <a:pt x="1218" y="1099"/>
                    <a:pt x="870" y="1360"/>
                  </a:cubicBezTo>
                  <a:cubicBezTo>
                    <a:pt x="348" y="1796"/>
                    <a:pt x="0" y="2318"/>
                    <a:pt x="87" y="2927"/>
                  </a:cubicBezTo>
                  <a:cubicBezTo>
                    <a:pt x="87" y="3101"/>
                    <a:pt x="174" y="3362"/>
                    <a:pt x="174" y="3536"/>
                  </a:cubicBezTo>
                  <a:cubicBezTo>
                    <a:pt x="348" y="3928"/>
                    <a:pt x="696" y="4123"/>
                    <a:pt x="1099" y="4123"/>
                  </a:cubicBezTo>
                  <a:cubicBezTo>
                    <a:pt x="1501" y="4123"/>
                    <a:pt x="1958" y="3928"/>
                    <a:pt x="2350" y="3536"/>
                  </a:cubicBezTo>
                  <a:cubicBezTo>
                    <a:pt x="3220" y="2666"/>
                    <a:pt x="3655" y="1360"/>
                    <a:pt x="3568" y="490"/>
                  </a:cubicBezTo>
                  <a:cubicBezTo>
                    <a:pt x="3526" y="154"/>
                    <a:pt x="3321" y="0"/>
                    <a:pt x="3042" y="0"/>
                  </a:cubicBezTo>
                  <a:close/>
                </a:path>
              </a:pathLst>
            </a:custGeom>
            <a:solidFill>
              <a:srgbClr val="95B2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8"/>
            <p:cNvSpPr/>
            <p:nvPr/>
          </p:nvSpPr>
          <p:spPr>
            <a:xfrm>
              <a:off x="7075546" y="1972398"/>
              <a:ext cx="75700" cy="86472"/>
            </a:xfrm>
            <a:custGeom>
              <a:rect b="b" l="l" r="r" t="t"/>
              <a:pathLst>
                <a:path extrusionOk="0" h="4375" w="3830">
                  <a:moveTo>
                    <a:pt x="3046" y="261"/>
                  </a:moveTo>
                  <a:cubicBezTo>
                    <a:pt x="3307" y="261"/>
                    <a:pt x="3481" y="348"/>
                    <a:pt x="3568" y="696"/>
                  </a:cubicBezTo>
                  <a:cubicBezTo>
                    <a:pt x="3655" y="1566"/>
                    <a:pt x="3220" y="2698"/>
                    <a:pt x="2350" y="3568"/>
                  </a:cubicBezTo>
                  <a:cubicBezTo>
                    <a:pt x="1990" y="3928"/>
                    <a:pt x="1561" y="4102"/>
                    <a:pt x="1182" y="4102"/>
                  </a:cubicBezTo>
                  <a:cubicBezTo>
                    <a:pt x="827" y="4102"/>
                    <a:pt x="516" y="3949"/>
                    <a:pt x="348" y="3655"/>
                  </a:cubicBezTo>
                  <a:cubicBezTo>
                    <a:pt x="348" y="3394"/>
                    <a:pt x="348" y="3220"/>
                    <a:pt x="261" y="2959"/>
                  </a:cubicBezTo>
                  <a:cubicBezTo>
                    <a:pt x="261" y="2524"/>
                    <a:pt x="522" y="1915"/>
                    <a:pt x="957" y="1566"/>
                  </a:cubicBezTo>
                  <a:cubicBezTo>
                    <a:pt x="1392" y="1305"/>
                    <a:pt x="1741" y="1044"/>
                    <a:pt x="2176" y="696"/>
                  </a:cubicBezTo>
                  <a:cubicBezTo>
                    <a:pt x="2437" y="348"/>
                    <a:pt x="2785" y="261"/>
                    <a:pt x="3046" y="261"/>
                  </a:cubicBezTo>
                  <a:close/>
                  <a:moveTo>
                    <a:pt x="3133" y="0"/>
                  </a:moveTo>
                  <a:cubicBezTo>
                    <a:pt x="2872" y="0"/>
                    <a:pt x="2437" y="174"/>
                    <a:pt x="2089" y="522"/>
                  </a:cubicBezTo>
                  <a:cubicBezTo>
                    <a:pt x="1653" y="870"/>
                    <a:pt x="1305" y="1131"/>
                    <a:pt x="870" y="1392"/>
                  </a:cubicBezTo>
                  <a:cubicBezTo>
                    <a:pt x="348" y="1828"/>
                    <a:pt x="0" y="2437"/>
                    <a:pt x="87" y="3046"/>
                  </a:cubicBezTo>
                  <a:cubicBezTo>
                    <a:pt x="87" y="3307"/>
                    <a:pt x="87" y="3481"/>
                    <a:pt x="174" y="3742"/>
                  </a:cubicBezTo>
                  <a:cubicBezTo>
                    <a:pt x="358" y="4155"/>
                    <a:pt x="711" y="4375"/>
                    <a:pt x="1132" y="4375"/>
                  </a:cubicBezTo>
                  <a:cubicBezTo>
                    <a:pt x="1508" y="4375"/>
                    <a:pt x="1939" y="4199"/>
                    <a:pt x="2350" y="3829"/>
                  </a:cubicBezTo>
                  <a:cubicBezTo>
                    <a:pt x="2350" y="3829"/>
                    <a:pt x="2437" y="3742"/>
                    <a:pt x="2437" y="3742"/>
                  </a:cubicBezTo>
                  <a:cubicBezTo>
                    <a:pt x="2437" y="3742"/>
                    <a:pt x="2437" y="3742"/>
                    <a:pt x="2524" y="3655"/>
                  </a:cubicBezTo>
                  <a:cubicBezTo>
                    <a:pt x="3394" y="2785"/>
                    <a:pt x="3829" y="1479"/>
                    <a:pt x="3742" y="522"/>
                  </a:cubicBezTo>
                  <a:cubicBezTo>
                    <a:pt x="3742" y="174"/>
                    <a:pt x="3481" y="0"/>
                    <a:pt x="3133" y="0"/>
                  </a:cubicBezTo>
                  <a:close/>
                </a:path>
              </a:pathLst>
            </a:custGeom>
            <a:solidFill>
              <a:srgbClr val="194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8"/>
            <p:cNvSpPr/>
            <p:nvPr/>
          </p:nvSpPr>
          <p:spPr>
            <a:xfrm>
              <a:off x="6984548" y="2031535"/>
              <a:ext cx="71727" cy="77281"/>
            </a:xfrm>
            <a:custGeom>
              <a:rect b="b" l="l" r="r" t="t"/>
              <a:pathLst>
                <a:path extrusionOk="0" h="3910" w="3629">
                  <a:moveTo>
                    <a:pt x="3078" y="0"/>
                  </a:moveTo>
                  <a:cubicBezTo>
                    <a:pt x="2987" y="0"/>
                    <a:pt x="2886" y="17"/>
                    <a:pt x="2777" y="54"/>
                  </a:cubicBezTo>
                  <a:cubicBezTo>
                    <a:pt x="2429" y="228"/>
                    <a:pt x="1993" y="315"/>
                    <a:pt x="1645" y="489"/>
                  </a:cubicBezTo>
                  <a:cubicBezTo>
                    <a:pt x="949" y="663"/>
                    <a:pt x="166" y="1533"/>
                    <a:pt x="79" y="2316"/>
                  </a:cubicBezTo>
                  <a:cubicBezTo>
                    <a:pt x="1" y="3253"/>
                    <a:pt x="343" y="3909"/>
                    <a:pt x="1042" y="3909"/>
                  </a:cubicBezTo>
                  <a:cubicBezTo>
                    <a:pt x="1122" y="3909"/>
                    <a:pt x="1207" y="3901"/>
                    <a:pt x="1297" y="3883"/>
                  </a:cubicBezTo>
                  <a:cubicBezTo>
                    <a:pt x="2080" y="3796"/>
                    <a:pt x="3125" y="2577"/>
                    <a:pt x="3473" y="1446"/>
                  </a:cubicBezTo>
                  <a:cubicBezTo>
                    <a:pt x="3473" y="1185"/>
                    <a:pt x="3560" y="924"/>
                    <a:pt x="3560" y="663"/>
                  </a:cubicBezTo>
                  <a:cubicBezTo>
                    <a:pt x="3629" y="250"/>
                    <a:pt x="3425" y="0"/>
                    <a:pt x="3078" y="0"/>
                  </a:cubicBezTo>
                  <a:close/>
                </a:path>
              </a:pathLst>
            </a:custGeom>
            <a:solidFill>
              <a:srgbClr val="95B2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8"/>
            <p:cNvSpPr/>
            <p:nvPr/>
          </p:nvSpPr>
          <p:spPr>
            <a:xfrm>
              <a:off x="6982749" y="2028866"/>
              <a:ext cx="75166" cy="83013"/>
            </a:xfrm>
            <a:custGeom>
              <a:rect b="b" l="l" r="r" t="t"/>
              <a:pathLst>
                <a:path extrusionOk="0" h="4200" w="3803">
                  <a:moveTo>
                    <a:pt x="3160" y="298"/>
                  </a:moveTo>
                  <a:cubicBezTo>
                    <a:pt x="3417" y="298"/>
                    <a:pt x="3564" y="493"/>
                    <a:pt x="3564" y="885"/>
                  </a:cubicBezTo>
                  <a:cubicBezTo>
                    <a:pt x="3477" y="1146"/>
                    <a:pt x="3477" y="1407"/>
                    <a:pt x="3477" y="1668"/>
                  </a:cubicBezTo>
                  <a:cubicBezTo>
                    <a:pt x="3129" y="2712"/>
                    <a:pt x="2171" y="3757"/>
                    <a:pt x="1475" y="3844"/>
                  </a:cubicBezTo>
                  <a:cubicBezTo>
                    <a:pt x="1475" y="3844"/>
                    <a:pt x="1475" y="3844"/>
                    <a:pt x="1475" y="3931"/>
                  </a:cubicBezTo>
                  <a:cubicBezTo>
                    <a:pt x="1420" y="3936"/>
                    <a:pt x="1366" y="3939"/>
                    <a:pt x="1315" y="3939"/>
                  </a:cubicBezTo>
                  <a:cubicBezTo>
                    <a:pt x="552" y="3939"/>
                    <a:pt x="175" y="3348"/>
                    <a:pt x="257" y="2451"/>
                  </a:cubicBezTo>
                  <a:cubicBezTo>
                    <a:pt x="257" y="2451"/>
                    <a:pt x="257" y="2451"/>
                    <a:pt x="257" y="2364"/>
                  </a:cubicBezTo>
                  <a:cubicBezTo>
                    <a:pt x="344" y="2103"/>
                    <a:pt x="518" y="1668"/>
                    <a:pt x="779" y="1407"/>
                  </a:cubicBezTo>
                  <a:cubicBezTo>
                    <a:pt x="1040" y="1059"/>
                    <a:pt x="1388" y="798"/>
                    <a:pt x="1649" y="711"/>
                  </a:cubicBezTo>
                  <a:cubicBezTo>
                    <a:pt x="2084" y="624"/>
                    <a:pt x="2432" y="537"/>
                    <a:pt x="2868" y="363"/>
                  </a:cubicBezTo>
                  <a:cubicBezTo>
                    <a:pt x="2976" y="319"/>
                    <a:pt x="3074" y="298"/>
                    <a:pt x="3160" y="298"/>
                  </a:cubicBezTo>
                  <a:close/>
                  <a:moveTo>
                    <a:pt x="3324" y="1"/>
                  </a:moveTo>
                  <a:cubicBezTo>
                    <a:pt x="3216" y="1"/>
                    <a:pt x="3091" y="34"/>
                    <a:pt x="2955" y="102"/>
                  </a:cubicBezTo>
                  <a:cubicBezTo>
                    <a:pt x="2520" y="189"/>
                    <a:pt x="2171" y="363"/>
                    <a:pt x="1736" y="450"/>
                  </a:cubicBezTo>
                  <a:cubicBezTo>
                    <a:pt x="1388" y="537"/>
                    <a:pt x="953" y="885"/>
                    <a:pt x="692" y="1233"/>
                  </a:cubicBezTo>
                  <a:cubicBezTo>
                    <a:pt x="344" y="1668"/>
                    <a:pt x="83" y="2103"/>
                    <a:pt x="83" y="2451"/>
                  </a:cubicBezTo>
                  <a:cubicBezTo>
                    <a:pt x="83" y="2538"/>
                    <a:pt x="83" y="2538"/>
                    <a:pt x="83" y="2538"/>
                  </a:cubicBezTo>
                  <a:cubicBezTo>
                    <a:pt x="1" y="3524"/>
                    <a:pt x="384" y="4199"/>
                    <a:pt x="1158" y="4199"/>
                  </a:cubicBezTo>
                  <a:cubicBezTo>
                    <a:pt x="1204" y="4199"/>
                    <a:pt x="1252" y="4197"/>
                    <a:pt x="1301" y="4192"/>
                  </a:cubicBezTo>
                  <a:lnTo>
                    <a:pt x="1388" y="4192"/>
                  </a:lnTo>
                  <a:cubicBezTo>
                    <a:pt x="1388" y="4105"/>
                    <a:pt x="1388" y="4105"/>
                    <a:pt x="1475" y="4105"/>
                  </a:cubicBezTo>
                  <a:cubicBezTo>
                    <a:pt x="2258" y="3931"/>
                    <a:pt x="3303" y="2712"/>
                    <a:pt x="3651" y="1581"/>
                  </a:cubicBezTo>
                  <a:cubicBezTo>
                    <a:pt x="3738" y="1320"/>
                    <a:pt x="3738" y="972"/>
                    <a:pt x="3738" y="711"/>
                  </a:cubicBezTo>
                  <a:cubicBezTo>
                    <a:pt x="3802" y="261"/>
                    <a:pt x="3629" y="1"/>
                    <a:pt x="3324" y="1"/>
                  </a:cubicBezTo>
                  <a:close/>
                </a:path>
              </a:pathLst>
            </a:custGeom>
            <a:solidFill>
              <a:srgbClr val="194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8"/>
            <p:cNvSpPr/>
            <p:nvPr/>
          </p:nvSpPr>
          <p:spPr>
            <a:xfrm>
              <a:off x="7056611" y="2027424"/>
              <a:ext cx="22394" cy="22394"/>
            </a:xfrm>
            <a:custGeom>
              <a:rect b="b" l="l" r="r" t="t"/>
              <a:pathLst>
                <a:path extrusionOk="0" h="1133" w="1133">
                  <a:moveTo>
                    <a:pt x="1132" y="1"/>
                  </a:moveTo>
                  <a:cubicBezTo>
                    <a:pt x="784" y="175"/>
                    <a:pt x="349" y="436"/>
                    <a:pt x="1" y="610"/>
                  </a:cubicBezTo>
                  <a:lnTo>
                    <a:pt x="1" y="1132"/>
                  </a:lnTo>
                  <a:cubicBezTo>
                    <a:pt x="349" y="871"/>
                    <a:pt x="784" y="697"/>
                    <a:pt x="1132" y="436"/>
                  </a:cubicBezTo>
                  <a:lnTo>
                    <a:pt x="1132" y="1"/>
                  </a:lnTo>
                  <a:close/>
                </a:path>
              </a:pathLst>
            </a:custGeom>
            <a:solidFill>
              <a:srgbClr val="194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8"/>
            <p:cNvSpPr/>
            <p:nvPr/>
          </p:nvSpPr>
          <p:spPr>
            <a:xfrm>
              <a:off x="7023939" y="2397227"/>
              <a:ext cx="60224" cy="751663"/>
            </a:xfrm>
            <a:custGeom>
              <a:rect b="b" l="l" r="r" t="t"/>
              <a:pathLst>
                <a:path extrusionOk="0" h="38030" w="3047">
                  <a:moveTo>
                    <a:pt x="0" y="1"/>
                  </a:moveTo>
                  <a:lnTo>
                    <a:pt x="1654" y="1306"/>
                  </a:lnTo>
                  <a:cubicBezTo>
                    <a:pt x="1654" y="1306"/>
                    <a:pt x="1567" y="10008"/>
                    <a:pt x="1219" y="11226"/>
                  </a:cubicBezTo>
                  <a:cubicBezTo>
                    <a:pt x="610" y="14272"/>
                    <a:pt x="1567" y="17492"/>
                    <a:pt x="1567" y="21756"/>
                  </a:cubicBezTo>
                  <a:cubicBezTo>
                    <a:pt x="1567" y="25933"/>
                    <a:pt x="2089" y="38029"/>
                    <a:pt x="2089" y="38029"/>
                  </a:cubicBezTo>
                  <a:lnTo>
                    <a:pt x="3046" y="37072"/>
                  </a:lnTo>
                  <a:cubicBezTo>
                    <a:pt x="3046" y="37072"/>
                    <a:pt x="2089" y="26107"/>
                    <a:pt x="2089" y="22104"/>
                  </a:cubicBezTo>
                  <a:cubicBezTo>
                    <a:pt x="2089" y="18101"/>
                    <a:pt x="1654" y="16448"/>
                    <a:pt x="1654" y="12358"/>
                  </a:cubicBezTo>
                  <a:cubicBezTo>
                    <a:pt x="1654" y="8181"/>
                    <a:pt x="2176" y="1132"/>
                    <a:pt x="2176" y="113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93C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8"/>
            <p:cNvSpPr/>
            <p:nvPr/>
          </p:nvSpPr>
          <p:spPr>
            <a:xfrm>
              <a:off x="6349696" y="2180484"/>
              <a:ext cx="483333" cy="589412"/>
            </a:xfrm>
            <a:custGeom>
              <a:rect b="b" l="l" r="r" t="t"/>
              <a:pathLst>
                <a:path extrusionOk="0" h="29821" w="24454">
                  <a:moveTo>
                    <a:pt x="17620" y="1"/>
                  </a:moveTo>
                  <a:cubicBezTo>
                    <a:pt x="13540" y="1"/>
                    <a:pt x="9156" y="4351"/>
                    <a:pt x="5831" y="8965"/>
                  </a:cubicBezTo>
                  <a:cubicBezTo>
                    <a:pt x="3656" y="11141"/>
                    <a:pt x="697" y="18015"/>
                    <a:pt x="349" y="19930"/>
                  </a:cubicBezTo>
                  <a:cubicBezTo>
                    <a:pt x="1" y="21844"/>
                    <a:pt x="13576" y="29589"/>
                    <a:pt x="13576" y="29589"/>
                  </a:cubicBezTo>
                  <a:cubicBezTo>
                    <a:pt x="13576" y="29589"/>
                    <a:pt x="13962" y="29821"/>
                    <a:pt x="14533" y="29821"/>
                  </a:cubicBezTo>
                  <a:cubicBezTo>
                    <a:pt x="15176" y="29821"/>
                    <a:pt x="16054" y="29528"/>
                    <a:pt x="16883" y="28284"/>
                  </a:cubicBezTo>
                  <a:cubicBezTo>
                    <a:pt x="18362" y="26021"/>
                    <a:pt x="16100" y="25151"/>
                    <a:pt x="16100" y="25151"/>
                  </a:cubicBezTo>
                  <a:lnTo>
                    <a:pt x="8877" y="19669"/>
                  </a:lnTo>
                  <a:cubicBezTo>
                    <a:pt x="8877" y="19669"/>
                    <a:pt x="12469" y="14794"/>
                    <a:pt x="13124" y="14794"/>
                  </a:cubicBezTo>
                  <a:cubicBezTo>
                    <a:pt x="13130" y="14794"/>
                    <a:pt x="13136" y="14795"/>
                    <a:pt x="13141" y="14796"/>
                  </a:cubicBezTo>
                  <a:cubicBezTo>
                    <a:pt x="16274" y="12098"/>
                    <a:pt x="19929" y="9052"/>
                    <a:pt x="21495" y="8095"/>
                  </a:cubicBezTo>
                  <a:cubicBezTo>
                    <a:pt x="24454" y="6354"/>
                    <a:pt x="21408" y="1481"/>
                    <a:pt x="20973" y="1133"/>
                  </a:cubicBezTo>
                  <a:cubicBezTo>
                    <a:pt x="19900" y="347"/>
                    <a:pt x="18772" y="1"/>
                    <a:pt x="17620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8"/>
            <p:cNvSpPr/>
            <p:nvPr/>
          </p:nvSpPr>
          <p:spPr>
            <a:xfrm>
              <a:off x="7655629" y="4464132"/>
              <a:ext cx="211130" cy="210398"/>
            </a:xfrm>
            <a:custGeom>
              <a:rect b="b" l="l" r="r" t="t"/>
              <a:pathLst>
                <a:path extrusionOk="0" h="10645" w="10682">
                  <a:moveTo>
                    <a:pt x="4523" y="0"/>
                  </a:moveTo>
                  <a:cubicBezTo>
                    <a:pt x="2552" y="0"/>
                    <a:pt x="1" y="2795"/>
                    <a:pt x="413" y="4031"/>
                  </a:cubicBezTo>
                  <a:cubicBezTo>
                    <a:pt x="761" y="5249"/>
                    <a:pt x="3197" y="7947"/>
                    <a:pt x="3197" y="7947"/>
                  </a:cubicBezTo>
                  <a:lnTo>
                    <a:pt x="7810" y="10644"/>
                  </a:lnTo>
                  <a:cubicBezTo>
                    <a:pt x="7810" y="10644"/>
                    <a:pt x="10681" y="6989"/>
                    <a:pt x="9115" y="6380"/>
                  </a:cubicBezTo>
                  <a:cubicBezTo>
                    <a:pt x="8638" y="6195"/>
                    <a:pt x="8218" y="6130"/>
                    <a:pt x="7864" y="6130"/>
                  </a:cubicBezTo>
                  <a:cubicBezTo>
                    <a:pt x="7055" y="6130"/>
                    <a:pt x="6591" y="6467"/>
                    <a:pt x="6591" y="6467"/>
                  </a:cubicBezTo>
                  <a:cubicBezTo>
                    <a:pt x="6591" y="6467"/>
                    <a:pt x="6417" y="5684"/>
                    <a:pt x="6417" y="4727"/>
                  </a:cubicBezTo>
                  <a:cubicBezTo>
                    <a:pt x="6417" y="3682"/>
                    <a:pt x="6591" y="2377"/>
                    <a:pt x="6591" y="2377"/>
                  </a:cubicBezTo>
                  <a:cubicBezTo>
                    <a:pt x="6591" y="2377"/>
                    <a:pt x="6852" y="463"/>
                    <a:pt x="4851" y="28"/>
                  </a:cubicBezTo>
                  <a:cubicBezTo>
                    <a:pt x="4744" y="9"/>
                    <a:pt x="4634" y="0"/>
                    <a:pt x="4523" y="0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8"/>
            <p:cNvSpPr/>
            <p:nvPr/>
          </p:nvSpPr>
          <p:spPr>
            <a:xfrm>
              <a:off x="7576055" y="4516272"/>
              <a:ext cx="233939" cy="159978"/>
            </a:xfrm>
            <a:custGeom>
              <a:rect b="b" l="l" r="r" t="t"/>
              <a:pathLst>
                <a:path extrusionOk="0" h="8094" w="11836">
                  <a:moveTo>
                    <a:pt x="5309" y="0"/>
                  </a:moveTo>
                  <a:cubicBezTo>
                    <a:pt x="1" y="1654"/>
                    <a:pt x="11226" y="8093"/>
                    <a:pt x="11226" y="8093"/>
                  </a:cubicBezTo>
                  <a:lnTo>
                    <a:pt x="11836" y="8006"/>
                  </a:lnTo>
                  <a:cubicBezTo>
                    <a:pt x="11836" y="8006"/>
                    <a:pt x="9573" y="6353"/>
                    <a:pt x="9051" y="5831"/>
                  </a:cubicBezTo>
                  <a:cubicBezTo>
                    <a:pt x="8529" y="5309"/>
                    <a:pt x="7920" y="1915"/>
                    <a:pt x="7223" y="1219"/>
                  </a:cubicBezTo>
                  <a:cubicBezTo>
                    <a:pt x="6527" y="522"/>
                    <a:pt x="5309" y="0"/>
                    <a:pt x="5309" y="0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8"/>
            <p:cNvSpPr/>
            <p:nvPr/>
          </p:nvSpPr>
          <p:spPr>
            <a:xfrm>
              <a:off x="7625942" y="4526589"/>
              <a:ext cx="172015" cy="149661"/>
            </a:xfrm>
            <a:custGeom>
              <a:rect b="b" l="l" r="r" t="t"/>
              <a:pathLst>
                <a:path extrusionOk="0" h="7572" w="8703">
                  <a:moveTo>
                    <a:pt x="1741" y="0"/>
                  </a:moveTo>
                  <a:lnTo>
                    <a:pt x="1741" y="0"/>
                  </a:lnTo>
                  <a:cubicBezTo>
                    <a:pt x="0" y="1045"/>
                    <a:pt x="3220" y="4351"/>
                    <a:pt x="3220" y="4351"/>
                  </a:cubicBezTo>
                  <a:lnTo>
                    <a:pt x="8702" y="7571"/>
                  </a:lnTo>
                  <a:cubicBezTo>
                    <a:pt x="8702" y="7571"/>
                    <a:pt x="6440" y="5918"/>
                    <a:pt x="5918" y="5396"/>
                  </a:cubicBezTo>
                  <a:cubicBezTo>
                    <a:pt x="5396" y="4874"/>
                    <a:pt x="4699" y="2263"/>
                    <a:pt x="4003" y="1480"/>
                  </a:cubicBezTo>
                  <a:cubicBezTo>
                    <a:pt x="3307" y="784"/>
                    <a:pt x="1741" y="0"/>
                    <a:pt x="1741" y="0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8"/>
            <p:cNvSpPr/>
            <p:nvPr/>
          </p:nvSpPr>
          <p:spPr>
            <a:xfrm>
              <a:off x="7786097" y="4600135"/>
              <a:ext cx="66015" cy="79989"/>
            </a:xfrm>
            <a:custGeom>
              <a:rect b="b" l="l" r="r" t="t"/>
              <a:pathLst>
                <a:path extrusionOk="0" h="4047" w="3340">
                  <a:moveTo>
                    <a:pt x="3062" y="0"/>
                  </a:moveTo>
                  <a:cubicBezTo>
                    <a:pt x="3046" y="0"/>
                    <a:pt x="3036" y="34"/>
                    <a:pt x="3036" y="108"/>
                  </a:cubicBezTo>
                  <a:cubicBezTo>
                    <a:pt x="3036" y="456"/>
                    <a:pt x="2601" y="1588"/>
                    <a:pt x="2166" y="2458"/>
                  </a:cubicBezTo>
                  <a:cubicBezTo>
                    <a:pt x="1684" y="3315"/>
                    <a:pt x="1169" y="3480"/>
                    <a:pt x="844" y="3480"/>
                  </a:cubicBezTo>
                  <a:cubicBezTo>
                    <a:pt x="641" y="3480"/>
                    <a:pt x="512" y="3415"/>
                    <a:pt x="512" y="3415"/>
                  </a:cubicBezTo>
                  <a:cubicBezTo>
                    <a:pt x="512" y="3415"/>
                    <a:pt x="281" y="3338"/>
                    <a:pt x="154" y="3338"/>
                  </a:cubicBezTo>
                  <a:cubicBezTo>
                    <a:pt x="11" y="3338"/>
                    <a:pt x="1" y="3436"/>
                    <a:pt x="599" y="3850"/>
                  </a:cubicBezTo>
                  <a:cubicBezTo>
                    <a:pt x="790" y="3987"/>
                    <a:pt x="977" y="4046"/>
                    <a:pt x="1157" y="4046"/>
                  </a:cubicBezTo>
                  <a:cubicBezTo>
                    <a:pt x="2126" y="4046"/>
                    <a:pt x="2903" y="2322"/>
                    <a:pt x="3123" y="1588"/>
                  </a:cubicBezTo>
                  <a:cubicBezTo>
                    <a:pt x="3340" y="794"/>
                    <a:pt x="3137" y="0"/>
                    <a:pt x="3062" y="0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8"/>
            <p:cNvSpPr/>
            <p:nvPr/>
          </p:nvSpPr>
          <p:spPr>
            <a:xfrm>
              <a:off x="7421255" y="4335659"/>
              <a:ext cx="217296" cy="129896"/>
            </a:xfrm>
            <a:custGeom>
              <a:rect b="b" l="l" r="r" t="t"/>
              <a:pathLst>
                <a:path extrusionOk="0" h="6572" w="10994">
                  <a:moveTo>
                    <a:pt x="4874" y="1"/>
                  </a:moveTo>
                  <a:lnTo>
                    <a:pt x="1132" y="2089"/>
                  </a:lnTo>
                  <a:cubicBezTo>
                    <a:pt x="1132" y="2089"/>
                    <a:pt x="1" y="4265"/>
                    <a:pt x="1393" y="5744"/>
                  </a:cubicBezTo>
                  <a:cubicBezTo>
                    <a:pt x="2038" y="6389"/>
                    <a:pt x="2782" y="6571"/>
                    <a:pt x="3416" y="6571"/>
                  </a:cubicBezTo>
                  <a:cubicBezTo>
                    <a:pt x="4237" y="6571"/>
                    <a:pt x="4874" y="6266"/>
                    <a:pt x="4874" y="6266"/>
                  </a:cubicBezTo>
                  <a:cubicBezTo>
                    <a:pt x="6788" y="4091"/>
                    <a:pt x="4961" y="5657"/>
                    <a:pt x="7833" y="4004"/>
                  </a:cubicBezTo>
                  <a:cubicBezTo>
                    <a:pt x="9834" y="2873"/>
                    <a:pt x="10530" y="2089"/>
                    <a:pt x="10530" y="2089"/>
                  </a:cubicBezTo>
                  <a:cubicBezTo>
                    <a:pt x="10993" y="826"/>
                    <a:pt x="10438" y="500"/>
                    <a:pt x="9662" y="500"/>
                  </a:cubicBezTo>
                  <a:cubicBezTo>
                    <a:pt x="8835" y="500"/>
                    <a:pt x="7757" y="871"/>
                    <a:pt x="7397" y="871"/>
                  </a:cubicBezTo>
                  <a:cubicBezTo>
                    <a:pt x="6701" y="871"/>
                    <a:pt x="4874" y="1"/>
                    <a:pt x="4874" y="1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8"/>
            <p:cNvSpPr/>
            <p:nvPr/>
          </p:nvSpPr>
          <p:spPr>
            <a:xfrm>
              <a:off x="7421255" y="4317080"/>
              <a:ext cx="221348" cy="132267"/>
            </a:xfrm>
            <a:custGeom>
              <a:rect b="b" l="l" r="r" t="t"/>
              <a:pathLst>
                <a:path extrusionOk="0" h="6692" w="11199">
                  <a:moveTo>
                    <a:pt x="8570" y="0"/>
                  </a:moveTo>
                  <a:cubicBezTo>
                    <a:pt x="8062" y="0"/>
                    <a:pt x="7607" y="79"/>
                    <a:pt x="7397" y="158"/>
                  </a:cubicBezTo>
                  <a:cubicBezTo>
                    <a:pt x="6353" y="593"/>
                    <a:pt x="5725" y="738"/>
                    <a:pt x="5351" y="738"/>
                  </a:cubicBezTo>
                  <a:cubicBezTo>
                    <a:pt x="4603" y="738"/>
                    <a:pt x="4874" y="158"/>
                    <a:pt x="4874" y="158"/>
                  </a:cubicBezTo>
                  <a:lnTo>
                    <a:pt x="4874" y="158"/>
                  </a:lnTo>
                  <a:lnTo>
                    <a:pt x="1132" y="2246"/>
                  </a:lnTo>
                  <a:cubicBezTo>
                    <a:pt x="1132" y="2246"/>
                    <a:pt x="1" y="4422"/>
                    <a:pt x="1393" y="5901"/>
                  </a:cubicBezTo>
                  <a:cubicBezTo>
                    <a:pt x="2050" y="6520"/>
                    <a:pt x="2811" y="6692"/>
                    <a:pt x="3453" y="6692"/>
                  </a:cubicBezTo>
                  <a:cubicBezTo>
                    <a:pt x="4256" y="6692"/>
                    <a:pt x="4874" y="6423"/>
                    <a:pt x="4874" y="6423"/>
                  </a:cubicBezTo>
                  <a:cubicBezTo>
                    <a:pt x="6788" y="4248"/>
                    <a:pt x="4961" y="5814"/>
                    <a:pt x="7833" y="4161"/>
                  </a:cubicBezTo>
                  <a:cubicBezTo>
                    <a:pt x="9834" y="3029"/>
                    <a:pt x="10530" y="2246"/>
                    <a:pt x="10530" y="2246"/>
                  </a:cubicBezTo>
                  <a:cubicBezTo>
                    <a:pt x="11199" y="423"/>
                    <a:pt x="9745" y="0"/>
                    <a:pt x="8570" y="0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8"/>
            <p:cNvSpPr/>
            <p:nvPr/>
          </p:nvSpPr>
          <p:spPr>
            <a:xfrm>
              <a:off x="7175300" y="2829764"/>
              <a:ext cx="302741" cy="476455"/>
            </a:xfrm>
            <a:custGeom>
              <a:rect b="b" l="l" r="r" t="t"/>
              <a:pathLst>
                <a:path extrusionOk="0" h="24106" w="15317">
                  <a:moveTo>
                    <a:pt x="10064" y="0"/>
                  </a:moveTo>
                  <a:cubicBezTo>
                    <a:pt x="9518" y="0"/>
                    <a:pt x="7861" y="721"/>
                    <a:pt x="4874" y="7878"/>
                  </a:cubicBezTo>
                  <a:cubicBezTo>
                    <a:pt x="1132" y="16842"/>
                    <a:pt x="1045" y="16842"/>
                    <a:pt x="522" y="19974"/>
                  </a:cubicBezTo>
                  <a:cubicBezTo>
                    <a:pt x="0" y="23194"/>
                    <a:pt x="348" y="23803"/>
                    <a:pt x="348" y="23803"/>
                  </a:cubicBezTo>
                  <a:cubicBezTo>
                    <a:pt x="348" y="23803"/>
                    <a:pt x="5606" y="24106"/>
                    <a:pt x="8315" y="24106"/>
                  </a:cubicBezTo>
                  <a:cubicBezTo>
                    <a:pt x="8857" y="24106"/>
                    <a:pt x="9297" y="24093"/>
                    <a:pt x="9573" y="24064"/>
                  </a:cubicBezTo>
                  <a:cubicBezTo>
                    <a:pt x="11313" y="23890"/>
                    <a:pt x="13750" y="22933"/>
                    <a:pt x="13750" y="22933"/>
                  </a:cubicBezTo>
                  <a:lnTo>
                    <a:pt x="15316" y="19365"/>
                  </a:lnTo>
                  <a:lnTo>
                    <a:pt x="15316" y="19365"/>
                  </a:lnTo>
                  <a:cubicBezTo>
                    <a:pt x="15316" y="19365"/>
                    <a:pt x="13367" y="20434"/>
                    <a:pt x="11233" y="20434"/>
                  </a:cubicBezTo>
                  <a:cubicBezTo>
                    <a:pt x="10856" y="20434"/>
                    <a:pt x="10473" y="20401"/>
                    <a:pt x="10095" y="20322"/>
                  </a:cubicBezTo>
                  <a:cubicBezTo>
                    <a:pt x="7571" y="19800"/>
                    <a:pt x="5918" y="19713"/>
                    <a:pt x="5918" y="19713"/>
                  </a:cubicBezTo>
                  <a:cubicBezTo>
                    <a:pt x="5918" y="19713"/>
                    <a:pt x="8529" y="11881"/>
                    <a:pt x="10704" y="9358"/>
                  </a:cubicBezTo>
                  <a:cubicBezTo>
                    <a:pt x="12827" y="6810"/>
                    <a:pt x="12713" y="34"/>
                    <a:pt x="10440" y="34"/>
                  </a:cubicBezTo>
                  <a:cubicBezTo>
                    <a:pt x="10385" y="34"/>
                    <a:pt x="10327" y="38"/>
                    <a:pt x="10269" y="46"/>
                  </a:cubicBezTo>
                  <a:cubicBezTo>
                    <a:pt x="10269" y="46"/>
                    <a:pt x="10202" y="0"/>
                    <a:pt x="10064" y="0"/>
                  </a:cubicBezTo>
                  <a:close/>
                </a:path>
              </a:pathLst>
            </a:custGeom>
            <a:solidFill>
              <a:srgbClr val="93C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8"/>
            <p:cNvSpPr/>
            <p:nvPr/>
          </p:nvSpPr>
          <p:spPr>
            <a:xfrm>
              <a:off x="7278493" y="3358715"/>
              <a:ext cx="313058" cy="1022957"/>
            </a:xfrm>
            <a:custGeom>
              <a:rect b="b" l="l" r="r" t="t"/>
              <a:pathLst>
                <a:path extrusionOk="0" h="51756" w="15839">
                  <a:moveTo>
                    <a:pt x="4526" y="0"/>
                  </a:moveTo>
                  <a:cubicBezTo>
                    <a:pt x="4526" y="0"/>
                    <a:pt x="1" y="6527"/>
                    <a:pt x="523" y="11313"/>
                  </a:cubicBezTo>
                  <a:cubicBezTo>
                    <a:pt x="1045" y="16099"/>
                    <a:pt x="6527" y="30110"/>
                    <a:pt x="5483" y="36898"/>
                  </a:cubicBezTo>
                  <a:cubicBezTo>
                    <a:pt x="4439" y="43598"/>
                    <a:pt x="7833" y="51343"/>
                    <a:pt x="7833" y="51343"/>
                  </a:cubicBezTo>
                  <a:cubicBezTo>
                    <a:pt x="7833" y="51343"/>
                    <a:pt x="8671" y="51755"/>
                    <a:pt x="9813" y="51755"/>
                  </a:cubicBezTo>
                  <a:cubicBezTo>
                    <a:pt x="11398" y="51755"/>
                    <a:pt x="13566" y="50961"/>
                    <a:pt x="14882" y="47166"/>
                  </a:cubicBezTo>
                  <a:cubicBezTo>
                    <a:pt x="15839" y="44469"/>
                    <a:pt x="13924" y="37072"/>
                    <a:pt x="13924" y="32024"/>
                  </a:cubicBezTo>
                  <a:cubicBezTo>
                    <a:pt x="13924" y="27064"/>
                    <a:pt x="9486" y="11052"/>
                    <a:pt x="9486" y="11052"/>
                  </a:cubicBezTo>
                  <a:lnTo>
                    <a:pt x="7398" y="3568"/>
                  </a:lnTo>
                  <a:lnTo>
                    <a:pt x="4526" y="0"/>
                  </a:lnTo>
                  <a:close/>
                </a:path>
              </a:pathLst>
            </a:custGeom>
            <a:solidFill>
              <a:srgbClr val="194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8"/>
            <p:cNvSpPr/>
            <p:nvPr/>
          </p:nvSpPr>
          <p:spPr>
            <a:xfrm>
              <a:off x="7374808" y="3487701"/>
              <a:ext cx="552155" cy="1054384"/>
            </a:xfrm>
            <a:custGeom>
              <a:rect b="b" l="l" r="r" t="t"/>
              <a:pathLst>
                <a:path extrusionOk="0" h="53346" w="27936">
                  <a:moveTo>
                    <a:pt x="15317" y="1"/>
                  </a:moveTo>
                  <a:lnTo>
                    <a:pt x="14969" y="523"/>
                  </a:lnTo>
                  <a:cubicBezTo>
                    <a:pt x="14969" y="523"/>
                    <a:pt x="11964" y="1674"/>
                    <a:pt x="8913" y="1674"/>
                  </a:cubicBezTo>
                  <a:cubicBezTo>
                    <a:pt x="8405" y="1674"/>
                    <a:pt x="7895" y="1642"/>
                    <a:pt x="7398" y="1567"/>
                  </a:cubicBezTo>
                  <a:cubicBezTo>
                    <a:pt x="6005" y="1393"/>
                    <a:pt x="5135" y="1045"/>
                    <a:pt x="4613" y="784"/>
                  </a:cubicBezTo>
                  <a:cubicBezTo>
                    <a:pt x="3830" y="436"/>
                    <a:pt x="3656" y="88"/>
                    <a:pt x="3656" y="88"/>
                  </a:cubicBezTo>
                  <a:cubicBezTo>
                    <a:pt x="3656" y="88"/>
                    <a:pt x="1" y="3917"/>
                    <a:pt x="523" y="7224"/>
                  </a:cubicBezTo>
                  <a:cubicBezTo>
                    <a:pt x="1045" y="10531"/>
                    <a:pt x="13141" y="27065"/>
                    <a:pt x="13141" y="27065"/>
                  </a:cubicBezTo>
                  <a:cubicBezTo>
                    <a:pt x="13141" y="27065"/>
                    <a:pt x="14621" y="35767"/>
                    <a:pt x="14621" y="38465"/>
                  </a:cubicBezTo>
                  <a:cubicBezTo>
                    <a:pt x="14621" y="41249"/>
                    <a:pt x="16622" y="49778"/>
                    <a:pt x="16622" y="49778"/>
                  </a:cubicBezTo>
                  <a:cubicBezTo>
                    <a:pt x="16622" y="49778"/>
                    <a:pt x="18972" y="49778"/>
                    <a:pt x="19668" y="50213"/>
                  </a:cubicBezTo>
                  <a:cubicBezTo>
                    <a:pt x="20364" y="50735"/>
                    <a:pt x="21060" y="53346"/>
                    <a:pt x="21060" y="53346"/>
                  </a:cubicBezTo>
                  <a:cubicBezTo>
                    <a:pt x="21060" y="53346"/>
                    <a:pt x="27935" y="39422"/>
                    <a:pt x="23584" y="27065"/>
                  </a:cubicBezTo>
                  <a:cubicBezTo>
                    <a:pt x="21757" y="21930"/>
                    <a:pt x="18972" y="2176"/>
                    <a:pt x="15317" y="1"/>
                  </a:cubicBezTo>
                  <a:close/>
                </a:path>
              </a:pathLst>
            </a:custGeom>
            <a:solidFill>
              <a:srgbClr val="194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8"/>
            <p:cNvSpPr/>
            <p:nvPr/>
          </p:nvSpPr>
          <p:spPr>
            <a:xfrm>
              <a:off x="7457386" y="2794543"/>
              <a:ext cx="168576" cy="133216"/>
            </a:xfrm>
            <a:custGeom>
              <a:rect b="b" l="l" r="r" t="t"/>
              <a:pathLst>
                <a:path extrusionOk="0" h="6740" w="8529">
                  <a:moveTo>
                    <a:pt x="1131" y="1"/>
                  </a:moveTo>
                  <a:cubicBezTo>
                    <a:pt x="1131" y="1"/>
                    <a:pt x="1044" y="349"/>
                    <a:pt x="522" y="2437"/>
                  </a:cubicBezTo>
                  <a:cubicBezTo>
                    <a:pt x="0" y="4526"/>
                    <a:pt x="2524" y="5483"/>
                    <a:pt x="4090" y="6440"/>
                  </a:cubicBezTo>
                  <a:cubicBezTo>
                    <a:pt x="4482" y="6658"/>
                    <a:pt x="4955" y="6740"/>
                    <a:pt x="5444" y="6740"/>
                  </a:cubicBezTo>
                  <a:cubicBezTo>
                    <a:pt x="6913" y="6740"/>
                    <a:pt x="8528" y="6005"/>
                    <a:pt x="8528" y="6005"/>
                  </a:cubicBezTo>
                  <a:cubicBezTo>
                    <a:pt x="8528" y="6005"/>
                    <a:pt x="6614" y="4787"/>
                    <a:pt x="6614" y="3395"/>
                  </a:cubicBezTo>
                  <a:cubicBezTo>
                    <a:pt x="6614" y="1915"/>
                    <a:pt x="7223" y="1393"/>
                    <a:pt x="7223" y="1393"/>
                  </a:cubicBezTo>
                  <a:lnTo>
                    <a:pt x="1131" y="1"/>
                  </a:lnTo>
                  <a:close/>
                </a:path>
              </a:pathLst>
            </a:custGeom>
            <a:solidFill>
              <a:srgbClr val="FF99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8"/>
            <p:cNvSpPr/>
            <p:nvPr/>
          </p:nvSpPr>
          <p:spPr>
            <a:xfrm>
              <a:off x="7230345" y="2811600"/>
              <a:ext cx="574489" cy="1135381"/>
            </a:xfrm>
            <a:custGeom>
              <a:rect b="b" l="l" r="r" t="t"/>
              <a:pathLst>
                <a:path extrusionOk="0" h="57444" w="29066">
                  <a:moveTo>
                    <a:pt x="9352" y="1"/>
                  </a:moveTo>
                  <a:cubicBezTo>
                    <a:pt x="7754" y="1"/>
                    <a:pt x="5604" y="1379"/>
                    <a:pt x="4525" y="4185"/>
                  </a:cubicBezTo>
                  <a:cubicBezTo>
                    <a:pt x="3133" y="7666"/>
                    <a:pt x="7223" y="19849"/>
                    <a:pt x="6179" y="22025"/>
                  </a:cubicBezTo>
                  <a:cubicBezTo>
                    <a:pt x="5918" y="22634"/>
                    <a:pt x="6092" y="23678"/>
                    <a:pt x="5395" y="24200"/>
                  </a:cubicBezTo>
                  <a:cubicBezTo>
                    <a:pt x="0" y="28290"/>
                    <a:pt x="1305" y="48741"/>
                    <a:pt x="1305" y="48741"/>
                  </a:cubicBezTo>
                  <a:cubicBezTo>
                    <a:pt x="1305" y="48741"/>
                    <a:pt x="13627" y="57443"/>
                    <a:pt x="18893" y="57443"/>
                  </a:cubicBezTo>
                  <a:cubicBezTo>
                    <a:pt x="18919" y="57443"/>
                    <a:pt x="18945" y="57443"/>
                    <a:pt x="18971" y="57443"/>
                  </a:cubicBezTo>
                  <a:cubicBezTo>
                    <a:pt x="23757" y="57356"/>
                    <a:pt x="29066" y="51786"/>
                    <a:pt x="29066" y="51786"/>
                  </a:cubicBezTo>
                  <a:cubicBezTo>
                    <a:pt x="29066" y="51786"/>
                    <a:pt x="23583" y="33947"/>
                    <a:pt x="23844" y="30727"/>
                  </a:cubicBezTo>
                  <a:cubicBezTo>
                    <a:pt x="24192" y="26985"/>
                    <a:pt x="23496" y="28029"/>
                    <a:pt x="26281" y="18283"/>
                  </a:cubicBezTo>
                  <a:cubicBezTo>
                    <a:pt x="27412" y="14541"/>
                    <a:pt x="26281" y="9232"/>
                    <a:pt x="24279" y="7144"/>
                  </a:cubicBezTo>
                  <a:cubicBezTo>
                    <a:pt x="23583" y="6361"/>
                    <a:pt x="22452" y="5577"/>
                    <a:pt x="21059" y="4881"/>
                  </a:cubicBezTo>
                  <a:cubicBezTo>
                    <a:pt x="17666" y="2967"/>
                    <a:pt x="12879" y="1400"/>
                    <a:pt x="10269" y="182"/>
                  </a:cubicBezTo>
                  <a:cubicBezTo>
                    <a:pt x="9997" y="61"/>
                    <a:pt x="9687" y="1"/>
                    <a:pt x="9352" y="1"/>
                  </a:cubicBezTo>
                  <a:close/>
                </a:path>
              </a:pathLst>
            </a:custGeom>
            <a:solidFill>
              <a:srgbClr val="93C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8"/>
            <p:cNvSpPr/>
            <p:nvPr/>
          </p:nvSpPr>
          <p:spPr>
            <a:xfrm>
              <a:off x="7440170" y="2561177"/>
              <a:ext cx="252873" cy="274121"/>
            </a:xfrm>
            <a:custGeom>
              <a:rect b="b" l="l" r="r" t="t"/>
              <a:pathLst>
                <a:path extrusionOk="0" h="13869" w="12794">
                  <a:moveTo>
                    <a:pt x="4339" y="1"/>
                  </a:moveTo>
                  <a:cubicBezTo>
                    <a:pt x="2800" y="1"/>
                    <a:pt x="1499" y="261"/>
                    <a:pt x="1045" y="1017"/>
                  </a:cubicBezTo>
                  <a:cubicBezTo>
                    <a:pt x="1" y="2670"/>
                    <a:pt x="2176" y="7631"/>
                    <a:pt x="4004" y="10502"/>
                  </a:cubicBezTo>
                  <a:cubicBezTo>
                    <a:pt x="4613" y="11460"/>
                    <a:pt x="5135" y="12156"/>
                    <a:pt x="5483" y="12417"/>
                  </a:cubicBezTo>
                  <a:cubicBezTo>
                    <a:pt x="5744" y="12591"/>
                    <a:pt x="5918" y="12765"/>
                    <a:pt x="6179" y="12852"/>
                  </a:cubicBezTo>
                  <a:cubicBezTo>
                    <a:pt x="6963" y="13374"/>
                    <a:pt x="7572" y="13461"/>
                    <a:pt x="8616" y="13635"/>
                  </a:cubicBezTo>
                  <a:cubicBezTo>
                    <a:pt x="8964" y="13635"/>
                    <a:pt x="9399" y="13722"/>
                    <a:pt x="9834" y="13809"/>
                  </a:cubicBezTo>
                  <a:cubicBezTo>
                    <a:pt x="10054" y="13850"/>
                    <a:pt x="10246" y="13869"/>
                    <a:pt x="10414" y="13869"/>
                  </a:cubicBezTo>
                  <a:cubicBezTo>
                    <a:pt x="12048" y="13869"/>
                    <a:pt x="11441" y="12115"/>
                    <a:pt x="11836" y="11721"/>
                  </a:cubicBezTo>
                  <a:cubicBezTo>
                    <a:pt x="12358" y="11199"/>
                    <a:pt x="12706" y="9197"/>
                    <a:pt x="12271" y="7109"/>
                  </a:cubicBezTo>
                  <a:cubicBezTo>
                    <a:pt x="11836" y="4933"/>
                    <a:pt x="11836" y="6499"/>
                    <a:pt x="12358" y="4498"/>
                  </a:cubicBezTo>
                  <a:cubicBezTo>
                    <a:pt x="12793" y="2496"/>
                    <a:pt x="12010" y="1017"/>
                    <a:pt x="12010" y="1017"/>
                  </a:cubicBezTo>
                  <a:lnTo>
                    <a:pt x="11836" y="1104"/>
                  </a:lnTo>
                  <a:cubicBezTo>
                    <a:pt x="11836" y="1104"/>
                    <a:pt x="10008" y="669"/>
                    <a:pt x="7833" y="321"/>
                  </a:cubicBezTo>
                  <a:cubicBezTo>
                    <a:pt x="6698" y="138"/>
                    <a:pt x="5456" y="1"/>
                    <a:pt x="4339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8"/>
            <p:cNvSpPr/>
            <p:nvPr/>
          </p:nvSpPr>
          <p:spPr>
            <a:xfrm>
              <a:off x="7386864" y="2475536"/>
              <a:ext cx="325095" cy="358596"/>
            </a:xfrm>
            <a:custGeom>
              <a:rect b="b" l="l" r="r" t="t"/>
              <a:pathLst>
                <a:path extrusionOk="0" h="18143" w="16448">
                  <a:moveTo>
                    <a:pt x="8324" y="0"/>
                  </a:moveTo>
                  <a:cubicBezTo>
                    <a:pt x="7627" y="0"/>
                    <a:pt x="6860" y="116"/>
                    <a:pt x="6005" y="390"/>
                  </a:cubicBezTo>
                  <a:cubicBezTo>
                    <a:pt x="6005" y="390"/>
                    <a:pt x="3742" y="738"/>
                    <a:pt x="2611" y="1869"/>
                  </a:cubicBezTo>
                  <a:cubicBezTo>
                    <a:pt x="2437" y="2130"/>
                    <a:pt x="348" y="4045"/>
                    <a:pt x="174" y="7351"/>
                  </a:cubicBezTo>
                  <a:cubicBezTo>
                    <a:pt x="0" y="10658"/>
                    <a:pt x="1828" y="13791"/>
                    <a:pt x="3394" y="15358"/>
                  </a:cubicBezTo>
                  <a:cubicBezTo>
                    <a:pt x="4873" y="16924"/>
                    <a:pt x="4438" y="17185"/>
                    <a:pt x="4438" y="17185"/>
                  </a:cubicBezTo>
                  <a:cubicBezTo>
                    <a:pt x="4438" y="17185"/>
                    <a:pt x="8354" y="18142"/>
                    <a:pt x="8876" y="18142"/>
                  </a:cubicBezTo>
                  <a:cubicBezTo>
                    <a:pt x="9399" y="18142"/>
                    <a:pt x="11139" y="14661"/>
                    <a:pt x="11139" y="14661"/>
                  </a:cubicBezTo>
                  <a:cubicBezTo>
                    <a:pt x="11139" y="14661"/>
                    <a:pt x="9834" y="10745"/>
                    <a:pt x="10269" y="10658"/>
                  </a:cubicBezTo>
                  <a:cubicBezTo>
                    <a:pt x="10284" y="10655"/>
                    <a:pt x="10298" y="10654"/>
                    <a:pt x="10313" y="10654"/>
                  </a:cubicBezTo>
                  <a:cubicBezTo>
                    <a:pt x="10717" y="10654"/>
                    <a:pt x="10932" y="11793"/>
                    <a:pt x="12444" y="11877"/>
                  </a:cubicBezTo>
                  <a:cubicBezTo>
                    <a:pt x="12444" y="11877"/>
                    <a:pt x="13489" y="7874"/>
                    <a:pt x="14881" y="7090"/>
                  </a:cubicBezTo>
                  <a:cubicBezTo>
                    <a:pt x="16273" y="6220"/>
                    <a:pt x="16447" y="4045"/>
                    <a:pt x="14446" y="2913"/>
                  </a:cubicBezTo>
                  <a:cubicBezTo>
                    <a:pt x="12838" y="1934"/>
                    <a:pt x="11173" y="0"/>
                    <a:pt x="8324" y="0"/>
                  </a:cubicBezTo>
                  <a:close/>
                </a:path>
              </a:pathLst>
            </a:custGeom>
            <a:solidFill>
              <a:srgbClr val="F69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8"/>
            <p:cNvSpPr/>
            <p:nvPr/>
          </p:nvSpPr>
          <p:spPr>
            <a:xfrm>
              <a:off x="7581213" y="2666031"/>
              <a:ext cx="53346" cy="85227"/>
            </a:xfrm>
            <a:custGeom>
              <a:rect b="b" l="l" r="r" t="t"/>
              <a:pathLst>
                <a:path extrusionOk="0" h="4312" w="2699">
                  <a:moveTo>
                    <a:pt x="1235" y="1"/>
                  </a:moveTo>
                  <a:cubicBezTo>
                    <a:pt x="1173" y="1"/>
                    <a:pt x="1110" y="20"/>
                    <a:pt x="1045" y="63"/>
                  </a:cubicBezTo>
                  <a:cubicBezTo>
                    <a:pt x="436" y="324"/>
                    <a:pt x="1" y="933"/>
                    <a:pt x="88" y="1978"/>
                  </a:cubicBezTo>
                  <a:cubicBezTo>
                    <a:pt x="88" y="2935"/>
                    <a:pt x="436" y="4153"/>
                    <a:pt x="1045" y="4240"/>
                  </a:cubicBezTo>
                  <a:cubicBezTo>
                    <a:pt x="1329" y="4276"/>
                    <a:pt x="1526" y="4311"/>
                    <a:pt x="1690" y="4311"/>
                  </a:cubicBezTo>
                  <a:cubicBezTo>
                    <a:pt x="1927" y="4311"/>
                    <a:pt x="2093" y="4237"/>
                    <a:pt x="2350" y="3979"/>
                  </a:cubicBezTo>
                  <a:cubicBezTo>
                    <a:pt x="2698" y="3544"/>
                    <a:pt x="2611" y="2935"/>
                    <a:pt x="2611" y="2935"/>
                  </a:cubicBezTo>
                  <a:lnTo>
                    <a:pt x="2002" y="1020"/>
                  </a:lnTo>
                  <a:cubicBezTo>
                    <a:pt x="2002" y="944"/>
                    <a:pt x="1669" y="1"/>
                    <a:pt x="1235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8"/>
            <p:cNvSpPr/>
            <p:nvPr/>
          </p:nvSpPr>
          <p:spPr>
            <a:xfrm>
              <a:off x="7686126" y="3451591"/>
              <a:ext cx="1739" cy="1739"/>
            </a:xfrm>
            <a:custGeom>
              <a:rect b="b" l="l" r="r" t="t"/>
              <a:pathLst>
                <a:path extrusionOk="0" h="88" w="88">
                  <a:moveTo>
                    <a:pt x="88" y="87"/>
                  </a:moveTo>
                  <a:cubicBezTo>
                    <a:pt x="88" y="0"/>
                    <a:pt x="1" y="0"/>
                    <a:pt x="1" y="0"/>
                  </a:cubicBezTo>
                  <a:cubicBezTo>
                    <a:pt x="1" y="0"/>
                    <a:pt x="88" y="0"/>
                    <a:pt x="88" y="87"/>
                  </a:cubicBezTo>
                  <a:close/>
                </a:path>
              </a:pathLst>
            </a:custGeom>
            <a:solidFill>
              <a:srgbClr val="3BA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8"/>
            <p:cNvSpPr/>
            <p:nvPr/>
          </p:nvSpPr>
          <p:spPr>
            <a:xfrm>
              <a:off x="7588092" y="2467748"/>
              <a:ext cx="443784" cy="750200"/>
            </a:xfrm>
            <a:custGeom>
              <a:rect b="b" l="l" r="r" t="t"/>
              <a:pathLst>
                <a:path extrusionOk="0" h="37956" w="22453">
                  <a:moveTo>
                    <a:pt x="16448" y="0"/>
                  </a:moveTo>
                  <a:lnTo>
                    <a:pt x="13402" y="3568"/>
                  </a:lnTo>
                  <a:cubicBezTo>
                    <a:pt x="13402" y="3568"/>
                    <a:pt x="15056" y="8007"/>
                    <a:pt x="15056" y="11836"/>
                  </a:cubicBezTo>
                  <a:cubicBezTo>
                    <a:pt x="15056" y="15752"/>
                    <a:pt x="15578" y="19232"/>
                    <a:pt x="15578" y="19232"/>
                  </a:cubicBezTo>
                  <a:cubicBezTo>
                    <a:pt x="15578" y="19232"/>
                    <a:pt x="958" y="20973"/>
                    <a:pt x="1" y="24019"/>
                  </a:cubicBezTo>
                  <a:cubicBezTo>
                    <a:pt x="1" y="24019"/>
                    <a:pt x="1045" y="36637"/>
                    <a:pt x="3134" y="37855"/>
                  </a:cubicBezTo>
                  <a:cubicBezTo>
                    <a:pt x="3250" y="37923"/>
                    <a:pt x="3390" y="37955"/>
                    <a:pt x="3553" y="37955"/>
                  </a:cubicBezTo>
                  <a:cubicBezTo>
                    <a:pt x="6312" y="37955"/>
                    <a:pt x="15384" y="28655"/>
                    <a:pt x="18014" y="26107"/>
                  </a:cubicBezTo>
                  <a:cubicBezTo>
                    <a:pt x="20712" y="23410"/>
                    <a:pt x="22452" y="22278"/>
                    <a:pt x="22452" y="22278"/>
                  </a:cubicBezTo>
                  <a:cubicBezTo>
                    <a:pt x="22452" y="22278"/>
                    <a:pt x="20886" y="12880"/>
                    <a:pt x="18362" y="7397"/>
                  </a:cubicBezTo>
                  <a:cubicBezTo>
                    <a:pt x="16796" y="3917"/>
                    <a:pt x="16448" y="0"/>
                    <a:pt x="16448" y="0"/>
                  </a:cubicBezTo>
                  <a:close/>
                </a:path>
              </a:pathLst>
            </a:custGeom>
            <a:solidFill>
              <a:srgbClr val="93C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8"/>
            <p:cNvSpPr/>
            <p:nvPr/>
          </p:nvSpPr>
          <p:spPr>
            <a:xfrm>
              <a:off x="7827169" y="2299192"/>
              <a:ext cx="129026" cy="265780"/>
            </a:xfrm>
            <a:custGeom>
              <a:rect b="b" l="l" r="r" t="t"/>
              <a:pathLst>
                <a:path extrusionOk="0" h="13447" w="6528">
                  <a:moveTo>
                    <a:pt x="1306" y="0"/>
                  </a:moveTo>
                  <a:cubicBezTo>
                    <a:pt x="1306" y="0"/>
                    <a:pt x="871" y="5483"/>
                    <a:pt x="697" y="5657"/>
                  </a:cubicBezTo>
                  <a:cubicBezTo>
                    <a:pt x="523" y="5744"/>
                    <a:pt x="1" y="9486"/>
                    <a:pt x="1" y="9573"/>
                  </a:cubicBezTo>
                  <a:cubicBezTo>
                    <a:pt x="1" y="9737"/>
                    <a:pt x="849" y="13447"/>
                    <a:pt x="2763" y="13447"/>
                  </a:cubicBezTo>
                  <a:cubicBezTo>
                    <a:pt x="2882" y="13447"/>
                    <a:pt x="3006" y="13432"/>
                    <a:pt x="3134" y="13402"/>
                  </a:cubicBezTo>
                  <a:cubicBezTo>
                    <a:pt x="4874" y="13054"/>
                    <a:pt x="4874" y="12445"/>
                    <a:pt x="4874" y="12445"/>
                  </a:cubicBezTo>
                  <a:cubicBezTo>
                    <a:pt x="4874" y="12445"/>
                    <a:pt x="6527" y="9660"/>
                    <a:pt x="6179" y="8964"/>
                  </a:cubicBezTo>
                  <a:cubicBezTo>
                    <a:pt x="5831" y="8180"/>
                    <a:pt x="5483" y="7049"/>
                    <a:pt x="4874" y="6701"/>
                  </a:cubicBezTo>
                  <a:cubicBezTo>
                    <a:pt x="4439" y="6353"/>
                    <a:pt x="3308" y="6005"/>
                    <a:pt x="3308" y="6005"/>
                  </a:cubicBezTo>
                  <a:cubicBezTo>
                    <a:pt x="3308" y="6005"/>
                    <a:pt x="3134" y="5048"/>
                    <a:pt x="2611" y="5048"/>
                  </a:cubicBezTo>
                  <a:lnTo>
                    <a:pt x="2089" y="5048"/>
                  </a:lnTo>
                  <a:cubicBezTo>
                    <a:pt x="2089" y="5048"/>
                    <a:pt x="2350" y="2002"/>
                    <a:pt x="2002" y="1132"/>
                  </a:cubicBezTo>
                  <a:cubicBezTo>
                    <a:pt x="1654" y="261"/>
                    <a:pt x="1306" y="0"/>
                    <a:pt x="1306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8"/>
            <p:cNvSpPr/>
            <p:nvPr/>
          </p:nvSpPr>
          <p:spPr>
            <a:xfrm>
              <a:off x="7433292" y="2797587"/>
              <a:ext cx="198263" cy="104280"/>
            </a:xfrm>
            <a:custGeom>
              <a:rect b="b" l="l" r="r" t="t"/>
              <a:pathLst>
                <a:path extrusionOk="0" h="5276" w="10031">
                  <a:moveTo>
                    <a:pt x="2822" y="0"/>
                  </a:moveTo>
                  <a:cubicBezTo>
                    <a:pt x="2616" y="0"/>
                    <a:pt x="2428" y="34"/>
                    <a:pt x="2263" y="108"/>
                  </a:cubicBezTo>
                  <a:cubicBezTo>
                    <a:pt x="436" y="891"/>
                    <a:pt x="1" y="1587"/>
                    <a:pt x="1" y="1587"/>
                  </a:cubicBezTo>
                  <a:cubicBezTo>
                    <a:pt x="1" y="1587"/>
                    <a:pt x="871" y="4111"/>
                    <a:pt x="2176" y="4546"/>
                  </a:cubicBezTo>
                  <a:cubicBezTo>
                    <a:pt x="3569" y="4981"/>
                    <a:pt x="8790" y="4894"/>
                    <a:pt x="9486" y="5242"/>
                  </a:cubicBezTo>
                  <a:cubicBezTo>
                    <a:pt x="9537" y="5265"/>
                    <a:pt x="9576" y="5275"/>
                    <a:pt x="9605" y="5275"/>
                  </a:cubicBezTo>
                  <a:cubicBezTo>
                    <a:pt x="10030" y="5275"/>
                    <a:pt x="8355" y="3067"/>
                    <a:pt x="8355" y="3067"/>
                  </a:cubicBezTo>
                  <a:cubicBezTo>
                    <a:pt x="8355" y="3067"/>
                    <a:pt x="4789" y="0"/>
                    <a:pt x="2822" y="0"/>
                  </a:cubicBezTo>
                  <a:close/>
                </a:path>
              </a:pathLst>
            </a:custGeom>
            <a:solidFill>
              <a:srgbClr val="194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4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39"/>
          <p:cNvSpPr txBox="1"/>
          <p:nvPr>
            <p:ph type="title"/>
          </p:nvPr>
        </p:nvSpPr>
        <p:spPr>
          <a:xfrm>
            <a:off x="3342150" y="159850"/>
            <a:ext cx="32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Group Processes </a:t>
            </a:r>
            <a:endParaRPr/>
          </a:p>
        </p:txBody>
      </p:sp>
      <p:pic>
        <p:nvPicPr>
          <p:cNvPr id="2506" name="Google Shape;25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813" y="911575"/>
            <a:ext cx="5644374" cy="402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40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pic>
        <p:nvPicPr>
          <p:cNvPr id="2512" name="Google Shape;25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000" y="1007025"/>
            <a:ext cx="4901999" cy="39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