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Fjalla One"/>
      <p:regular r:id="rId12"/>
    </p:embeddedFont>
    <p:embeddedFont>
      <p:font typeface="Barlow Semi Condensed Medium"/>
      <p:regular r:id="rId13"/>
      <p:bold r:id="rId14"/>
      <p:italic r:id="rId15"/>
      <p:boldItalic r:id="rId16"/>
    </p:embeddedFont>
    <p:embeddedFont>
      <p:font typeface="Barlow Semi Condense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D3A58F-A449-451E-8293-3ADA6D7EF0F5}">
  <a:tblStyle styleId="{1AD3A58F-A449-451E-8293-3ADA6D7EF0F5}"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BarlowSemiCondense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BarlowSemiCondensedMedium-regular.fntdata"/><Relationship Id="rId12" Type="http://schemas.openxmlformats.org/officeDocument/2006/relationships/font" Target="fonts/FjallaOne-regular.fntdata"/><Relationship Id="rId15" Type="http://schemas.openxmlformats.org/officeDocument/2006/relationships/font" Target="fonts/BarlowSemiCondensedMedium-italic.fntdata"/><Relationship Id="rId14" Type="http://schemas.openxmlformats.org/officeDocument/2006/relationships/font" Target="fonts/BarlowSemiCondensedMedium-bold.fntdata"/><Relationship Id="rId17" Type="http://schemas.openxmlformats.org/officeDocument/2006/relationships/font" Target="fonts/BarlowSemiCondensed-regular.fntdata"/><Relationship Id="rId16" Type="http://schemas.openxmlformats.org/officeDocument/2006/relationships/font" Target="fonts/BarlowSemiCondensedMedium-boldItalic.fntdata"/><Relationship Id="rId19" Type="http://schemas.openxmlformats.org/officeDocument/2006/relationships/font" Target="fonts/BarlowSemiCondensed-italic.fntdata"/><Relationship Id="rId18" Type="http://schemas.openxmlformats.org/officeDocument/2006/relationships/font" Target="fonts/BarlowSemiCondense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2" name="Shape 1882"/>
        <p:cNvGrpSpPr/>
        <p:nvPr/>
      </p:nvGrpSpPr>
      <p:grpSpPr>
        <a:xfrm>
          <a:off x="0" y="0"/>
          <a:ext cx="0" cy="0"/>
          <a:chOff x="0" y="0"/>
          <a:chExt cx="0" cy="0"/>
        </a:xfrm>
      </p:grpSpPr>
      <p:sp>
        <p:nvSpPr>
          <p:cNvPr id="1883" name="Google Shape;1883;g86fa6133bc_4_21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4" name="Google Shape;1884;g86fa6133bc_4_21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8" name="Shape 2098"/>
        <p:cNvGrpSpPr/>
        <p:nvPr/>
      </p:nvGrpSpPr>
      <p:grpSpPr>
        <a:xfrm>
          <a:off x="0" y="0"/>
          <a:ext cx="0" cy="0"/>
          <a:chOff x="0" y="0"/>
          <a:chExt cx="0" cy="0"/>
        </a:xfrm>
      </p:grpSpPr>
      <p:sp>
        <p:nvSpPr>
          <p:cNvPr id="2099" name="Google Shape;2099;g1456fc6c86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0" name="Google Shape;2100;g1456fc6c86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Today AI products are widely used in radiology clinics. As medical technology companies develop, more and more technology products (AI) can detect TB. Then the question of which products can better serve radiologists becomes a question to be studied.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Different products have different performances (sensitivity, accuracy, validity, etc.), so we need to use a systematic review and meta-analysis to analyze which product is best. We also need to benchmark the different products to determine which product has more user experience advantages. Combining product performance and user experience, we recommend the most suitable products for our customers.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2" name="Shape 2342"/>
        <p:cNvGrpSpPr/>
        <p:nvPr/>
      </p:nvGrpSpPr>
      <p:grpSpPr>
        <a:xfrm>
          <a:off x="0" y="0"/>
          <a:ext cx="0" cy="0"/>
          <a:chOff x="0" y="0"/>
          <a:chExt cx="0" cy="0"/>
        </a:xfrm>
      </p:grpSpPr>
      <p:sp>
        <p:nvSpPr>
          <p:cNvPr id="2343" name="Google Shape;2343;g1456fc6c867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4" name="Google Shape;2344;g1456fc6c867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1456fc6c867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1456fc6c867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1" name="Shape 2491"/>
        <p:cNvGrpSpPr/>
        <p:nvPr/>
      </p:nvGrpSpPr>
      <p:grpSpPr>
        <a:xfrm>
          <a:off x="0" y="0"/>
          <a:ext cx="0" cy="0"/>
          <a:chOff x="0" y="0"/>
          <a:chExt cx="0" cy="0"/>
        </a:xfrm>
      </p:grpSpPr>
      <p:sp>
        <p:nvSpPr>
          <p:cNvPr id="2492" name="Google Shape;2492;g1456fc6c867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3" name="Google Shape;2493;g1456fc6c867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Our project has three expected outcomes. First is that we will benchmark multiple certified, commercial AI products that diagnose TB using diagnostic test accuracy. The second is an investigation to synthesise user experience of using these products and identify factors which affect user acceptance. Third is a recommendation of which product or products are the best based on the diagnostic test accuracy benchmarks and user experience and identification of any possible areas of improvement.</a:t>
            </a:r>
            <a:endParaRPr/>
          </a:p>
          <a:p>
            <a:pPr indent="0" lvl="0" marL="0" rtl="0" algn="l">
              <a:lnSpc>
                <a:spcPct val="115000"/>
              </a:lnSpc>
              <a:spcBef>
                <a:spcPts val="1200"/>
              </a:spcBef>
              <a:spcAft>
                <a:spcPts val="0"/>
              </a:spcAft>
              <a:buClr>
                <a:schemeClr val="dk1"/>
              </a:buClr>
              <a:buSzPts val="1100"/>
              <a:buFont typeface="Arial"/>
              <a:buNone/>
            </a:pPr>
            <a:r>
              <a:rPr lang="en"/>
              <a:t>Our project has two major deliverables, a progress report and accompanying presentation and a final report and accompanying presentation. The progress report will contain a systematic review of relevant studies using the PRISMA method. It will also have an initial meta-analysis, comparing at least 2 products for diagnostic test accuracy and 2 studies for user experience. The final report will contain the systematic review, a completed meta-analysis and a discussion of meta-analyses findings, resulting in a recommendation of which product or products are best. </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 Id="rId5" Type="http://schemas.openxmlformats.org/officeDocument/2006/relationships/hyperlink" Target="https://stories.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2"/>
          <p:cNvSpPr txBox="1"/>
          <p:nvPr>
            <p:ph type="ctrTitle"/>
          </p:nvPr>
        </p:nvSpPr>
        <p:spPr>
          <a:xfrm>
            <a:off x="5248656" y="2002536"/>
            <a:ext cx="3264300" cy="1792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5200"/>
              <a:buNone/>
              <a:defRPr sz="5200"/>
            </a:lvl1pPr>
            <a:lvl2pPr lvl="1" rtl="0" algn="r">
              <a:spcBef>
                <a:spcPts val="0"/>
              </a:spcBef>
              <a:spcAft>
                <a:spcPts val="0"/>
              </a:spcAft>
              <a:buSzPts val="5200"/>
              <a:buNone/>
              <a:defRPr sz="5200"/>
            </a:lvl2pPr>
            <a:lvl3pPr lvl="2" rtl="0" algn="r">
              <a:spcBef>
                <a:spcPts val="0"/>
              </a:spcBef>
              <a:spcAft>
                <a:spcPts val="0"/>
              </a:spcAft>
              <a:buSzPts val="5200"/>
              <a:buNone/>
              <a:defRPr sz="5200"/>
            </a:lvl3pPr>
            <a:lvl4pPr lvl="3" rtl="0" algn="r">
              <a:spcBef>
                <a:spcPts val="0"/>
              </a:spcBef>
              <a:spcAft>
                <a:spcPts val="0"/>
              </a:spcAft>
              <a:buSzPts val="5200"/>
              <a:buNone/>
              <a:defRPr sz="5200"/>
            </a:lvl4pPr>
            <a:lvl5pPr lvl="4" rtl="0" algn="r">
              <a:spcBef>
                <a:spcPts val="0"/>
              </a:spcBef>
              <a:spcAft>
                <a:spcPts val="0"/>
              </a:spcAft>
              <a:buSzPts val="5200"/>
              <a:buNone/>
              <a:defRPr sz="5200"/>
            </a:lvl5pPr>
            <a:lvl6pPr lvl="5" rtl="0" algn="r">
              <a:spcBef>
                <a:spcPts val="0"/>
              </a:spcBef>
              <a:spcAft>
                <a:spcPts val="0"/>
              </a:spcAft>
              <a:buSzPts val="5200"/>
              <a:buNone/>
              <a:defRPr sz="5200"/>
            </a:lvl6pPr>
            <a:lvl7pPr lvl="6" rtl="0" algn="r">
              <a:spcBef>
                <a:spcPts val="0"/>
              </a:spcBef>
              <a:spcAft>
                <a:spcPts val="0"/>
              </a:spcAft>
              <a:buSzPts val="5200"/>
              <a:buNone/>
              <a:defRPr sz="5200"/>
            </a:lvl7pPr>
            <a:lvl8pPr lvl="7" rtl="0" algn="r">
              <a:spcBef>
                <a:spcPts val="0"/>
              </a:spcBef>
              <a:spcAft>
                <a:spcPts val="0"/>
              </a:spcAft>
              <a:buSzPts val="5200"/>
              <a:buNone/>
              <a:defRPr sz="5200"/>
            </a:lvl8pPr>
            <a:lvl9pPr lvl="8" rtl="0" algn="r">
              <a:spcBef>
                <a:spcPts val="0"/>
              </a:spcBef>
              <a:spcAft>
                <a:spcPts val="0"/>
              </a:spcAft>
              <a:buSzPts val="5200"/>
              <a:buNone/>
              <a:defRPr sz="5200"/>
            </a:lvl9pPr>
          </a:lstStyle>
          <a:p/>
        </p:txBody>
      </p:sp>
      <p:sp>
        <p:nvSpPr>
          <p:cNvPr id="9" name="Google Shape;9;p2"/>
          <p:cNvSpPr txBox="1"/>
          <p:nvPr>
            <p:ph idx="1" type="subTitle"/>
          </p:nvPr>
        </p:nvSpPr>
        <p:spPr>
          <a:xfrm>
            <a:off x="5248656" y="3721608"/>
            <a:ext cx="3264300" cy="89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rtl="0" algn="r">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10" name="Google Shape;10;p2"/>
          <p:cNvCxnSpPr/>
          <p:nvPr/>
        </p:nvCxnSpPr>
        <p:spPr>
          <a:xfrm flipH="1">
            <a:off x="5827050" y="451300"/>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11" name="Google Shape;11;p2"/>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p:nvPr/>
        </p:nvSpPr>
        <p:spPr>
          <a:xfrm>
            <a:off x="5690580" y="4258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5688325" y="4232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727069" y="4623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724827" y="4597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766657" y="5018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764415" y="4996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5"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1098425" y="237675"/>
              <a:ext cx="5358675" cy="5173850"/>
            </a:xfrm>
            <a:custGeom>
              <a:rect b="b" l="l" r="r" t="t"/>
              <a:pathLst>
                <a:path extrusionOk="0" h="206954" w="214347">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1119425" y="238125"/>
              <a:ext cx="5331675" cy="5174300"/>
            </a:xfrm>
            <a:custGeom>
              <a:rect b="b" l="l" r="r" t="t"/>
              <a:pathLst>
                <a:path extrusionOk="0" h="206972" w="213267">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11"/>
          <p:cNvSpPr txBox="1"/>
          <p:nvPr>
            <p:ph idx="1" type="subTitle"/>
          </p:nvPr>
        </p:nvSpPr>
        <p:spPr>
          <a:xfrm>
            <a:off x="3227832" y="2816352"/>
            <a:ext cx="2679300" cy="658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551" name="Google Shape;551;p11"/>
          <p:cNvCxnSpPr/>
          <p:nvPr/>
        </p:nvCxnSpPr>
        <p:spPr>
          <a:xfrm rot="5400000">
            <a:off x="7269708" y="3324550"/>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552" name="Google Shape;552;p11"/>
          <p:cNvCxnSpPr/>
          <p:nvPr/>
        </p:nvCxnSpPr>
        <p:spPr>
          <a:xfrm flipH="1" rot="-5400000">
            <a:off x="7181408" y="2082400"/>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553" name="Google Shape;553;p11"/>
          <p:cNvCxnSpPr/>
          <p:nvPr/>
        </p:nvCxnSpPr>
        <p:spPr>
          <a:xfrm rot="5400000">
            <a:off x="7232433" y="736375"/>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554" name="Google Shape;554;p11"/>
          <p:cNvCxnSpPr/>
          <p:nvPr/>
        </p:nvCxnSpPr>
        <p:spPr>
          <a:xfrm rot="5400000">
            <a:off x="8168433" y="-6660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555" name="Google Shape;555;p11"/>
          <p:cNvGrpSpPr/>
          <p:nvPr/>
        </p:nvGrpSpPr>
        <p:grpSpPr>
          <a:xfrm flipH="1" rot="5400000">
            <a:off x="7407333" y="1284925"/>
            <a:ext cx="581800" cy="582350"/>
            <a:chOff x="8064275" y="887850"/>
            <a:chExt cx="581800" cy="582350"/>
          </a:xfrm>
        </p:grpSpPr>
        <p:sp>
          <p:nvSpPr>
            <p:cNvPr id="556" name="Google Shape;556;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1"/>
          <p:cNvGrpSpPr/>
          <p:nvPr/>
        </p:nvGrpSpPr>
        <p:grpSpPr>
          <a:xfrm flipH="1" rot="5400000">
            <a:off x="7869720" y="2754200"/>
            <a:ext cx="292025" cy="292575"/>
            <a:chOff x="7353050" y="316275"/>
            <a:chExt cx="292025" cy="292575"/>
          </a:xfrm>
        </p:grpSpPr>
        <p:sp>
          <p:nvSpPr>
            <p:cNvPr id="563" name="Google Shape;563;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1"/>
          <p:cNvGrpSpPr/>
          <p:nvPr/>
        </p:nvGrpSpPr>
        <p:grpSpPr>
          <a:xfrm flipH="1" rot="5400000">
            <a:off x="8012458" y="178175"/>
            <a:ext cx="175000" cy="175000"/>
            <a:chOff x="8792300" y="321275"/>
            <a:chExt cx="175000" cy="175000"/>
          </a:xfrm>
        </p:grpSpPr>
        <p:sp>
          <p:nvSpPr>
            <p:cNvPr id="568" name="Google Shape;568;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11"/>
          <p:cNvGrpSpPr/>
          <p:nvPr/>
        </p:nvGrpSpPr>
        <p:grpSpPr>
          <a:xfrm flipH="1" rot="5400000">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3" name="Google Shape;583;p11"/>
          <p:cNvCxnSpPr/>
          <p:nvPr/>
        </p:nvCxnSpPr>
        <p:spPr>
          <a:xfrm flipH="1" rot="5400000">
            <a:off x="740850" y="25983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584" name="Google Shape;584;p11"/>
          <p:cNvCxnSpPr/>
          <p:nvPr/>
        </p:nvCxnSpPr>
        <p:spPr>
          <a:xfrm rot="-5400000">
            <a:off x="847100" y="355400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585" name="Google Shape;585;p11"/>
          <p:cNvCxnSpPr/>
          <p:nvPr/>
        </p:nvCxnSpPr>
        <p:spPr>
          <a:xfrm flipH="1" rot="5400000">
            <a:off x="1105775" y="415125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3" name="Google Shape;603;p11"/>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1" name="Google Shape;621;p11"/>
          <p:cNvSpPr txBox="1"/>
          <p:nvPr>
            <p:ph hasCustomPrompt="1" type="title"/>
          </p:nvPr>
        </p:nvSpPr>
        <p:spPr>
          <a:xfrm>
            <a:off x="2624328" y="2057400"/>
            <a:ext cx="3904500" cy="78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2"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23" name="Shape 623"/>
        <p:cNvGrpSpPr/>
        <p:nvPr/>
      </p:nvGrpSpPr>
      <p:grpSpPr>
        <a:xfrm>
          <a:off x="0" y="0"/>
          <a:ext cx="0" cy="0"/>
          <a:chOff x="0" y="0"/>
          <a:chExt cx="0" cy="0"/>
        </a:xfrm>
      </p:grpSpPr>
      <p:sp>
        <p:nvSpPr>
          <p:cNvPr id="624" name="Google Shape;624;p13"/>
          <p:cNvSpPr txBox="1"/>
          <p:nvPr>
            <p:ph type="title"/>
          </p:nvPr>
        </p:nvSpPr>
        <p:spPr>
          <a:xfrm>
            <a:off x="5907024" y="356616"/>
            <a:ext cx="2615100" cy="57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625" name="Google Shape;625;p13"/>
          <p:cNvSpPr txBox="1"/>
          <p:nvPr>
            <p:ph idx="1" type="subTitle"/>
          </p:nvPr>
        </p:nvSpPr>
        <p:spPr>
          <a:xfrm>
            <a:off x="1664208" y="429768"/>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6" name="Google Shape;626;p13"/>
          <p:cNvSpPr txBox="1"/>
          <p:nvPr>
            <p:ph idx="2" type="subTitle"/>
          </p:nvPr>
        </p:nvSpPr>
        <p:spPr>
          <a:xfrm>
            <a:off x="1664208" y="713232"/>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7" name="Google Shape;627;p13"/>
          <p:cNvSpPr txBox="1"/>
          <p:nvPr>
            <p:ph idx="3" type="subTitle"/>
          </p:nvPr>
        </p:nvSpPr>
        <p:spPr>
          <a:xfrm>
            <a:off x="1664208" y="1508760"/>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28" name="Google Shape;628;p13"/>
          <p:cNvSpPr txBox="1"/>
          <p:nvPr>
            <p:ph idx="4" type="subTitle"/>
          </p:nvPr>
        </p:nvSpPr>
        <p:spPr>
          <a:xfrm>
            <a:off x="1664208" y="1792224"/>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29" name="Google Shape;629;p13"/>
          <p:cNvSpPr txBox="1"/>
          <p:nvPr>
            <p:ph idx="5" type="subTitle"/>
          </p:nvPr>
        </p:nvSpPr>
        <p:spPr>
          <a:xfrm>
            <a:off x="1664208" y="2587752"/>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0" name="Google Shape;630;p13"/>
          <p:cNvSpPr txBox="1"/>
          <p:nvPr>
            <p:ph idx="6" type="subTitle"/>
          </p:nvPr>
        </p:nvSpPr>
        <p:spPr>
          <a:xfrm>
            <a:off x="1664208" y="2871216"/>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1" name="Google Shape;631;p13"/>
          <p:cNvSpPr txBox="1"/>
          <p:nvPr>
            <p:ph idx="7" type="subTitle"/>
          </p:nvPr>
        </p:nvSpPr>
        <p:spPr>
          <a:xfrm>
            <a:off x="1664208" y="3666744"/>
            <a:ext cx="2615100" cy="384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32" name="Google Shape;632;p13"/>
          <p:cNvSpPr txBox="1"/>
          <p:nvPr>
            <p:ph idx="8" type="subTitle"/>
          </p:nvPr>
        </p:nvSpPr>
        <p:spPr>
          <a:xfrm>
            <a:off x="1664208" y="3950208"/>
            <a:ext cx="2615100" cy="576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33" name="Google Shape;633;p13"/>
          <p:cNvSpPr txBox="1"/>
          <p:nvPr>
            <p:ph hasCustomPrompt="1" idx="9" type="title"/>
          </p:nvPr>
        </p:nvSpPr>
        <p:spPr>
          <a:xfrm>
            <a:off x="813816" y="722376"/>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p:nvPr>
            <p:ph hasCustomPrompt="1" idx="13" type="title"/>
          </p:nvPr>
        </p:nvSpPr>
        <p:spPr>
          <a:xfrm>
            <a:off x="813816" y="1801368"/>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p:nvPr>
            <p:ph hasCustomPrompt="1" idx="14" type="title"/>
          </p:nvPr>
        </p:nvSpPr>
        <p:spPr>
          <a:xfrm>
            <a:off x="813816" y="2880360"/>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p:nvPr>
            <p:ph hasCustomPrompt="1" idx="15" type="title"/>
          </p:nvPr>
        </p:nvSpPr>
        <p:spPr>
          <a:xfrm>
            <a:off x="813816" y="3959352"/>
            <a:ext cx="457200" cy="347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000"/>
              <a:buNone/>
              <a:defRPr sz="2000">
                <a:solidFill>
                  <a:schemeClr val="lt1"/>
                </a:solidFill>
              </a:defRPr>
            </a:lvl1pPr>
            <a:lvl2pPr lvl="1" rtl="0" algn="ctr">
              <a:spcBef>
                <a:spcPts val="0"/>
              </a:spcBef>
              <a:spcAft>
                <a:spcPts val="0"/>
              </a:spcAft>
              <a:buClr>
                <a:schemeClr val="lt1"/>
              </a:buClr>
              <a:buSzPts val="2000"/>
              <a:buNone/>
              <a:defRPr sz="2000">
                <a:solidFill>
                  <a:schemeClr val="lt1"/>
                </a:solidFill>
              </a:defRPr>
            </a:lvl2pPr>
            <a:lvl3pPr lvl="2" rtl="0" algn="ctr">
              <a:spcBef>
                <a:spcPts val="0"/>
              </a:spcBef>
              <a:spcAft>
                <a:spcPts val="0"/>
              </a:spcAft>
              <a:buClr>
                <a:schemeClr val="lt1"/>
              </a:buClr>
              <a:buSzPts val="2000"/>
              <a:buNone/>
              <a:defRPr sz="2000">
                <a:solidFill>
                  <a:schemeClr val="lt1"/>
                </a:solidFill>
              </a:defRPr>
            </a:lvl3pPr>
            <a:lvl4pPr lvl="3" rtl="0" algn="ctr">
              <a:spcBef>
                <a:spcPts val="0"/>
              </a:spcBef>
              <a:spcAft>
                <a:spcPts val="0"/>
              </a:spcAft>
              <a:buClr>
                <a:schemeClr val="lt1"/>
              </a:buClr>
              <a:buSzPts val="2000"/>
              <a:buNone/>
              <a:defRPr sz="2000">
                <a:solidFill>
                  <a:schemeClr val="lt1"/>
                </a:solidFill>
              </a:defRPr>
            </a:lvl4pPr>
            <a:lvl5pPr lvl="4" rtl="0" algn="ctr">
              <a:spcBef>
                <a:spcPts val="0"/>
              </a:spcBef>
              <a:spcAft>
                <a:spcPts val="0"/>
              </a:spcAft>
              <a:buClr>
                <a:schemeClr val="lt1"/>
              </a:buClr>
              <a:buSzPts val="2000"/>
              <a:buNone/>
              <a:defRPr sz="2000">
                <a:solidFill>
                  <a:schemeClr val="lt1"/>
                </a:solidFill>
              </a:defRPr>
            </a:lvl5pPr>
            <a:lvl6pPr lvl="5" rtl="0" algn="ctr">
              <a:spcBef>
                <a:spcPts val="0"/>
              </a:spcBef>
              <a:spcAft>
                <a:spcPts val="0"/>
              </a:spcAft>
              <a:buClr>
                <a:schemeClr val="lt1"/>
              </a:buClr>
              <a:buSzPts val="2000"/>
              <a:buNone/>
              <a:defRPr sz="2000">
                <a:solidFill>
                  <a:schemeClr val="lt1"/>
                </a:solidFill>
              </a:defRPr>
            </a:lvl6pPr>
            <a:lvl7pPr lvl="6" rtl="0" algn="ctr">
              <a:spcBef>
                <a:spcPts val="0"/>
              </a:spcBef>
              <a:spcAft>
                <a:spcPts val="0"/>
              </a:spcAft>
              <a:buClr>
                <a:schemeClr val="lt1"/>
              </a:buClr>
              <a:buSzPts val="2000"/>
              <a:buNone/>
              <a:defRPr sz="2000">
                <a:solidFill>
                  <a:schemeClr val="lt1"/>
                </a:solidFill>
              </a:defRPr>
            </a:lvl7pPr>
            <a:lvl8pPr lvl="7" rtl="0" algn="ctr">
              <a:spcBef>
                <a:spcPts val="0"/>
              </a:spcBef>
              <a:spcAft>
                <a:spcPts val="0"/>
              </a:spcAft>
              <a:buClr>
                <a:schemeClr val="lt1"/>
              </a:buClr>
              <a:buSzPts val="2000"/>
              <a:buNone/>
              <a:defRPr sz="2000">
                <a:solidFill>
                  <a:schemeClr val="lt1"/>
                </a:solidFill>
              </a:defRPr>
            </a:lvl8pPr>
            <a:lvl9pPr lvl="8" rtl="0" algn="ctr">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p:cSld name="CUSTOM_1">
    <p:spTree>
      <p:nvGrpSpPr>
        <p:cNvPr id="637" name="Shape 637"/>
        <p:cNvGrpSpPr/>
        <p:nvPr/>
      </p:nvGrpSpPr>
      <p:grpSpPr>
        <a:xfrm>
          <a:off x="0" y="0"/>
          <a:ext cx="0" cy="0"/>
          <a:chOff x="0" y="0"/>
          <a:chExt cx="0" cy="0"/>
        </a:xfrm>
      </p:grpSpPr>
      <p:sp>
        <p:nvSpPr>
          <p:cNvPr id="638" name="Google Shape;638;p14"/>
          <p:cNvSpPr txBox="1"/>
          <p:nvPr>
            <p:ph type="title"/>
          </p:nvPr>
        </p:nvSpPr>
        <p:spPr>
          <a:xfrm>
            <a:off x="1719072" y="338328"/>
            <a:ext cx="5577900" cy="594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39" name="Google Shape;639;p14"/>
          <p:cNvSpPr txBox="1"/>
          <p:nvPr>
            <p:ph idx="1" type="subTitle"/>
          </p:nvPr>
        </p:nvSpPr>
        <p:spPr>
          <a:xfrm>
            <a:off x="3694176"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0" name="Google Shape;640;p14"/>
          <p:cNvSpPr txBox="1"/>
          <p:nvPr>
            <p:ph idx="2" type="subTitle"/>
          </p:nvPr>
        </p:nvSpPr>
        <p:spPr>
          <a:xfrm>
            <a:off x="1024128"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1" name="Google Shape;641;p14"/>
          <p:cNvSpPr txBox="1"/>
          <p:nvPr>
            <p:ph idx="3" type="subTitle"/>
          </p:nvPr>
        </p:nvSpPr>
        <p:spPr>
          <a:xfrm>
            <a:off x="6355080" y="2414016"/>
            <a:ext cx="1764900" cy="32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642" name="Google Shape;642;p14"/>
          <p:cNvSpPr txBox="1"/>
          <p:nvPr>
            <p:ph idx="4" type="subTitle"/>
          </p:nvPr>
        </p:nvSpPr>
        <p:spPr>
          <a:xfrm>
            <a:off x="3694176"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3" name="Google Shape;643;p14"/>
          <p:cNvSpPr txBox="1"/>
          <p:nvPr>
            <p:ph idx="5" type="subTitle"/>
          </p:nvPr>
        </p:nvSpPr>
        <p:spPr>
          <a:xfrm>
            <a:off x="1024128"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644" name="Google Shape;644;p14"/>
          <p:cNvSpPr txBox="1"/>
          <p:nvPr>
            <p:ph idx="6" type="subTitle"/>
          </p:nvPr>
        </p:nvSpPr>
        <p:spPr>
          <a:xfrm>
            <a:off x="6355080" y="2825496"/>
            <a:ext cx="1764900" cy="1079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cap="flat" cmpd="sng" w="9525">
              <a:solidFill>
                <a:schemeClr val="dk1"/>
              </a:solidFill>
              <a:prstDash val="solid"/>
              <a:round/>
              <a:headEnd len="med" w="med" type="none"/>
              <a:tailEnd len="med" w="med" type="none"/>
            </a:ln>
          </p:spPr>
        </p:cxnSp>
        <p:cxnSp>
          <p:nvCxnSpPr>
            <p:cNvPr id="647" name="Google Shape;647;p14"/>
            <p:cNvCxnSpPr/>
            <p:nvPr/>
          </p:nvCxnSpPr>
          <p:spPr>
            <a:xfrm>
              <a:off x="8666025" y="-1158"/>
              <a:ext cx="0" cy="1902000"/>
            </a:xfrm>
            <a:prstGeom prst="straightConnector1">
              <a:avLst/>
            </a:prstGeom>
            <a:noFill/>
            <a:ln cap="flat" cmpd="sng" w="9525">
              <a:solidFill>
                <a:schemeClr val="dk1"/>
              </a:solidFill>
              <a:prstDash val="solid"/>
              <a:round/>
              <a:headEnd len="med" w="med" type="none"/>
              <a:tailEnd len="med" w="med" type="none"/>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of text">
  <p:cSld name="CUSTOM_2">
    <p:spTree>
      <p:nvGrpSpPr>
        <p:cNvPr id="665" name="Shape 665"/>
        <p:cNvGrpSpPr/>
        <p:nvPr/>
      </p:nvGrpSpPr>
      <p:grpSpPr>
        <a:xfrm>
          <a:off x="0" y="0"/>
          <a:ext cx="0" cy="0"/>
          <a:chOff x="0" y="0"/>
          <a:chExt cx="0" cy="0"/>
        </a:xfrm>
      </p:grpSpPr>
      <p:sp>
        <p:nvSpPr>
          <p:cNvPr id="666" name="Google Shape;666;p15"/>
          <p:cNvSpPr txBox="1"/>
          <p:nvPr>
            <p:ph type="title"/>
          </p:nvPr>
        </p:nvSpPr>
        <p:spPr>
          <a:xfrm>
            <a:off x="1568775" y="442350"/>
            <a:ext cx="6006300" cy="59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667" name="Google Shape;667;p15"/>
          <p:cNvSpPr txBox="1"/>
          <p:nvPr>
            <p:ph idx="1" type="subTitle"/>
          </p:nvPr>
        </p:nvSpPr>
        <p:spPr>
          <a:xfrm>
            <a:off x="1709928" y="1545336"/>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68" name="Google Shape;668;p15"/>
          <p:cNvSpPr txBox="1"/>
          <p:nvPr>
            <p:ph idx="2" type="subTitle"/>
          </p:nvPr>
        </p:nvSpPr>
        <p:spPr>
          <a:xfrm>
            <a:off x="1709928" y="1938528"/>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69" name="Google Shape;669;p15"/>
          <p:cNvSpPr txBox="1"/>
          <p:nvPr>
            <p:ph idx="3" type="subTitle"/>
          </p:nvPr>
        </p:nvSpPr>
        <p:spPr>
          <a:xfrm>
            <a:off x="5468112" y="1545336"/>
            <a:ext cx="19476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0" name="Google Shape;670;p15"/>
          <p:cNvSpPr txBox="1"/>
          <p:nvPr>
            <p:ph idx="4" type="subTitle"/>
          </p:nvPr>
        </p:nvSpPr>
        <p:spPr>
          <a:xfrm>
            <a:off x="5468112" y="1938528"/>
            <a:ext cx="19476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1" name="Google Shape;671;p15"/>
          <p:cNvSpPr txBox="1"/>
          <p:nvPr>
            <p:ph idx="5" type="subTitle"/>
          </p:nvPr>
        </p:nvSpPr>
        <p:spPr>
          <a:xfrm>
            <a:off x="2825496" y="3200400"/>
            <a:ext cx="19452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2" name="Google Shape;672;p15"/>
          <p:cNvSpPr txBox="1"/>
          <p:nvPr>
            <p:ph idx="6" type="subTitle"/>
          </p:nvPr>
        </p:nvSpPr>
        <p:spPr>
          <a:xfrm>
            <a:off x="2825496" y="3593592"/>
            <a:ext cx="19452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sp>
        <p:nvSpPr>
          <p:cNvPr id="673" name="Google Shape;673;p15"/>
          <p:cNvSpPr txBox="1"/>
          <p:nvPr>
            <p:ph idx="7" type="subTitle"/>
          </p:nvPr>
        </p:nvSpPr>
        <p:spPr>
          <a:xfrm>
            <a:off x="6464808" y="3200400"/>
            <a:ext cx="1993500" cy="375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p:txBody>
      </p:sp>
      <p:sp>
        <p:nvSpPr>
          <p:cNvPr id="674" name="Google Shape;674;p15"/>
          <p:cNvSpPr txBox="1"/>
          <p:nvPr>
            <p:ph idx="8" type="subTitle"/>
          </p:nvPr>
        </p:nvSpPr>
        <p:spPr>
          <a:xfrm>
            <a:off x="6464808" y="3593592"/>
            <a:ext cx="1993500" cy="759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p:txBody>
      </p:sp>
      <p:cxnSp>
        <p:nvCxnSpPr>
          <p:cNvPr id="675" name="Google Shape;675;p15"/>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676" name="Google Shape;676;p15"/>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677" name="Google Shape;677;p15"/>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5"/>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5"/>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5"/>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5"/>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5"/>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4" name="Google Shape;694;p15"/>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2">
  <p:cSld name="CUSTOM_7">
    <p:spTree>
      <p:nvGrpSpPr>
        <p:cNvPr id="71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sp>
        <p:nvSpPr>
          <p:cNvPr id="713" name="Google Shape;713;p16"/>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14" name="Google Shape;714;p16"/>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27" name="Google Shape;727;p16"/>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728" name="Google Shape;728;p16"/>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6"/>
          <p:cNvSpPr txBox="1"/>
          <p:nvPr>
            <p:ph idx="1" type="subTitle"/>
          </p:nvPr>
        </p:nvSpPr>
        <p:spPr>
          <a:xfrm>
            <a:off x="6217920"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5" name="Google Shape;755;p16"/>
          <p:cNvSpPr txBox="1"/>
          <p:nvPr>
            <p:ph idx="2" type="subTitle"/>
          </p:nvPr>
        </p:nvSpPr>
        <p:spPr>
          <a:xfrm>
            <a:off x="3749040" y="1252728"/>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6" name="Google Shape;756;p16"/>
          <p:cNvSpPr txBox="1"/>
          <p:nvPr>
            <p:ph idx="3" type="subTitle"/>
          </p:nvPr>
        </p:nvSpPr>
        <p:spPr>
          <a:xfrm>
            <a:off x="1289304" y="1819656"/>
            <a:ext cx="1636800" cy="356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757" name="Google Shape;757;p16"/>
          <p:cNvSpPr txBox="1"/>
          <p:nvPr>
            <p:ph idx="4" type="subTitle"/>
          </p:nvPr>
        </p:nvSpPr>
        <p:spPr>
          <a:xfrm>
            <a:off x="6217920" y="2139696"/>
            <a:ext cx="1636800" cy="877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defRPr>
            </a:lvl1pPr>
            <a:lvl2pPr lvl="1" rtl="0" algn="ctr">
              <a:spcBef>
                <a:spcPts val="0"/>
              </a:spcBef>
              <a:spcAft>
                <a:spcPts val="0"/>
              </a:spcAft>
              <a:buNone/>
              <a:defRPr sz="1600">
                <a:solidFill>
                  <a:schemeClr val="dk2"/>
                </a:solidFill>
              </a:defRPr>
            </a:lvl2pPr>
            <a:lvl3pPr lvl="2" rtl="0" algn="ctr">
              <a:spcBef>
                <a:spcPts val="0"/>
              </a:spcBef>
              <a:spcAft>
                <a:spcPts val="0"/>
              </a:spcAft>
              <a:buNone/>
              <a:defRPr sz="1600">
                <a:solidFill>
                  <a:schemeClr val="dk2"/>
                </a:solidFill>
              </a:defRPr>
            </a:lvl3pPr>
            <a:lvl4pPr lvl="3" rtl="0" algn="ctr">
              <a:spcBef>
                <a:spcPts val="0"/>
              </a:spcBef>
              <a:spcAft>
                <a:spcPts val="0"/>
              </a:spcAft>
              <a:buNone/>
              <a:defRPr sz="1600">
                <a:solidFill>
                  <a:schemeClr val="dk2"/>
                </a:solidFill>
              </a:defRPr>
            </a:lvl4pPr>
            <a:lvl5pPr lvl="4" rtl="0" algn="ctr">
              <a:spcBef>
                <a:spcPts val="0"/>
              </a:spcBef>
              <a:spcAft>
                <a:spcPts val="0"/>
              </a:spcAft>
              <a:buNone/>
              <a:defRPr sz="1600">
                <a:solidFill>
                  <a:schemeClr val="dk2"/>
                </a:solidFill>
              </a:defRPr>
            </a:lvl5pPr>
            <a:lvl6pPr lvl="5" rtl="0" algn="ctr">
              <a:spcBef>
                <a:spcPts val="0"/>
              </a:spcBef>
              <a:spcAft>
                <a:spcPts val="0"/>
              </a:spcAft>
              <a:buNone/>
              <a:defRPr sz="1600">
                <a:solidFill>
                  <a:schemeClr val="dk2"/>
                </a:solidFill>
              </a:defRPr>
            </a:lvl6pPr>
            <a:lvl7pPr lvl="6" rtl="0" algn="ctr">
              <a:spcBef>
                <a:spcPts val="0"/>
              </a:spcBef>
              <a:spcAft>
                <a:spcPts val="0"/>
              </a:spcAft>
              <a:buNone/>
              <a:defRPr sz="1600">
                <a:solidFill>
                  <a:schemeClr val="dk2"/>
                </a:solidFill>
              </a:defRPr>
            </a:lvl7pPr>
            <a:lvl8pPr lvl="7" rtl="0" algn="ctr">
              <a:spcBef>
                <a:spcPts val="0"/>
              </a:spcBef>
              <a:spcAft>
                <a:spcPts val="0"/>
              </a:spcAft>
              <a:buNone/>
              <a:defRPr sz="1600">
                <a:solidFill>
                  <a:schemeClr val="dk2"/>
                </a:solidFill>
              </a:defRPr>
            </a:lvl8pPr>
            <a:lvl9pPr lvl="8" rtl="0" algn="ctr">
              <a:spcBef>
                <a:spcPts val="0"/>
              </a:spcBef>
              <a:spcAft>
                <a:spcPts val="0"/>
              </a:spcAft>
              <a:buNone/>
              <a:defRPr sz="1600">
                <a:solidFill>
                  <a:schemeClr val="dk2"/>
                </a:solidFill>
              </a:defRPr>
            </a:lvl9pPr>
          </a:lstStyle>
          <a:p/>
        </p:txBody>
      </p:sp>
      <p:sp>
        <p:nvSpPr>
          <p:cNvPr id="758" name="Google Shape;758;p16"/>
          <p:cNvSpPr txBox="1"/>
          <p:nvPr>
            <p:ph idx="5" type="subTitle"/>
          </p:nvPr>
        </p:nvSpPr>
        <p:spPr>
          <a:xfrm>
            <a:off x="3749040" y="1581912"/>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759" name="Google Shape;759;p16"/>
          <p:cNvSpPr txBox="1"/>
          <p:nvPr>
            <p:ph idx="6" type="subTitle"/>
          </p:nvPr>
        </p:nvSpPr>
        <p:spPr>
          <a:xfrm>
            <a:off x="1289304" y="2139696"/>
            <a:ext cx="1636800" cy="877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columns of text">
  <p:cSld name="CUSTOM_8">
    <p:spTree>
      <p:nvGrpSpPr>
        <p:cNvPr id="760" name="Shape 760"/>
        <p:cNvGrpSpPr/>
        <p:nvPr/>
      </p:nvGrpSpPr>
      <p:grpSpPr>
        <a:xfrm>
          <a:off x="0" y="0"/>
          <a:ext cx="0" cy="0"/>
          <a:chOff x="0" y="0"/>
          <a:chExt cx="0" cy="0"/>
        </a:xfrm>
      </p:grpSpPr>
      <p:sp>
        <p:nvSpPr>
          <p:cNvPr id="761" name="Google Shape;761;p17"/>
          <p:cNvSpPr txBox="1"/>
          <p:nvPr>
            <p:ph type="title"/>
          </p:nvPr>
        </p:nvSpPr>
        <p:spPr>
          <a:xfrm>
            <a:off x="3090672" y="338328"/>
            <a:ext cx="2962800" cy="5760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762" name="Google Shape;762;p17"/>
          <p:cNvSpPr txBox="1"/>
          <p:nvPr>
            <p:ph idx="1" type="subTitle"/>
          </p:nvPr>
        </p:nvSpPr>
        <p:spPr>
          <a:xfrm>
            <a:off x="152242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3" name="Google Shape;763;p17"/>
          <p:cNvSpPr txBox="1"/>
          <p:nvPr>
            <p:ph idx="2" type="subTitle"/>
          </p:nvPr>
        </p:nvSpPr>
        <p:spPr>
          <a:xfrm>
            <a:off x="152242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4" name="Google Shape;764;p17"/>
          <p:cNvSpPr txBox="1"/>
          <p:nvPr>
            <p:ph idx="3" type="subTitle"/>
          </p:nvPr>
        </p:nvSpPr>
        <p:spPr>
          <a:xfrm>
            <a:off x="3689552" y="1588336"/>
            <a:ext cx="1764900" cy="4572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5" name="Google Shape;765;p17"/>
          <p:cNvSpPr txBox="1"/>
          <p:nvPr>
            <p:ph idx="4" type="subTitle"/>
          </p:nvPr>
        </p:nvSpPr>
        <p:spPr>
          <a:xfrm>
            <a:off x="3689552"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p:txBody>
      </p:sp>
      <p:sp>
        <p:nvSpPr>
          <p:cNvPr id="766" name="Google Shape;766;p17"/>
          <p:cNvSpPr txBox="1"/>
          <p:nvPr>
            <p:ph idx="5" type="subTitle"/>
          </p:nvPr>
        </p:nvSpPr>
        <p:spPr>
          <a:xfrm>
            <a:off x="5856675" y="1588336"/>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7" name="Google Shape;767;p17"/>
          <p:cNvSpPr txBox="1"/>
          <p:nvPr>
            <p:ph idx="6" type="subTitle"/>
          </p:nvPr>
        </p:nvSpPr>
        <p:spPr>
          <a:xfrm>
            <a:off x="5856675" y="1928169"/>
            <a:ext cx="17649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68" name="Google Shape;768;p17"/>
          <p:cNvSpPr txBox="1"/>
          <p:nvPr>
            <p:ph idx="7" type="subTitle"/>
          </p:nvPr>
        </p:nvSpPr>
        <p:spPr>
          <a:xfrm>
            <a:off x="152242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69" name="Google Shape;769;p17"/>
          <p:cNvSpPr txBox="1"/>
          <p:nvPr>
            <p:ph idx="8" type="subTitle"/>
          </p:nvPr>
        </p:nvSpPr>
        <p:spPr>
          <a:xfrm>
            <a:off x="152242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0" name="Google Shape;770;p17"/>
          <p:cNvSpPr txBox="1"/>
          <p:nvPr>
            <p:ph idx="9" type="subTitle"/>
          </p:nvPr>
        </p:nvSpPr>
        <p:spPr>
          <a:xfrm>
            <a:off x="3597450" y="3215961"/>
            <a:ext cx="19491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1" name="Google Shape;771;p17"/>
          <p:cNvSpPr txBox="1"/>
          <p:nvPr>
            <p:ph idx="13" type="subTitle"/>
          </p:nvPr>
        </p:nvSpPr>
        <p:spPr>
          <a:xfrm>
            <a:off x="3597500" y="3556017"/>
            <a:ext cx="19491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772" name="Google Shape;772;p17"/>
          <p:cNvSpPr txBox="1"/>
          <p:nvPr>
            <p:ph idx="14" type="subTitle"/>
          </p:nvPr>
        </p:nvSpPr>
        <p:spPr>
          <a:xfrm>
            <a:off x="5856675" y="3215958"/>
            <a:ext cx="1764900" cy="4572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p:txBody>
      </p:sp>
      <p:sp>
        <p:nvSpPr>
          <p:cNvPr id="773" name="Google Shape;773;p17"/>
          <p:cNvSpPr txBox="1"/>
          <p:nvPr>
            <p:ph idx="15" type="subTitle"/>
          </p:nvPr>
        </p:nvSpPr>
        <p:spPr>
          <a:xfrm>
            <a:off x="5856675" y="3556017"/>
            <a:ext cx="1764900" cy="6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774" name="Google Shape;774;p17"/>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775" name="Google Shape;775;p17"/>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776" name="Google Shape;776;p17"/>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777" name="Google Shape;777;p17"/>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06" name="Google Shape;806;p17"/>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807" name="Google Shape;807;p17"/>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808" name="Google Shape;808;p17"/>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6" name="Google Shape;826;p17"/>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CUSTOM_10">
    <p:spTree>
      <p:nvGrpSpPr>
        <p:cNvPr id="840" name="Shape 840"/>
        <p:cNvGrpSpPr/>
        <p:nvPr/>
      </p:nvGrpSpPr>
      <p:grpSpPr>
        <a:xfrm>
          <a:off x="0" y="0"/>
          <a:ext cx="0" cy="0"/>
          <a:chOff x="0" y="0"/>
          <a:chExt cx="0" cy="0"/>
        </a:xfrm>
      </p:grpSpPr>
      <p:sp>
        <p:nvSpPr>
          <p:cNvPr id="841" name="Google Shape;841;p18"/>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sp>
        <p:nvSpPr>
          <p:cNvPr id="842" name="Google Shape;842;p18"/>
          <p:cNvSpPr txBox="1"/>
          <p:nvPr>
            <p:ph idx="1" type="subTitle"/>
          </p:nvPr>
        </p:nvSpPr>
        <p:spPr>
          <a:xfrm>
            <a:off x="4690875" y="1491351"/>
            <a:ext cx="3557100" cy="2656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cxnSp>
        <p:nvCxnSpPr>
          <p:cNvPr id="843" name="Google Shape;843;p18"/>
          <p:cNvCxnSpPr/>
          <p:nvPr/>
        </p:nvCxnSpPr>
        <p:spPr>
          <a:xfrm rot="10800000">
            <a:off x="8109000" y="501275"/>
            <a:ext cx="737700" cy="737700"/>
          </a:xfrm>
          <a:prstGeom prst="straightConnector1">
            <a:avLst/>
          </a:prstGeom>
          <a:noFill/>
          <a:ln cap="flat" cmpd="sng" w="9525">
            <a:solidFill>
              <a:schemeClr val="dk1"/>
            </a:solidFill>
            <a:prstDash val="solid"/>
            <a:round/>
            <a:headEnd len="med" w="med" type="none"/>
            <a:tailEnd len="med" w="med" type="none"/>
          </a:ln>
        </p:spPr>
      </p:cxnSp>
      <p:cxnSp>
        <p:nvCxnSpPr>
          <p:cNvPr id="844" name="Google Shape;844;p18"/>
          <p:cNvCxnSpPr/>
          <p:nvPr/>
        </p:nvCxnSpPr>
        <p:spPr>
          <a:xfrm>
            <a:off x="582475" y="282188"/>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845" name="Google Shape;845;p18"/>
          <p:cNvCxnSpPr/>
          <p:nvPr/>
        </p:nvCxnSpPr>
        <p:spPr>
          <a:xfrm flipH="1" rot="10800000">
            <a:off x="0" y="274188"/>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2" name="Google Shape;862;p18"/>
          <p:cNvCxnSpPr/>
          <p:nvPr/>
        </p:nvCxnSpPr>
        <p:spPr>
          <a:xfrm flipH="1">
            <a:off x="8151325" y="6875"/>
            <a:ext cx="1002600" cy="494400"/>
          </a:xfrm>
          <a:prstGeom prst="straightConnector1">
            <a:avLst/>
          </a:prstGeom>
          <a:noFill/>
          <a:ln cap="flat" cmpd="sng" w="9525">
            <a:solidFill>
              <a:schemeClr val="dk1"/>
            </a:solidFill>
            <a:prstDash val="solid"/>
            <a:round/>
            <a:headEnd len="med" w="med" type="none"/>
            <a:tailEnd len="med" w="med" type="none"/>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9" name="Google Shape;879;p18"/>
          <p:cNvCxnSpPr/>
          <p:nvPr/>
        </p:nvCxnSpPr>
        <p:spPr>
          <a:xfrm flipH="1">
            <a:off x="5101704"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18"/>
          <p:cNvCxnSpPr/>
          <p:nvPr/>
        </p:nvCxnSpPr>
        <p:spPr>
          <a:xfrm rot="10800000">
            <a:off x="6234804"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18"/>
          <p:cNvCxnSpPr/>
          <p:nvPr/>
        </p:nvCxnSpPr>
        <p:spPr>
          <a:xfrm flipH="1">
            <a:off x="7547529"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18"/>
          <p:cNvCxnSpPr/>
          <p:nvPr/>
        </p:nvCxnSpPr>
        <p:spPr>
          <a:xfrm flipH="1">
            <a:off x="8872054"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911" name="Shape 911"/>
        <p:cNvGrpSpPr/>
        <p:nvPr/>
      </p:nvGrpSpPr>
      <p:grpSpPr>
        <a:xfrm>
          <a:off x="0" y="0"/>
          <a:ext cx="0" cy="0"/>
          <a:chOff x="0" y="0"/>
          <a:chExt cx="0" cy="0"/>
        </a:xfrm>
      </p:grpSpPr>
      <p:sp>
        <p:nvSpPr>
          <p:cNvPr id="912" name="Google Shape;912;p19"/>
          <p:cNvSpPr txBox="1"/>
          <p:nvPr>
            <p:ph type="title"/>
          </p:nvPr>
        </p:nvSpPr>
        <p:spPr>
          <a:xfrm>
            <a:off x="2105425" y="384048"/>
            <a:ext cx="4937700" cy="1079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p:txBody>
      </p:sp>
      <p:sp>
        <p:nvSpPr>
          <p:cNvPr id="913" name="Google Shape;913;p19"/>
          <p:cNvSpPr txBox="1"/>
          <p:nvPr>
            <p:ph idx="1" type="subTitle"/>
          </p:nvPr>
        </p:nvSpPr>
        <p:spPr>
          <a:xfrm>
            <a:off x="3017520" y="1709928"/>
            <a:ext cx="3099900" cy="14355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p:txBody>
      </p:sp>
      <p:sp>
        <p:nvSpPr>
          <p:cNvPr id="914" name="Google Shape;914;p19"/>
          <p:cNvSpPr txBox="1"/>
          <p:nvPr/>
        </p:nvSpPr>
        <p:spPr>
          <a:xfrm>
            <a:off x="2489375" y="3664200"/>
            <a:ext cx="4161600" cy="762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indent="0" lvl="0" marL="0" rtl="0" algn="ctr">
              <a:spcBef>
                <a:spcPts val="0"/>
              </a:spcBef>
              <a:spcAft>
                <a:spcPts val="0"/>
              </a:spcAft>
              <a:buNone/>
            </a:pPr>
            <a:r>
              <a:t/>
            </a: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16" name="Google Shape;916;p19"/>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17" name="Google Shape;917;p19"/>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18" name="Google Shape;918;p19"/>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19" name="Google Shape;919;p19"/>
          <p:cNvGrpSpPr/>
          <p:nvPr/>
        </p:nvGrpSpPr>
        <p:grpSpPr>
          <a:xfrm flipH="1" rot="5400000">
            <a:off x="7407333" y="1284925"/>
            <a:ext cx="581800" cy="582350"/>
            <a:chOff x="8064275" y="887850"/>
            <a:chExt cx="581800" cy="582350"/>
          </a:xfrm>
        </p:grpSpPr>
        <p:sp>
          <p:nvSpPr>
            <p:cNvPr id="920" name="Google Shape;920;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9"/>
          <p:cNvGrpSpPr/>
          <p:nvPr/>
        </p:nvGrpSpPr>
        <p:grpSpPr>
          <a:xfrm flipH="1" rot="5400000">
            <a:off x="7869720" y="2754200"/>
            <a:ext cx="292025" cy="292575"/>
            <a:chOff x="7353050" y="316275"/>
            <a:chExt cx="292025" cy="292575"/>
          </a:xfrm>
        </p:grpSpPr>
        <p:sp>
          <p:nvSpPr>
            <p:cNvPr id="927" name="Google Shape;927;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1" name="Google Shape;931;p19"/>
          <p:cNvGrpSpPr/>
          <p:nvPr/>
        </p:nvGrpSpPr>
        <p:grpSpPr>
          <a:xfrm flipH="1" rot="5400000">
            <a:off x="8012458" y="178175"/>
            <a:ext cx="175000" cy="175000"/>
            <a:chOff x="8792300" y="321275"/>
            <a:chExt cx="175000" cy="175000"/>
          </a:xfrm>
        </p:grpSpPr>
        <p:sp>
          <p:nvSpPr>
            <p:cNvPr id="932" name="Google Shape;932;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9"/>
          <p:cNvGrpSpPr/>
          <p:nvPr/>
        </p:nvGrpSpPr>
        <p:grpSpPr>
          <a:xfrm flipH="1" rot="5400000">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47" name="Google Shape;947;p19"/>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19"/>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9"/>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7" name="Google Shape;967;p19"/>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9"/>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9"/>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9"/>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9"/>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9"/>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9"/>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9"/>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ed numbers">
  <p:cSld name="CUSTOM_11">
    <p:spTree>
      <p:nvGrpSpPr>
        <p:cNvPr id="985" name="Shape 985"/>
        <p:cNvGrpSpPr/>
        <p:nvPr/>
      </p:nvGrpSpPr>
      <p:grpSpPr>
        <a:xfrm>
          <a:off x="0" y="0"/>
          <a:ext cx="0" cy="0"/>
          <a:chOff x="0" y="0"/>
          <a:chExt cx="0" cy="0"/>
        </a:xfrm>
      </p:grpSpPr>
      <p:sp>
        <p:nvSpPr>
          <p:cNvPr id="986" name="Google Shape;986;p20"/>
          <p:cNvSpPr txBox="1"/>
          <p:nvPr>
            <p:ph hasCustomPrompt="1" type="title"/>
          </p:nvPr>
        </p:nvSpPr>
        <p:spPr>
          <a:xfrm>
            <a:off x="2825496" y="704088"/>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p:nvPr>
            <p:ph idx="1" type="subTitle"/>
          </p:nvPr>
        </p:nvSpPr>
        <p:spPr>
          <a:xfrm>
            <a:off x="2825496" y="1225296"/>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88" name="Google Shape;988;p20"/>
          <p:cNvSpPr txBox="1"/>
          <p:nvPr>
            <p:ph hasCustomPrompt="1" idx="2" type="title"/>
          </p:nvPr>
        </p:nvSpPr>
        <p:spPr>
          <a:xfrm>
            <a:off x="2825496" y="218541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p:nvPr>
            <p:ph idx="3" type="subTitle"/>
          </p:nvPr>
        </p:nvSpPr>
        <p:spPr>
          <a:xfrm>
            <a:off x="2825496" y="2697480"/>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sp>
        <p:nvSpPr>
          <p:cNvPr id="990" name="Google Shape;990;p20"/>
          <p:cNvSpPr txBox="1"/>
          <p:nvPr>
            <p:ph hasCustomPrompt="1" idx="4" type="title"/>
          </p:nvPr>
        </p:nvSpPr>
        <p:spPr>
          <a:xfrm>
            <a:off x="2825496" y="3648456"/>
            <a:ext cx="3483900" cy="567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1"/>
              </a:buClr>
              <a:buSzPts val="3600"/>
              <a:buNone/>
              <a:defRPr sz="3600">
                <a:solidFill>
                  <a:schemeClr val="accent1"/>
                </a:solidFill>
              </a:defRPr>
            </a:lvl1pPr>
            <a:lvl2pPr lvl="1" rtl="0" algn="ctr">
              <a:spcBef>
                <a:spcPts val="0"/>
              </a:spcBef>
              <a:spcAft>
                <a:spcPts val="0"/>
              </a:spcAft>
              <a:buClr>
                <a:schemeClr val="accent1"/>
              </a:buClr>
              <a:buSzPts val="3600"/>
              <a:buNone/>
              <a:defRPr sz="3600">
                <a:solidFill>
                  <a:schemeClr val="accent1"/>
                </a:solidFill>
              </a:defRPr>
            </a:lvl2pPr>
            <a:lvl3pPr lvl="2" rtl="0" algn="ctr">
              <a:spcBef>
                <a:spcPts val="0"/>
              </a:spcBef>
              <a:spcAft>
                <a:spcPts val="0"/>
              </a:spcAft>
              <a:buClr>
                <a:schemeClr val="accent1"/>
              </a:buClr>
              <a:buSzPts val="3600"/>
              <a:buNone/>
              <a:defRPr sz="3600">
                <a:solidFill>
                  <a:schemeClr val="accent1"/>
                </a:solidFill>
              </a:defRPr>
            </a:lvl3pPr>
            <a:lvl4pPr lvl="3" rtl="0" algn="ctr">
              <a:spcBef>
                <a:spcPts val="0"/>
              </a:spcBef>
              <a:spcAft>
                <a:spcPts val="0"/>
              </a:spcAft>
              <a:buClr>
                <a:schemeClr val="accent1"/>
              </a:buClr>
              <a:buSzPts val="3600"/>
              <a:buNone/>
              <a:defRPr sz="3600">
                <a:solidFill>
                  <a:schemeClr val="accent1"/>
                </a:solidFill>
              </a:defRPr>
            </a:lvl4pPr>
            <a:lvl5pPr lvl="4" rtl="0" algn="ctr">
              <a:spcBef>
                <a:spcPts val="0"/>
              </a:spcBef>
              <a:spcAft>
                <a:spcPts val="0"/>
              </a:spcAft>
              <a:buClr>
                <a:schemeClr val="accent1"/>
              </a:buClr>
              <a:buSzPts val="3600"/>
              <a:buNone/>
              <a:defRPr sz="3600">
                <a:solidFill>
                  <a:schemeClr val="accent1"/>
                </a:solidFill>
              </a:defRPr>
            </a:lvl5pPr>
            <a:lvl6pPr lvl="5" rtl="0" algn="ctr">
              <a:spcBef>
                <a:spcPts val="0"/>
              </a:spcBef>
              <a:spcAft>
                <a:spcPts val="0"/>
              </a:spcAft>
              <a:buClr>
                <a:schemeClr val="accent1"/>
              </a:buClr>
              <a:buSzPts val="3600"/>
              <a:buNone/>
              <a:defRPr sz="3600">
                <a:solidFill>
                  <a:schemeClr val="accent1"/>
                </a:solidFill>
              </a:defRPr>
            </a:lvl6pPr>
            <a:lvl7pPr lvl="6" rtl="0" algn="ctr">
              <a:spcBef>
                <a:spcPts val="0"/>
              </a:spcBef>
              <a:spcAft>
                <a:spcPts val="0"/>
              </a:spcAft>
              <a:buClr>
                <a:schemeClr val="accent1"/>
              </a:buClr>
              <a:buSzPts val="3600"/>
              <a:buNone/>
              <a:defRPr sz="3600">
                <a:solidFill>
                  <a:schemeClr val="accent1"/>
                </a:solidFill>
              </a:defRPr>
            </a:lvl7pPr>
            <a:lvl8pPr lvl="7" rtl="0" algn="ctr">
              <a:spcBef>
                <a:spcPts val="0"/>
              </a:spcBef>
              <a:spcAft>
                <a:spcPts val="0"/>
              </a:spcAft>
              <a:buClr>
                <a:schemeClr val="accent1"/>
              </a:buClr>
              <a:buSzPts val="3600"/>
              <a:buNone/>
              <a:defRPr sz="3600">
                <a:solidFill>
                  <a:schemeClr val="accent1"/>
                </a:solidFill>
              </a:defRPr>
            </a:lvl8pPr>
            <a:lvl9pPr lvl="8" rtl="0" algn="ctr">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p:nvPr>
            <p:ph idx="5" type="subTitle"/>
          </p:nvPr>
        </p:nvSpPr>
        <p:spPr>
          <a:xfrm>
            <a:off x="2834640" y="4169664"/>
            <a:ext cx="3483900" cy="27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cxnSp>
        <p:nvCxnSpPr>
          <p:cNvPr id="992" name="Google Shape;992;p20"/>
          <p:cNvCxnSpPr/>
          <p:nvPr/>
        </p:nvCxnSpPr>
        <p:spPr>
          <a:xfrm rot="5400000">
            <a:off x="7269708" y="3324550"/>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0"/>
          <p:cNvCxnSpPr/>
          <p:nvPr/>
        </p:nvCxnSpPr>
        <p:spPr>
          <a:xfrm flipH="1" rot="-5400000">
            <a:off x="7181408" y="2082400"/>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0"/>
          <p:cNvCxnSpPr/>
          <p:nvPr/>
        </p:nvCxnSpPr>
        <p:spPr>
          <a:xfrm rot="5400000">
            <a:off x="7232433" y="736375"/>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0"/>
          <p:cNvCxnSpPr/>
          <p:nvPr/>
        </p:nvCxnSpPr>
        <p:spPr>
          <a:xfrm rot="5400000">
            <a:off x="8168433" y="-6660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996" name="Google Shape;996;p20"/>
          <p:cNvGrpSpPr/>
          <p:nvPr/>
        </p:nvGrpSpPr>
        <p:grpSpPr>
          <a:xfrm flipH="1" rot="5400000">
            <a:off x="7407333" y="1284925"/>
            <a:ext cx="581800" cy="582350"/>
            <a:chOff x="8064275" y="887850"/>
            <a:chExt cx="581800" cy="582350"/>
          </a:xfrm>
        </p:grpSpPr>
        <p:sp>
          <p:nvSpPr>
            <p:cNvPr id="997" name="Google Shape;997;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0"/>
          <p:cNvGrpSpPr/>
          <p:nvPr/>
        </p:nvGrpSpPr>
        <p:grpSpPr>
          <a:xfrm flipH="1" rot="5400000">
            <a:off x="7869720" y="2754200"/>
            <a:ext cx="292025" cy="292575"/>
            <a:chOff x="7353050" y="316275"/>
            <a:chExt cx="292025" cy="292575"/>
          </a:xfrm>
        </p:grpSpPr>
        <p:sp>
          <p:nvSpPr>
            <p:cNvPr id="1004" name="Google Shape;1004;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0"/>
          <p:cNvGrpSpPr/>
          <p:nvPr/>
        </p:nvGrpSpPr>
        <p:grpSpPr>
          <a:xfrm flipH="1" rot="5400000">
            <a:off x="8012458" y="178175"/>
            <a:ext cx="175000" cy="175000"/>
            <a:chOff x="8792300" y="321275"/>
            <a:chExt cx="175000" cy="175000"/>
          </a:xfrm>
        </p:grpSpPr>
        <p:sp>
          <p:nvSpPr>
            <p:cNvPr id="1009" name="Google Shape;1009;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0"/>
          <p:cNvGrpSpPr/>
          <p:nvPr/>
        </p:nvGrpSpPr>
        <p:grpSpPr>
          <a:xfrm flipH="1" rot="5400000">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24" name="Google Shape;1024;p20"/>
          <p:cNvCxnSpPr/>
          <p:nvPr/>
        </p:nvCxnSpPr>
        <p:spPr>
          <a:xfrm flipH="1" rot="5400000">
            <a:off x="740850" y="25983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025" name="Google Shape;1025;p20"/>
          <p:cNvCxnSpPr/>
          <p:nvPr/>
        </p:nvCxnSpPr>
        <p:spPr>
          <a:xfrm rot="-5400000">
            <a:off x="847100" y="355400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026" name="Google Shape;1026;p20"/>
          <p:cNvCxnSpPr/>
          <p:nvPr/>
        </p:nvCxnSpPr>
        <p:spPr>
          <a:xfrm flipH="1" rot="5400000">
            <a:off x="1105775" y="415125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20"/>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0"/>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0"/>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0"/>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0"/>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0"/>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rect b="b" l="l" r="r" t="t"/>
              <a:pathLst>
                <a:path extrusionOk="0" h="207444" w="272401">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491875" y="238125"/>
              <a:ext cx="6575225" cy="5187000"/>
            </a:xfrm>
            <a:custGeom>
              <a:rect b="b" l="l" r="r" t="t"/>
              <a:pathLst>
                <a:path extrusionOk="0" h="207480" w="263009">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2971800" y="2231136"/>
            <a:ext cx="3200400" cy="804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 name="Google Shape;48;p3"/>
          <p:cNvSpPr txBox="1"/>
          <p:nvPr>
            <p:ph hasCustomPrompt="1" idx="2" type="title"/>
          </p:nvPr>
        </p:nvSpPr>
        <p:spPr>
          <a:xfrm>
            <a:off x="2971800" y="1161288"/>
            <a:ext cx="2967600" cy="1069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9" name="Google Shape;49;p3"/>
          <p:cNvSpPr txBox="1"/>
          <p:nvPr>
            <p:ph idx="1" type="subTitle"/>
          </p:nvPr>
        </p:nvSpPr>
        <p:spPr>
          <a:xfrm>
            <a:off x="2973225" y="2999232"/>
            <a:ext cx="3200400" cy="685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69" name="Google Shape;69;p3"/>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3" name="Google Shape;103;p3"/>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04" name="Google Shape;104;p3"/>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05" name="Google Shape;105;p3"/>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3">
  <p:cSld name="CUSTOM_13">
    <p:spTree>
      <p:nvGrpSpPr>
        <p:cNvPr id="1062" name="Shape 1062"/>
        <p:cNvGrpSpPr/>
        <p:nvPr/>
      </p:nvGrpSpPr>
      <p:grpSpPr>
        <a:xfrm>
          <a:off x="0" y="0"/>
          <a:ext cx="0" cy="0"/>
          <a:chOff x="0" y="0"/>
          <a:chExt cx="0" cy="0"/>
        </a:xfrm>
      </p:grpSpPr>
      <p:sp>
        <p:nvSpPr>
          <p:cNvPr id="1063" name="Google Shape;1063;p21"/>
          <p:cNvSpPr txBox="1"/>
          <p:nvPr>
            <p:ph type="title"/>
          </p:nvPr>
        </p:nvSpPr>
        <p:spPr>
          <a:xfrm>
            <a:off x="2962656" y="338328"/>
            <a:ext cx="32187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cap="flat" cmpd="sng" w="9525">
              <a:solidFill>
                <a:schemeClr val="dk2"/>
              </a:solidFill>
              <a:prstDash val="solid"/>
              <a:round/>
              <a:headEnd len="med" w="med" type="none"/>
              <a:tailEnd len="med" w="med" type="none"/>
            </a:ln>
          </p:spPr>
        </p:cxnSp>
        <p:cxnSp>
          <p:nvCxnSpPr>
            <p:cNvPr id="1066" name="Google Shape;1066;p21"/>
            <p:cNvCxnSpPr/>
            <p:nvPr/>
          </p:nvCxnSpPr>
          <p:spPr>
            <a:xfrm>
              <a:off x="8666025" y="-1158"/>
              <a:ext cx="0" cy="1902000"/>
            </a:xfrm>
            <a:prstGeom prst="straightConnector1">
              <a:avLst/>
            </a:prstGeom>
            <a:noFill/>
            <a:ln cap="flat" cmpd="sng" w="9525">
              <a:solidFill>
                <a:schemeClr val="dk2"/>
              </a:solidFill>
              <a:prstDash val="solid"/>
              <a:round/>
              <a:headEnd len="med" w="med" type="none"/>
              <a:tailEnd len="med" w="med" type="none"/>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4" name="Google Shape;1084;p21"/>
          <p:cNvSpPr txBox="1"/>
          <p:nvPr>
            <p:ph idx="1" type="subTitle"/>
          </p:nvPr>
        </p:nvSpPr>
        <p:spPr>
          <a:xfrm>
            <a:off x="1408175" y="1035279"/>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5" name="Google Shape;1085;p21"/>
          <p:cNvSpPr txBox="1"/>
          <p:nvPr>
            <p:ph idx="2" type="subTitle"/>
          </p:nvPr>
        </p:nvSpPr>
        <p:spPr>
          <a:xfrm>
            <a:off x="1408175" y="1336956"/>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6" name="Google Shape;1086;p21"/>
          <p:cNvSpPr txBox="1"/>
          <p:nvPr>
            <p:ph idx="3" type="subTitle"/>
          </p:nvPr>
        </p:nvSpPr>
        <p:spPr>
          <a:xfrm>
            <a:off x="1408175" y="2309476"/>
            <a:ext cx="2184000" cy="457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7" name="Google Shape;1087;p21"/>
          <p:cNvSpPr txBox="1"/>
          <p:nvPr>
            <p:ph idx="4" type="subTitle"/>
          </p:nvPr>
        </p:nvSpPr>
        <p:spPr>
          <a:xfrm>
            <a:off x="1408175" y="2609979"/>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088" name="Google Shape;1088;p21"/>
          <p:cNvSpPr txBox="1"/>
          <p:nvPr>
            <p:ph idx="5" type="subTitle"/>
          </p:nvPr>
        </p:nvSpPr>
        <p:spPr>
          <a:xfrm>
            <a:off x="1408175" y="3587645"/>
            <a:ext cx="2184000" cy="457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089" name="Google Shape;1089;p21"/>
          <p:cNvSpPr txBox="1"/>
          <p:nvPr>
            <p:ph idx="6" type="subTitle"/>
          </p:nvPr>
        </p:nvSpPr>
        <p:spPr>
          <a:xfrm>
            <a:off x="1408175" y="3889317"/>
            <a:ext cx="2184000" cy="610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of text 4">
  <p:cSld name="CUSTOM_14">
    <p:spTree>
      <p:nvGrpSpPr>
        <p:cNvPr id="1090"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cap="flat" cmpd="sng" w="9525">
            <a:solidFill>
              <a:schemeClr val="dk2"/>
            </a:solidFill>
            <a:prstDash val="solid"/>
            <a:round/>
            <a:headEnd len="med" w="med" type="none"/>
            <a:tailEnd len="med" w="med" type="none"/>
          </a:ln>
        </p:spPr>
      </p:cxnSp>
      <p:sp>
        <p:nvSpPr>
          <p:cNvPr id="1092" name="Google Shape;1092;p22"/>
          <p:cNvSpPr txBox="1"/>
          <p:nvPr>
            <p:ph type="title"/>
          </p:nvPr>
        </p:nvSpPr>
        <p:spPr>
          <a:xfrm>
            <a:off x="2208175" y="342775"/>
            <a:ext cx="4727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1093" name="Google Shape;1093;p22"/>
          <p:cNvCxnSpPr/>
          <p:nvPr/>
        </p:nvCxnSpPr>
        <p:spPr>
          <a:xfrm flipH="1" rot="10800000">
            <a:off x="0" y="4332550"/>
            <a:ext cx="590700" cy="663900"/>
          </a:xfrm>
          <a:prstGeom prst="straightConnector1">
            <a:avLst/>
          </a:prstGeom>
          <a:noFill/>
          <a:ln cap="flat" cmpd="sng" w="9525">
            <a:solidFill>
              <a:schemeClr val="dk2"/>
            </a:solidFill>
            <a:prstDash val="solid"/>
            <a:round/>
            <a:headEnd len="med" w="med" type="none"/>
            <a:tailEnd len="med" w="med" type="none"/>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2"/>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2"/>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2"/>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2"/>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2"/>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06" name="Google Shape;1106;p22"/>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107" name="Google Shape;1107;p22"/>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22"/>
          <p:cNvSpPr txBox="1"/>
          <p:nvPr>
            <p:ph idx="1" type="subTitle"/>
          </p:nvPr>
        </p:nvSpPr>
        <p:spPr>
          <a:xfrm>
            <a:off x="5641848" y="2743200"/>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4" name="Google Shape;1134;p22"/>
          <p:cNvSpPr txBox="1"/>
          <p:nvPr>
            <p:ph idx="2" type="subTitle"/>
          </p:nvPr>
        </p:nvSpPr>
        <p:spPr>
          <a:xfrm>
            <a:off x="3639312" y="1636776"/>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5" name="Google Shape;1135;p22"/>
          <p:cNvSpPr txBox="1"/>
          <p:nvPr>
            <p:ph idx="3" type="subTitle"/>
          </p:nvPr>
        </p:nvSpPr>
        <p:spPr>
          <a:xfrm>
            <a:off x="1636776" y="2249424"/>
            <a:ext cx="1865400" cy="402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lgn="ctr">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p:txBody>
      </p:sp>
      <p:sp>
        <p:nvSpPr>
          <p:cNvPr id="1136" name="Google Shape;1136;p22"/>
          <p:cNvSpPr txBox="1"/>
          <p:nvPr>
            <p:ph idx="4" type="subTitle"/>
          </p:nvPr>
        </p:nvSpPr>
        <p:spPr>
          <a:xfrm>
            <a:off x="5641848" y="3081528"/>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7" name="Google Shape;1137;p22"/>
          <p:cNvSpPr txBox="1"/>
          <p:nvPr>
            <p:ph idx="5" type="subTitle"/>
          </p:nvPr>
        </p:nvSpPr>
        <p:spPr>
          <a:xfrm>
            <a:off x="3639312" y="1975104"/>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138" name="Google Shape;1138;p22"/>
          <p:cNvSpPr txBox="1"/>
          <p:nvPr>
            <p:ph idx="6" type="subTitle"/>
          </p:nvPr>
        </p:nvSpPr>
        <p:spPr>
          <a:xfrm>
            <a:off x="1636776"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1">
    <p:spTree>
      <p:nvGrpSpPr>
        <p:cNvPr id="1139" name="Shape 1139"/>
        <p:cNvGrpSpPr/>
        <p:nvPr/>
      </p:nvGrpSpPr>
      <p:grpSpPr>
        <a:xfrm>
          <a:off x="0" y="0"/>
          <a:ext cx="0" cy="0"/>
          <a:chOff x="0" y="0"/>
          <a:chExt cx="0" cy="0"/>
        </a:xfrm>
      </p:grpSpPr>
      <p:sp>
        <p:nvSpPr>
          <p:cNvPr id="1140" name="Google Shape;1140;p23"/>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141" name="Google Shape;1141;p23"/>
          <p:cNvSpPr txBox="1"/>
          <p:nvPr>
            <p:ph idx="1" type="body"/>
          </p:nvPr>
        </p:nvSpPr>
        <p:spPr>
          <a:xfrm>
            <a:off x="714650" y="1152150"/>
            <a:ext cx="7705500" cy="3529500"/>
          </a:xfrm>
          <a:prstGeom prst="rect">
            <a:avLst/>
          </a:prstGeom>
          <a:noFill/>
          <a:ln>
            <a:noFill/>
          </a:ln>
        </p:spPr>
        <p:txBody>
          <a:bodyPr anchorCtr="0" anchor="ctr" bIns="91425" lIns="91425" spcFirstLastPara="1" rIns="91425" wrap="square" tIns="91425">
            <a:noAutofit/>
          </a:bodyPr>
          <a:lstStyle>
            <a:lvl1pPr indent="-304800" lvl="0" marL="4572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indent="-304800" lvl="1" marL="9144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indent="-304800" lvl="2" marL="13716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indent="-304800" lvl="3" marL="1828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indent="-304800" lvl="4" marL="22860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indent="-304800" lvl="5" marL="27432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indent="-304800" lvl="6" marL="32004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indent="-304800" lvl="7" marL="36576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indent="-304800" lvl="8" marL="411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p:txBody>
      </p:sp>
      <p:cxnSp>
        <p:nvCxnSpPr>
          <p:cNvPr id="1142" name="Google Shape;1142;p23"/>
          <p:cNvCxnSpPr/>
          <p:nvPr/>
        </p:nvCxnSpPr>
        <p:spPr>
          <a:xfrm rot="10800000">
            <a:off x="303000" y="3359375"/>
            <a:ext cx="151800" cy="957300"/>
          </a:xfrm>
          <a:prstGeom prst="straightConnector1">
            <a:avLst/>
          </a:prstGeom>
          <a:noFill/>
          <a:ln cap="flat" cmpd="sng" w="9525">
            <a:solidFill>
              <a:schemeClr val="dk1"/>
            </a:solidFill>
            <a:prstDash val="solid"/>
            <a:round/>
            <a:headEnd len="med" w="med" type="none"/>
            <a:tailEnd len="med" w="med" type="none"/>
          </a:ln>
        </p:spPr>
      </p:cxnSp>
      <p:cxnSp>
        <p:nvCxnSpPr>
          <p:cNvPr id="1143" name="Google Shape;1143;p23"/>
          <p:cNvCxnSpPr/>
          <p:nvPr/>
        </p:nvCxnSpPr>
        <p:spPr>
          <a:xfrm flipH="1" rot="10800000">
            <a:off x="0" y="4332550"/>
            <a:ext cx="446700" cy="663900"/>
          </a:xfrm>
          <a:prstGeom prst="straightConnector1">
            <a:avLst/>
          </a:prstGeom>
          <a:noFill/>
          <a:ln cap="flat" cmpd="sng" w="9525">
            <a:solidFill>
              <a:schemeClr val="dk1"/>
            </a:solidFill>
            <a:prstDash val="solid"/>
            <a:round/>
            <a:headEnd len="med" w="med" type="none"/>
            <a:tailEnd len="med" w="med" type="none"/>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3"/>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3"/>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3"/>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3"/>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3"/>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6" name="Google Shape;1156;p23"/>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1157" name="Google Shape;1157;p23"/>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3"/>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3"/>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3"/>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3"/>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3"/>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3"/>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3"/>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3"/>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3"/>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3"/>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3"/>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1183" name="Shape 1183"/>
        <p:cNvGrpSpPr/>
        <p:nvPr/>
      </p:nvGrpSpPr>
      <p:grpSpPr>
        <a:xfrm>
          <a:off x="0" y="0"/>
          <a:ext cx="0" cy="0"/>
          <a:chOff x="0" y="0"/>
          <a:chExt cx="0" cy="0"/>
        </a:xfrm>
      </p:grpSpPr>
      <p:sp>
        <p:nvSpPr>
          <p:cNvPr id="1184" name="Google Shape;1184;p24"/>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p:txBody>
      </p:sp>
      <p:cxnSp>
        <p:nvCxnSpPr>
          <p:cNvPr id="1185" name="Google Shape;1185;p24"/>
          <p:cNvCxnSpPr/>
          <p:nvPr/>
        </p:nvCxnSpPr>
        <p:spPr>
          <a:xfrm>
            <a:off x="590450" y="4340600"/>
            <a:ext cx="670200" cy="42300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24"/>
          <p:cNvCxnSpPr/>
          <p:nvPr/>
        </p:nvCxnSpPr>
        <p:spPr>
          <a:xfrm flipH="1" rot="10800000">
            <a:off x="0" y="4332550"/>
            <a:ext cx="590700" cy="663900"/>
          </a:xfrm>
          <a:prstGeom prst="straightConnector1">
            <a:avLst/>
          </a:prstGeom>
          <a:noFill/>
          <a:ln cap="flat" cmpd="sng" w="9525">
            <a:solidFill>
              <a:schemeClr val="dk1"/>
            </a:solidFill>
            <a:prstDash val="solid"/>
            <a:round/>
            <a:headEnd len="med" w="med" type="none"/>
            <a:tailEnd len="med" w="med" type="none"/>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4"/>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4"/>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4"/>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4"/>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4"/>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99" name="Google Shape;1199;p24"/>
          <p:cNvCxnSpPr/>
          <p:nvPr/>
        </p:nvCxnSpPr>
        <p:spPr>
          <a:xfrm rot="10800000">
            <a:off x="7196975" y="2951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4"/>
          <p:cNvCxnSpPr/>
          <p:nvPr/>
        </p:nvCxnSpPr>
        <p:spPr>
          <a:xfrm flipH="1">
            <a:off x="8354075" y="-66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1226" name="Shape 1226"/>
        <p:cNvGrpSpPr/>
        <p:nvPr/>
      </p:nvGrpSpPr>
      <p:grpSpPr>
        <a:xfrm>
          <a:off x="0" y="0"/>
          <a:ext cx="0" cy="0"/>
          <a:chOff x="0" y="0"/>
          <a:chExt cx="0" cy="0"/>
        </a:xfrm>
      </p:grpSpPr>
      <p:sp>
        <p:nvSpPr>
          <p:cNvPr id="1227" name="Google Shape;1227;p25"/>
          <p:cNvSpPr txBox="1"/>
          <p:nvPr>
            <p:ph type="title"/>
          </p:nvPr>
        </p:nvSpPr>
        <p:spPr>
          <a:xfrm>
            <a:off x="896100" y="1984450"/>
            <a:ext cx="3457200" cy="12921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cxnSp>
        <p:nvCxnSpPr>
          <p:cNvPr id="1228" name="Google Shape;1228;p25"/>
          <p:cNvCxnSpPr/>
          <p:nvPr/>
        </p:nvCxnSpPr>
        <p:spPr>
          <a:xfrm>
            <a:off x="1645925" y="523125"/>
            <a:ext cx="1672500" cy="1260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5"/>
          <p:cNvCxnSpPr/>
          <p:nvPr/>
        </p:nvCxnSpPr>
        <p:spPr>
          <a:xfrm flipH="1" rot="10800000">
            <a:off x="803050" y="529675"/>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5"/>
          <p:cNvCxnSpPr/>
          <p:nvPr/>
        </p:nvCxnSpPr>
        <p:spPr>
          <a:xfrm>
            <a:off x="0" y="65200"/>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3" name="Google Shape;1243;p25"/>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5"/>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5"/>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5"/>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5"/>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5"/>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61" name="Google Shape;1261;p25"/>
          <p:cNvCxnSpPr/>
          <p:nvPr/>
        </p:nvCxnSpPr>
        <p:spPr>
          <a:xfrm>
            <a:off x="791400" y="4212400"/>
            <a:ext cx="1157100" cy="542700"/>
          </a:xfrm>
          <a:prstGeom prst="straightConnector1">
            <a:avLst/>
          </a:prstGeom>
          <a:noFill/>
          <a:ln cap="flat" cmpd="sng" w="9525">
            <a:solidFill>
              <a:schemeClr val="dk2"/>
            </a:solidFill>
            <a:prstDash val="solid"/>
            <a:round/>
            <a:headEnd len="med" w="med" type="none"/>
            <a:tailEnd len="med" w="med" type="none"/>
          </a:ln>
        </p:spPr>
      </p:cxnSp>
      <p:cxnSp>
        <p:nvCxnSpPr>
          <p:cNvPr id="1262" name="Google Shape;1262;p25"/>
          <p:cNvCxnSpPr/>
          <p:nvPr/>
        </p:nvCxnSpPr>
        <p:spPr>
          <a:xfrm flipH="1" rot="10800000">
            <a:off x="0" y="4220425"/>
            <a:ext cx="791400" cy="836400"/>
          </a:xfrm>
          <a:prstGeom prst="straightConnector1">
            <a:avLst/>
          </a:prstGeom>
          <a:noFill/>
          <a:ln cap="flat" cmpd="sng" w="9525">
            <a:solidFill>
              <a:schemeClr val="dk2"/>
            </a:solidFill>
            <a:prstDash val="solid"/>
            <a:round/>
            <a:headEnd len="med" w="med" type="none"/>
            <a:tailEnd len="med" w="med" type="none"/>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1288" name="Shape 1288"/>
        <p:cNvGrpSpPr/>
        <p:nvPr/>
      </p:nvGrpSpPr>
      <p:grpSpPr>
        <a:xfrm>
          <a:off x="0" y="0"/>
          <a:ext cx="0" cy="0"/>
          <a:chOff x="0" y="0"/>
          <a:chExt cx="0" cy="0"/>
        </a:xfrm>
      </p:grpSpPr>
      <p:sp>
        <p:nvSpPr>
          <p:cNvPr id="1289" name="Google Shape;1289;p26"/>
          <p:cNvSpPr txBox="1"/>
          <p:nvPr>
            <p:ph type="title"/>
          </p:nvPr>
        </p:nvSpPr>
        <p:spPr>
          <a:xfrm>
            <a:off x="723750" y="526925"/>
            <a:ext cx="7696500" cy="5727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cxnSp>
        <p:nvCxnSpPr>
          <p:cNvPr id="1290" name="Google Shape;1290;p26"/>
          <p:cNvCxnSpPr/>
          <p:nvPr/>
        </p:nvCxnSpPr>
        <p:spPr>
          <a:xfrm rot="10800000">
            <a:off x="8109000" y="501275"/>
            <a:ext cx="737700" cy="737700"/>
          </a:xfrm>
          <a:prstGeom prst="straightConnector1">
            <a:avLst/>
          </a:prstGeom>
          <a:noFill/>
          <a:ln cap="flat" cmpd="sng" w="9525">
            <a:solidFill>
              <a:schemeClr val="dk2"/>
            </a:solidFill>
            <a:prstDash val="solid"/>
            <a:round/>
            <a:headEnd len="med" w="med" type="none"/>
            <a:tailEnd len="med" w="med" type="none"/>
          </a:ln>
        </p:spPr>
      </p:cxnSp>
      <p:cxnSp>
        <p:nvCxnSpPr>
          <p:cNvPr id="1291" name="Google Shape;1291;p26"/>
          <p:cNvCxnSpPr/>
          <p:nvPr/>
        </p:nvCxnSpPr>
        <p:spPr>
          <a:xfrm>
            <a:off x="582475" y="282188"/>
            <a:ext cx="1212900" cy="422700"/>
          </a:xfrm>
          <a:prstGeom prst="straightConnector1">
            <a:avLst/>
          </a:prstGeom>
          <a:noFill/>
          <a:ln cap="flat" cmpd="sng" w="9525">
            <a:solidFill>
              <a:schemeClr val="dk2"/>
            </a:solidFill>
            <a:prstDash val="solid"/>
            <a:round/>
            <a:headEnd len="med" w="med" type="none"/>
            <a:tailEnd len="med" w="med" type="none"/>
          </a:ln>
        </p:spPr>
      </p:cxnSp>
      <p:cxnSp>
        <p:nvCxnSpPr>
          <p:cNvPr id="1292" name="Google Shape;1292;p26"/>
          <p:cNvCxnSpPr/>
          <p:nvPr/>
        </p:nvCxnSpPr>
        <p:spPr>
          <a:xfrm flipH="1" rot="10800000">
            <a:off x="0" y="274188"/>
            <a:ext cx="582600" cy="654300"/>
          </a:xfrm>
          <a:prstGeom prst="straightConnector1">
            <a:avLst/>
          </a:prstGeom>
          <a:noFill/>
          <a:ln cap="flat" cmpd="sng" w="9525">
            <a:solidFill>
              <a:schemeClr val="dk2"/>
            </a:solidFill>
            <a:prstDash val="solid"/>
            <a:round/>
            <a:headEnd len="med" w="med" type="none"/>
            <a:tailEnd len="med" w="med" type="none"/>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6"/>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6"/>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6"/>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6"/>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6"/>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09" name="Google Shape;1309;p26"/>
          <p:cNvCxnSpPr/>
          <p:nvPr/>
        </p:nvCxnSpPr>
        <p:spPr>
          <a:xfrm flipH="1">
            <a:off x="8151325" y="6875"/>
            <a:ext cx="1002600" cy="494400"/>
          </a:xfrm>
          <a:prstGeom prst="straightConnector1">
            <a:avLst/>
          </a:prstGeom>
          <a:noFill/>
          <a:ln cap="flat" cmpd="sng" w="9525">
            <a:solidFill>
              <a:schemeClr val="dk2"/>
            </a:solidFill>
            <a:prstDash val="solid"/>
            <a:round/>
            <a:headEnd len="med" w="med" type="none"/>
            <a:tailEnd len="med" w="med" type="none"/>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8">
    <p:spTree>
      <p:nvGrpSpPr>
        <p:cNvPr id="1326"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cap="flat" cmpd="sng" w="9525">
            <a:solidFill>
              <a:srgbClr val="1A2E35"/>
            </a:solidFill>
            <a:prstDash val="solid"/>
            <a:round/>
            <a:headEnd len="med" w="med" type="none"/>
            <a:tailEnd len="med" w="med" type="none"/>
          </a:ln>
        </p:spPr>
      </p:cxnSp>
      <p:cxnSp>
        <p:nvCxnSpPr>
          <p:cNvPr id="1328" name="Google Shape;1328;p27"/>
          <p:cNvCxnSpPr/>
          <p:nvPr/>
        </p:nvCxnSpPr>
        <p:spPr>
          <a:xfrm flipH="1" rot="-5400000">
            <a:off x="7181408" y="2082400"/>
            <a:ext cx="1342200" cy="315300"/>
          </a:xfrm>
          <a:prstGeom prst="straightConnector1">
            <a:avLst/>
          </a:prstGeom>
          <a:noFill/>
          <a:ln cap="flat" cmpd="sng" w="9525">
            <a:solidFill>
              <a:srgbClr val="1A2E35"/>
            </a:solidFill>
            <a:prstDash val="solid"/>
            <a:round/>
            <a:headEnd len="med" w="med" type="none"/>
            <a:tailEnd len="med" w="med" type="none"/>
          </a:ln>
        </p:spPr>
      </p:cxnSp>
      <p:cxnSp>
        <p:nvCxnSpPr>
          <p:cNvPr id="1329" name="Google Shape;1329;p27"/>
          <p:cNvCxnSpPr/>
          <p:nvPr/>
        </p:nvCxnSpPr>
        <p:spPr>
          <a:xfrm rot="5400000">
            <a:off x="7232433" y="736375"/>
            <a:ext cx="1332000" cy="392100"/>
          </a:xfrm>
          <a:prstGeom prst="straightConnector1">
            <a:avLst/>
          </a:prstGeom>
          <a:noFill/>
          <a:ln cap="flat" cmpd="sng" w="9525">
            <a:solidFill>
              <a:srgbClr val="1A2E35"/>
            </a:solidFill>
            <a:prstDash val="solid"/>
            <a:round/>
            <a:headEnd len="med" w="med" type="none"/>
            <a:tailEnd len="med" w="med" type="none"/>
          </a:ln>
        </p:spPr>
      </p:cxnSp>
      <p:cxnSp>
        <p:nvCxnSpPr>
          <p:cNvPr id="1330" name="Google Shape;1330;p27"/>
          <p:cNvCxnSpPr/>
          <p:nvPr/>
        </p:nvCxnSpPr>
        <p:spPr>
          <a:xfrm rot="5400000">
            <a:off x="8168433" y="-66600"/>
            <a:ext cx="273900" cy="407100"/>
          </a:xfrm>
          <a:prstGeom prst="straightConnector1">
            <a:avLst/>
          </a:prstGeom>
          <a:noFill/>
          <a:ln cap="flat" cmpd="sng" w="9525">
            <a:solidFill>
              <a:srgbClr val="1A2E35"/>
            </a:solidFill>
            <a:prstDash val="solid"/>
            <a:round/>
            <a:headEnd len="med" w="med" type="none"/>
            <a:tailEnd len="med" w="med" type="none"/>
          </a:ln>
        </p:spPr>
      </p:cxnSp>
      <p:grpSp>
        <p:nvGrpSpPr>
          <p:cNvPr id="1331" name="Google Shape;1331;p27"/>
          <p:cNvGrpSpPr/>
          <p:nvPr/>
        </p:nvGrpSpPr>
        <p:grpSpPr>
          <a:xfrm flipH="1" rot="5400000">
            <a:off x="7407333" y="1284925"/>
            <a:ext cx="581800" cy="582350"/>
            <a:chOff x="8064275" y="887850"/>
            <a:chExt cx="581800" cy="582350"/>
          </a:xfrm>
        </p:grpSpPr>
        <p:sp>
          <p:nvSpPr>
            <p:cNvPr id="1332" name="Google Shape;1332;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27"/>
          <p:cNvGrpSpPr/>
          <p:nvPr/>
        </p:nvGrpSpPr>
        <p:grpSpPr>
          <a:xfrm flipH="1" rot="5400000">
            <a:off x="7869720" y="2754200"/>
            <a:ext cx="292025" cy="292575"/>
            <a:chOff x="7353050" y="316275"/>
            <a:chExt cx="292025" cy="292575"/>
          </a:xfrm>
        </p:grpSpPr>
        <p:sp>
          <p:nvSpPr>
            <p:cNvPr id="1339" name="Google Shape;1339;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7"/>
          <p:cNvGrpSpPr/>
          <p:nvPr/>
        </p:nvGrpSpPr>
        <p:grpSpPr>
          <a:xfrm flipH="1" rot="5400000">
            <a:off x="8012458" y="178175"/>
            <a:ext cx="175000" cy="175000"/>
            <a:chOff x="8792300" y="321275"/>
            <a:chExt cx="175000" cy="175000"/>
          </a:xfrm>
        </p:grpSpPr>
        <p:sp>
          <p:nvSpPr>
            <p:cNvPr id="1344" name="Google Shape;1344;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7"/>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7"/>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7"/>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7"/>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7"/>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7"/>
          <p:cNvGrpSpPr/>
          <p:nvPr/>
        </p:nvGrpSpPr>
        <p:grpSpPr>
          <a:xfrm flipH="1" rot="5400000">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9" name="Google Shape;1359;p27"/>
          <p:cNvCxnSpPr/>
          <p:nvPr/>
        </p:nvCxnSpPr>
        <p:spPr>
          <a:xfrm flipH="1" rot="5400000">
            <a:off x="740850" y="2598325"/>
            <a:ext cx="1672500" cy="126000"/>
          </a:xfrm>
          <a:prstGeom prst="straightConnector1">
            <a:avLst/>
          </a:prstGeom>
          <a:noFill/>
          <a:ln cap="flat" cmpd="sng" w="9525">
            <a:solidFill>
              <a:srgbClr val="1A2E35"/>
            </a:solidFill>
            <a:prstDash val="solid"/>
            <a:round/>
            <a:headEnd len="med" w="med" type="none"/>
            <a:tailEnd len="med" w="med" type="none"/>
          </a:ln>
        </p:spPr>
      </p:cxnSp>
      <p:cxnSp>
        <p:nvCxnSpPr>
          <p:cNvPr id="1360" name="Google Shape;1360;p27"/>
          <p:cNvCxnSpPr/>
          <p:nvPr/>
        </p:nvCxnSpPr>
        <p:spPr>
          <a:xfrm rot="-5400000">
            <a:off x="847100" y="3554000"/>
            <a:ext cx="829500" cy="743400"/>
          </a:xfrm>
          <a:prstGeom prst="straightConnector1">
            <a:avLst/>
          </a:prstGeom>
          <a:noFill/>
          <a:ln cap="flat" cmpd="sng" w="9525">
            <a:solidFill>
              <a:srgbClr val="1A2E35"/>
            </a:solidFill>
            <a:prstDash val="solid"/>
            <a:round/>
            <a:headEnd len="med" w="med" type="none"/>
            <a:tailEnd len="med" w="med" type="none"/>
          </a:ln>
        </p:spPr>
      </p:cxnSp>
      <p:cxnSp>
        <p:nvCxnSpPr>
          <p:cNvPr id="1361" name="Google Shape;1361;p27"/>
          <p:cNvCxnSpPr/>
          <p:nvPr/>
        </p:nvCxnSpPr>
        <p:spPr>
          <a:xfrm flipH="1" rot="5400000">
            <a:off x="1105775" y="4151250"/>
            <a:ext cx="796500" cy="1188000"/>
          </a:xfrm>
          <a:prstGeom prst="straightConnector1">
            <a:avLst/>
          </a:prstGeom>
          <a:noFill/>
          <a:ln cap="flat" cmpd="sng" w="9525">
            <a:solidFill>
              <a:srgbClr val="1A2E35"/>
            </a:solidFill>
            <a:prstDash val="solid"/>
            <a:round/>
            <a:headEnd len="med" w="med" type="none"/>
            <a:tailEnd len="med" w="med" type="none"/>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27"/>
          <p:cNvSpPr/>
          <p:nvPr/>
        </p:nvSpPr>
        <p:spPr>
          <a:xfrm rot="5400000">
            <a:off x="1377117" y="1688743"/>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7"/>
          <p:cNvSpPr/>
          <p:nvPr/>
        </p:nvSpPr>
        <p:spPr>
          <a:xfrm rot="5400000">
            <a:off x="1374876" y="1686211"/>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7"/>
          <p:cNvSpPr/>
          <p:nvPr/>
        </p:nvSpPr>
        <p:spPr>
          <a:xfrm rot="5400000">
            <a:off x="1413610" y="172523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7"/>
          <p:cNvSpPr/>
          <p:nvPr/>
        </p:nvSpPr>
        <p:spPr>
          <a:xfrm rot="5400000">
            <a:off x="1411362" y="1722714"/>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7"/>
          <p:cNvSpPr/>
          <p:nvPr/>
        </p:nvSpPr>
        <p:spPr>
          <a:xfrm rot="5400000">
            <a:off x="1453339" y="1764682"/>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7"/>
          <p:cNvSpPr/>
          <p:nvPr/>
        </p:nvSpPr>
        <p:spPr>
          <a:xfrm rot="5400000">
            <a:off x="1450946" y="1762579"/>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
    <p:spTree>
      <p:nvGrpSpPr>
        <p:cNvPr id="1397"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cap="flat" cmpd="sng" w="9525">
              <a:solidFill>
                <a:srgbClr val="595959"/>
              </a:solidFill>
              <a:prstDash val="solid"/>
              <a:round/>
              <a:headEnd len="med" w="med" type="none"/>
              <a:tailEnd len="med" w="med" type="none"/>
            </a:ln>
          </p:spPr>
        </p:cxnSp>
        <p:cxnSp>
          <p:nvCxnSpPr>
            <p:cNvPr id="1400" name="Google Shape;1400;p28"/>
            <p:cNvCxnSpPr/>
            <p:nvPr/>
          </p:nvCxnSpPr>
          <p:spPr>
            <a:xfrm>
              <a:off x="8666025" y="-1158"/>
              <a:ext cx="0" cy="1902000"/>
            </a:xfrm>
            <a:prstGeom prst="straightConnector1">
              <a:avLst/>
            </a:prstGeom>
            <a:noFill/>
            <a:ln cap="flat" cmpd="sng" w="9525">
              <a:solidFill>
                <a:srgbClr val="595959"/>
              </a:solidFill>
              <a:prstDash val="solid"/>
              <a:round/>
              <a:headEnd len="med" w="med" type="none"/>
              <a:tailEnd len="med" w="med" type="none"/>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20">
    <p:spTree>
      <p:nvGrpSpPr>
        <p:cNvPr id="1418"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38" name="Google Shape;1438;p29"/>
            <p:cNvCxnSpPr/>
            <p:nvPr/>
          </p:nvCxnSpPr>
          <p:spPr>
            <a:xfrm>
              <a:off x="723725" y="613"/>
              <a:ext cx="0" cy="2501400"/>
            </a:xfrm>
            <a:prstGeom prst="straightConnector1">
              <a:avLst/>
            </a:prstGeom>
            <a:noFill/>
            <a:ln cap="flat" cmpd="sng" w="9525">
              <a:solidFill>
                <a:srgbClr val="595959"/>
              </a:solidFill>
              <a:prstDash val="solid"/>
              <a:round/>
              <a:headEnd len="med" w="med" type="none"/>
              <a:tailEnd len="med" w="med" type="none"/>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72" name="Google Shape;1472;p29"/>
            <p:cNvCxnSpPr/>
            <p:nvPr/>
          </p:nvCxnSpPr>
          <p:spPr>
            <a:xfrm>
              <a:off x="8407225" y="0"/>
              <a:ext cx="0" cy="2160900"/>
            </a:xfrm>
            <a:prstGeom prst="straightConnector1">
              <a:avLst/>
            </a:prstGeom>
            <a:noFill/>
            <a:ln cap="flat" cmpd="sng" w="9525">
              <a:solidFill>
                <a:srgbClr val="595959"/>
              </a:solidFill>
              <a:prstDash val="solid"/>
              <a:round/>
              <a:headEnd len="med" w="med" type="none"/>
              <a:tailEnd len="med" w="med" type="none"/>
            </a:ln>
          </p:spPr>
        </p:cxnSp>
        <p:cxnSp>
          <p:nvCxnSpPr>
            <p:cNvPr id="1473" name="Google Shape;1473;p29"/>
            <p:cNvCxnSpPr/>
            <p:nvPr/>
          </p:nvCxnSpPr>
          <p:spPr>
            <a:xfrm>
              <a:off x="718025" y="2985634"/>
              <a:ext cx="0" cy="2160900"/>
            </a:xfrm>
            <a:prstGeom prst="straightConnector1">
              <a:avLst/>
            </a:prstGeom>
            <a:noFill/>
            <a:ln cap="flat" cmpd="sng" w="9525">
              <a:solidFill>
                <a:srgbClr val="595959"/>
              </a:solidFill>
              <a:prstDash val="solid"/>
              <a:round/>
              <a:headEnd len="med" w="med" type="none"/>
              <a:tailEnd len="med" w="med" type="none"/>
            </a:ln>
          </p:spPr>
        </p:cxnSp>
        <p:sp>
          <p:nvSpPr>
            <p:cNvPr id="1474" name="Google Shape;1474;p29"/>
            <p:cNvSpPr/>
            <p:nvPr/>
          </p:nvSpPr>
          <p:spPr>
            <a:xfrm>
              <a:off x="671825" y="458788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9"/>
            <p:cNvSpPr/>
            <p:nvPr/>
          </p:nvSpPr>
          <p:spPr>
            <a:xfrm>
              <a:off x="671825" y="3940338"/>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9"/>
            <p:cNvSpPr/>
            <p:nvPr/>
          </p:nvSpPr>
          <p:spPr>
            <a:xfrm>
              <a:off x="8361025" y="1453500"/>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9"/>
            <p:cNvSpPr/>
            <p:nvPr/>
          </p:nvSpPr>
          <p:spPr>
            <a:xfrm>
              <a:off x="8361025" y="234875"/>
              <a:ext cx="92400" cy="92400"/>
            </a:xfrm>
            <a:prstGeom prst="ellipse">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CUSTOM_21">
    <p:spTree>
      <p:nvGrpSpPr>
        <p:cNvPr id="1478"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cap="flat" cmpd="sng" w="9525">
              <a:solidFill>
                <a:schemeClr val="dk2"/>
              </a:solidFill>
              <a:prstDash val="solid"/>
              <a:round/>
              <a:headEnd len="med" w="med" type="none"/>
              <a:tailEnd len="med" w="med" type="none"/>
            </a:ln>
          </p:spPr>
        </p:cxnSp>
        <p:cxnSp>
          <p:nvCxnSpPr>
            <p:cNvPr id="1481" name="Google Shape;1481;p30"/>
            <p:cNvCxnSpPr/>
            <p:nvPr/>
          </p:nvCxnSpPr>
          <p:spPr>
            <a:xfrm flipH="1" rot="10800000">
              <a:off x="1562083" y="4492325"/>
              <a:ext cx="1342200" cy="315300"/>
            </a:xfrm>
            <a:prstGeom prst="straightConnector1">
              <a:avLst/>
            </a:prstGeom>
            <a:noFill/>
            <a:ln cap="flat" cmpd="sng" w="9525">
              <a:solidFill>
                <a:schemeClr val="dk2"/>
              </a:solidFill>
              <a:prstDash val="solid"/>
              <a:round/>
              <a:headEnd len="med" w="med" type="none"/>
              <a:tailEnd len="med" w="med" type="none"/>
            </a:ln>
          </p:spPr>
        </p:cxnSp>
        <p:cxnSp>
          <p:nvCxnSpPr>
            <p:cNvPr id="1482" name="Google Shape;1482;p30"/>
            <p:cNvCxnSpPr/>
            <p:nvPr/>
          </p:nvCxnSpPr>
          <p:spPr>
            <a:xfrm>
              <a:off x="259558" y="4408000"/>
              <a:ext cx="1332000" cy="392100"/>
            </a:xfrm>
            <a:prstGeom prst="straightConnector1">
              <a:avLst/>
            </a:prstGeom>
            <a:noFill/>
            <a:ln cap="flat" cmpd="sng" w="9525">
              <a:solidFill>
                <a:schemeClr val="dk2"/>
              </a:solidFill>
              <a:prstDash val="solid"/>
              <a:round/>
              <a:headEnd len="med" w="med" type="none"/>
              <a:tailEnd len="med" w="med" type="none"/>
            </a:ln>
          </p:spPr>
        </p:cxnSp>
        <p:cxnSp>
          <p:nvCxnSpPr>
            <p:cNvPr id="1483" name="Google Shape;1483;p30"/>
            <p:cNvCxnSpPr/>
            <p:nvPr/>
          </p:nvCxnSpPr>
          <p:spPr>
            <a:xfrm>
              <a:off x="-6867" y="3993550"/>
              <a:ext cx="273900" cy="407100"/>
            </a:xfrm>
            <a:prstGeom prst="straightConnector1">
              <a:avLst/>
            </a:prstGeom>
            <a:noFill/>
            <a:ln cap="flat" cmpd="sng" w="9525">
              <a:solidFill>
                <a:schemeClr val="dk2"/>
              </a:solidFill>
              <a:prstDash val="solid"/>
              <a:round/>
              <a:headEnd len="med" w="med" type="none"/>
              <a:tailEnd len="med" w="med" type="none"/>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2" name="Google Shape;1512;p30"/>
            <p:cNvCxnSpPr/>
            <p:nvPr/>
          </p:nvCxnSpPr>
          <p:spPr>
            <a:xfrm rot="10800000">
              <a:off x="5995050" y="226600"/>
              <a:ext cx="1504500" cy="2247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30"/>
            <p:cNvCxnSpPr/>
            <p:nvPr/>
          </p:nvCxnSpPr>
          <p:spPr>
            <a:xfrm rot="10800000">
              <a:off x="7512925" y="457850"/>
              <a:ext cx="829500" cy="7434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30"/>
            <p:cNvCxnSpPr/>
            <p:nvPr/>
          </p:nvCxnSpPr>
          <p:spPr>
            <a:xfrm flipH="1">
              <a:off x="8348975" y="-6625"/>
              <a:ext cx="796500" cy="1188000"/>
            </a:xfrm>
            <a:prstGeom prst="straightConnector1">
              <a:avLst/>
            </a:prstGeom>
            <a:noFill/>
            <a:ln cap="flat" cmpd="sng" w="9525">
              <a:solidFill>
                <a:schemeClr val="dk2"/>
              </a:solidFill>
              <a:prstDash val="solid"/>
              <a:round/>
              <a:headEnd len="med" w="med" type="none"/>
              <a:tailEnd len="med" w="med" type="none"/>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30"/>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0"/>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0"/>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0"/>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0"/>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0"/>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9" name="Shape 109"/>
        <p:cNvGrpSpPr/>
        <p:nvPr/>
      </p:nvGrpSpPr>
      <p:grpSpPr>
        <a:xfrm>
          <a:off x="0" y="0"/>
          <a:ext cx="0" cy="0"/>
          <a:chOff x="0" y="0"/>
          <a:chExt cx="0" cy="0"/>
        </a:xfrm>
      </p:grpSpPr>
      <p:sp>
        <p:nvSpPr>
          <p:cNvPr id="110" name="Google Shape;110;p4"/>
          <p:cNvSpPr txBox="1"/>
          <p:nvPr>
            <p:ph idx="1" type="subTitle"/>
          </p:nvPr>
        </p:nvSpPr>
        <p:spPr>
          <a:xfrm>
            <a:off x="2167128" y="3054096"/>
            <a:ext cx="4809600" cy="1134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4"/>
          <p:cNvSpPr txBox="1"/>
          <p:nvPr>
            <p:ph type="title"/>
          </p:nvPr>
        </p:nvSpPr>
        <p:spPr>
          <a:xfrm>
            <a:off x="2167128" y="2478024"/>
            <a:ext cx="48096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35" name="Google Shape;135;p4"/>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9" name="Google Shape;169;p4"/>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70" name="Google Shape;170;p4"/>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4"/>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22">
    <p:spTree>
      <p:nvGrpSpPr>
        <p:cNvPr id="1546"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1"/>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0" name="Google Shape;1550;p31"/>
          <p:cNvSpPr txBox="1"/>
          <p:nvPr>
            <p:ph type="title"/>
          </p:nvPr>
        </p:nvSpPr>
        <p:spPr>
          <a:xfrm>
            <a:off x="2624328" y="1018528"/>
            <a:ext cx="3904500" cy="190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cap="flat" cmpd="sng" w="9525">
              <a:solidFill>
                <a:srgbClr val="595959"/>
              </a:solidFill>
              <a:prstDash val="solid"/>
              <a:round/>
              <a:headEnd len="med" w="med" type="none"/>
              <a:tailEnd len="med" w="med" type="none"/>
            </a:ln>
          </p:spPr>
        </p:cxnSp>
        <p:cxnSp>
          <p:nvCxnSpPr>
            <p:cNvPr id="1553" name="Google Shape;1553;p31"/>
            <p:cNvCxnSpPr/>
            <p:nvPr/>
          </p:nvCxnSpPr>
          <p:spPr>
            <a:xfrm flipH="1" rot="10800000">
              <a:off x="1562083" y="4492325"/>
              <a:ext cx="1342200" cy="315300"/>
            </a:xfrm>
            <a:prstGeom prst="straightConnector1">
              <a:avLst/>
            </a:prstGeom>
            <a:noFill/>
            <a:ln cap="flat" cmpd="sng" w="9525">
              <a:solidFill>
                <a:srgbClr val="595959"/>
              </a:solidFill>
              <a:prstDash val="solid"/>
              <a:round/>
              <a:headEnd len="med" w="med" type="none"/>
              <a:tailEnd len="med" w="med" type="none"/>
            </a:ln>
          </p:spPr>
        </p:cxnSp>
        <p:cxnSp>
          <p:nvCxnSpPr>
            <p:cNvPr id="1554" name="Google Shape;1554;p31"/>
            <p:cNvCxnSpPr/>
            <p:nvPr/>
          </p:nvCxnSpPr>
          <p:spPr>
            <a:xfrm>
              <a:off x="259558" y="4408000"/>
              <a:ext cx="1332000" cy="392100"/>
            </a:xfrm>
            <a:prstGeom prst="straightConnector1">
              <a:avLst/>
            </a:prstGeom>
            <a:noFill/>
            <a:ln cap="flat" cmpd="sng" w="9525">
              <a:solidFill>
                <a:srgbClr val="595959"/>
              </a:solidFill>
              <a:prstDash val="solid"/>
              <a:round/>
              <a:headEnd len="med" w="med" type="none"/>
              <a:tailEnd len="med" w="med" type="none"/>
            </a:ln>
          </p:spPr>
        </p:cxnSp>
        <p:cxnSp>
          <p:nvCxnSpPr>
            <p:cNvPr id="1555" name="Google Shape;1555;p31"/>
            <p:cNvCxnSpPr/>
            <p:nvPr/>
          </p:nvCxnSpPr>
          <p:spPr>
            <a:xfrm>
              <a:off x="-6867" y="3993550"/>
              <a:ext cx="273900" cy="407100"/>
            </a:xfrm>
            <a:prstGeom prst="straightConnector1">
              <a:avLst/>
            </a:prstGeom>
            <a:noFill/>
            <a:ln cap="flat" cmpd="sng" w="9525">
              <a:solidFill>
                <a:srgbClr val="595959"/>
              </a:solidFill>
              <a:prstDash val="solid"/>
              <a:round/>
              <a:headEnd len="med" w="med" type="none"/>
              <a:tailEnd len="med" w="med" type="none"/>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1"/>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1"/>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1"/>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1"/>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1"/>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84" name="Google Shape;1584;p31"/>
            <p:cNvCxnSpPr/>
            <p:nvPr/>
          </p:nvCxnSpPr>
          <p:spPr>
            <a:xfrm rot="10800000">
              <a:off x="5995050" y="226600"/>
              <a:ext cx="1504500" cy="224700"/>
            </a:xfrm>
            <a:prstGeom prst="straightConnector1">
              <a:avLst/>
            </a:prstGeom>
            <a:noFill/>
            <a:ln cap="flat" cmpd="sng" w="9525">
              <a:solidFill>
                <a:srgbClr val="595959"/>
              </a:solidFill>
              <a:prstDash val="solid"/>
              <a:round/>
              <a:headEnd len="med" w="med" type="none"/>
              <a:tailEnd len="med" w="med" type="none"/>
            </a:ln>
          </p:spPr>
        </p:cxnSp>
        <p:cxnSp>
          <p:nvCxnSpPr>
            <p:cNvPr id="1585" name="Google Shape;1585;p31"/>
            <p:cNvCxnSpPr/>
            <p:nvPr/>
          </p:nvCxnSpPr>
          <p:spPr>
            <a:xfrm rot="10800000">
              <a:off x="7512925" y="457850"/>
              <a:ext cx="829500" cy="743400"/>
            </a:xfrm>
            <a:prstGeom prst="straightConnector1">
              <a:avLst/>
            </a:prstGeom>
            <a:noFill/>
            <a:ln cap="flat" cmpd="sng" w="9525">
              <a:solidFill>
                <a:srgbClr val="595959"/>
              </a:solidFill>
              <a:prstDash val="solid"/>
              <a:round/>
              <a:headEnd len="med" w="med" type="none"/>
              <a:tailEnd len="med" w="med" type="none"/>
            </a:ln>
          </p:spPr>
        </p:cxnSp>
        <p:cxnSp>
          <p:nvCxnSpPr>
            <p:cNvPr id="1586" name="Google Shape;1586;p31"/>
            <p:cNvCxnSpPr/>
            <p:nvPr/>
          </p:nvCxnSpPr>
          <p:spPr>
            <a:xfrm flipH="1">
              <a:off x="8348975" y="-6625"/>
              <a:ext cx="796500" cy="1188000"/>
            </a:xfrm>
            <a:prstGeom prst="straightConnector1">
              <a:avLst/>
            </a:prstGeom>
            <a:noFill/>
            <a:ln cap="flat" cmpd="sng" w="9525">
              <a:solidFill>
                <a:srgbClr val="595959"/>
              </a:solidFill>
              <a:prstDash val="solid"/>
              <a:round/>
              <a:headEnd len="med" w="med" type="none"/>
              <a:tailEnd len="med" w="med" type="none"/>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1"/>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1"/>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1"/>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1"/>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1"/>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1"/>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1"/>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1"/>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1"/>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1"/>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1"/>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31"/>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1"/>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1"/>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1"/>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1"/>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1"/>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18" name="Google Shape;1618;p31"/>
          <p:cNvSpPr txBox="1"/>
          <p:nvPr>
            <p:ph idx="1" type="subTitle"/>
          </p:nvPr>
        </p:nvSpPr>
        <p:spPr>
          <a:xfrm>
            <a:off x="3639300" y="2596896"/>
            <a:ext cx="1865400" cy="61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3">
    <p:spTree>
      <p:nvGrpSpPr>
        <p:cNvPr id="1619" name="Shape 1619"/>
        <p:cNvGrpSpPr/>
        <p:nvPr/>
      </p:nvGrpSpPr>
      <p:grpSpPr>
        <a:xfrm>
          <a:off x="0" y="0"/>
          <a:ext cx="0" cy="0"/>
          <a:chOff x="0" y="0"/>
          <a:chExt cx="0" cy="0"/>
        </a:xfrm>
      </p:grpSpPr>
      <p:sp>
        <p:nvSpPr>
          <p:cNvPr id="1620" name="Google Shape;1620;p32"/>
          <p:cNvSpPr txBox="1"/>
          <p:nvPr>
            <p:ph idx="1" type="body"/>
          </p:nvPr>
        </p:nvSpPr>
        <p:spPr>
          <a:xfrm>
            <a:off x="1881350" y="1246850"/>
            <a:ext cx="21333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1" name="Google Shape;1621;p32"/>
          <p:cNvSpPr txBox="1"/>
          <p:nvPr>
            <p:ph idx="2" type="body"/>
          </p:nvPr>
        </p:nvSpPr>
        <p:spPr>
          <a:xfrm>
            <a:off x="4220325" y="1246850"/>
            <a:ext cx="3099900" cy="352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indent="-317500" lvl="1" marL="914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indent="-317500" lvl="2" marL="1371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indent="-317500" lvl="3" marL="1828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indent="-317500" lvl="4" marL="22860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indent="-317500" lvl="5" marL="27432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indent="-317500" lvl="6" marL="32004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indent="-317500" lvl="7" marL="36576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indent="-317500" lvl="8" marL="41148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p:txBody>
      </p:sp>
      <p:sp>
        <p:nvSpPr>
          <p:cNvPr id="1622" name="Google Shape;1622;p32"/>
          <p:cNvSpPr txBox="1"/>
          <p:nvPr>
            <p:ph type="title"/>
          </p:nvPr>
        </p:nvSpPr>
        <p:spPr>
          <a:xfrm>
            <a:off x="2532888" y="338328"/>
            <a:ext cx="408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42" name="Google Shape;1642;p32"/>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32"/>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2"/>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2"/>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32"/>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32"/>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2"/>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2"/>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2"/>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2"/>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2"/>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2"/>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76" name="Google Shape;1676;p32"/>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1677" name="Google Shape;1677;p32"/>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1678" name="Google Shape;1678;p32"/>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2"/>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2"/>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2"/>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p5"/>
          <p:cNvSpPr txBox="1"/>
          <p:nvPr>
            <p:ph type="title"/>
          </p:nvPr>
        </p:nvSpPr>
        <p:spPr>
          <a:xfrm>
            <a:off x="1807671" y="338325"/>
            <a:ext cx="55287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177" name="Google Shape;177;p5"/>
          <p:cNvSpPr txBox="1"/>
          <p:nvPr>
            <p:ph idx="1" type="subTitle"/>
          </p:nvPr>
        </p:nvSpPr>
        <p:spPr>
          <a:xfrm>
            <a:off x="4956048"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8" name="Google Shape;178;p5"/>
          <p:cNvSpPr txBox="1"/>
          <p:nvPr>
            <p:ph idx="2" type="subTitle"/>
          </p:nvPr>
        </p:nvSpPr>
        <p:spPr>
          <a:xfrm>
            <a:off x="2093976" y="2532888"/>
            <a:ext cx="2084700" cy="1362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p:txBody>
      </p:sp>
      <p:sp>
        <p:nvSpPr>
          <p:cNvPr id="179" name="Google Shape;179;p5"/>
          <p:cNvSpPr txBox="1"/>
          <p:nvPr>
            <p:ph idx="3" type="subTitle"/>
          </p:nvPr>
        </p:nvSpPr>
        <p:spPr>
          <a:xfrm>
            <a:off x="4956048" y="2221992"/>
            <a:ext cx="2084700" cy="2835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0" name="Google Shape;180;p5"/>
          <p:cNvSpPr txBox="1"/>
          <p:nvPr>
            <p:ph idx="4" type="subTitle"/>
          </p:nvPr>
        </p:nvSpPr>
        <p:spPr>
          <a:xfrm>
            <a:off x="2093976" y="2203704"/>
            <a:ext cx="2084700" cy="310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rtl="0" algn="ctr">
              <a:spcBef>
                <a:spcPts val="0"/>
              </a:spcBef>
              <a:spcAft>
                <a:spcPts val="0"/>
              </a:spcAft>
              <a:buNone/>
              <a:defRPr sz="1600">
                <a:solidFill>
                  <a:schemeClr val="accent1"/>
                </a:solidFill>
              </a:defRPr>
            </a:lvl2pPr>
            <a:lvl3pPr lvl="2" rtl="0" algn="ctr">
              <a:spcBef>
                <a:spcPts val="0"/>
              </a:spcBef>
              <a:spcAft>
                <a:spcPts val="0"/>
              </a:spcAft>
              <a:buNone/>
              <a:defRPr sz="1600">
                <a:solidFill>
                  <a:schemeClr val="accent1"/>
                </a:solidFill>
              </a:defRPr>
            </a:lvl3pPr>
            <a:lvl4pPr lvl="3" rtl="0" algn="ctr">
              <a:spcBef>
                <a:spcPts val="0"/>
              </a:spcBef>
              <a:spcAft>
                <a:spcPts val="0"/>
              </a:spcAft>
              <a:buNone/>
              <a:defRPr sz="1600">
                <a:solidFill>
                  <a:schemeClr val="accent1"/>
                </a:solidFill>
              </a:defRPr>
            </a:lvl4pPr>
            <a:lvl5pPr lvl="4" rtl="0" algn="ctr">
              <a:spcBef>
                <a:spcPts val="0"/>
              </a:spcBef>
              <a:spcAft>
                <a:spcPts val="0"/>
              </a:spcAft>
              <a:buNone/>
              <a:defRPr sz="1600">
                <a:solidFill>
                  <a:schemeClr val="accent1"/>
                </a:solidFill>
              </a:defRPr>
            </a:lvl5pPr>
            <a:lvl6pPr lvl="5" rtl="0" algn="ctr">
              <a:spcBef>
                <a:spcPts val="0"/>
              </a:spcBef>
              <a:spcAft>
                <a:spcPts val="0"/>
              </a:spcAft>
              <a:buNone/>
              <a:defRPr sz="1600">
                <a:solidFill>
                  <a:schemeClr val="accent1"/>
                </a:solidFill>
              </a:defRPr>
            </a:lvl6pPr>
            <a:lvl7pPr lvl="6" rtl="0" algn="ctr">
              <a:spcBef>
                <a:spcPts val="0"/>
              </a:spcBef>
              <a:spcAft>
                <a:spcPts val="0"/>
              </a:spcAft>
              <a:buNone/>
              <a:defRPr sz="1600">
                <a:solidFill>
                  <a:schemeClr val="accent1"/>
                </a:solidFill>
              </a:defRPr>
            </a:lvl7pPr>
            <a:lvl8pPr lvl="7" rtl="0" algn="ctr">
              <a:spcBef>
                <a:spcPts val="0"/>
              </a:spcBef>
              <a:spcAft>
                <a:spcPts val="0"/>
              </a:spcAft>
              <a:buNone/>
              <a:defRPr sz="1600">
                <a:solidFill>
                  <a:schemeClr val="accent1"/>
                </a:solidFill>
              </a:defRPr>
            </a:lvl8pPr>
            <a:lvl9pPr lvl="8" rtl="0" algn="ctr">
              <a:spcBef>
                <a:spcPts val="0"/>
              </a:spcBef>
              <a:spcAft>
                <a:spcPts val="0"/>
              </a:spcAft>
              <a:buNone/>
              <a:defRPr sz="1600">
                <a:solidFill>
                  <a:schemeClr val="accent1"/>
                </a:solidFill>
              </a:defRPr>
            </a:lvl9pPr>
          </a:lstStyle>
          <a:p/>
        </p:txBody>
      </p:sp>
      <p:sp>
        <p:nvSpPr>
          <p:cNvPr id="181" name="Google Shape;181;p5"/>
          <p:cNvSpPr txBox="1"/>
          <p:nvPr>
            <p:ph hasCustomPrompt="1" idx="5" type="title"/>
          </p:nvPr>
        </p:nvSpPr>
        <p:spPr>
          <a:xfrm>
            <a:off x="2779776"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82" name="Google Shape;182;p5"/>
          <p:cNvSpPr txBox="1"/>
          <p:nvPr>
            <p:ph hasCustomPrompt="1" idx="6" type="title"/>
          </p:nvPr>
        </p:nvSpPr>
        <p:spPr>
          <a:xfrm>
            <a:off x="5641848" y="1627632"/>
            <a:ext cx="722400" cy="45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02" name="Google Shape;202;p5"/>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6" name="Google Shape;236;p5"/>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37" name="Google Shape;237;p5"/>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38" name="Google Shape;238;p5"/>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63" name="Google Shape;263;p6"/>
            <p:cNvCxnSpPr/>
            <p:nvPr/>
          </p:nvCxnSpPr>
          <p:spPr>
            <a:xfrm>
              <a:off x="723725" y="613"/>
              <a:ext cx="0" cy="2501400"/>
            </a:xfrm>
            <a:prstGeom prst="straightConnector1">
              <a:avLst/>
            </a:prstGeom>
            <a:noFill/>
            <a:ln cap="flat" cmpd="sng" w="9525">
              <a:solidFill>
                <a:schemeClr val="dk1"/>
              </a:solidFill>
              <a:prstDash val="solid"/>
              <a:round/>
              <a:headEnd len="med" w="med" type="none"/>
              <a:tailEnd len="med" w="med" type="none"/>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6"/>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7" name="Google Shape;297;p6"/>
            <p:cNvCxnSpPr/>
            <p:nvPr/>
          </p:nvCxnSpPr>
          <p:spPr>
            <a:xfrm>
              <a:off x="8407225" y="0"/>
              <a:ext cx="0" cy="2160900"/>
            </a:xfrm>
            <a:prstGeom prst="straightConnector1">
              <a:avLst/>
            </a:prstGeom>
            <a:noFill/>
            <a:ln cap="flat" cmpd="sng" w="9525">
              <a:solidFill>
                <a:schemeClr val="dk1"/>
              </a:solidFill>
              <a:prstDash val="solid"/>
              <a:round/>
              <a:headEnd len="med" w="med" type="none"/>
              <a:tailEnd len="med" w="med" type="none"/>
            </a:ln>
          </p:spPr>
        </p:cxnSp>
        <p:cxnSp>
          <p:nvCxnSpPr>
            <p:cNvPr id="298" name="Google Shape;298;p6"/>
            <p:cNvCxnSpPr/>
            <p:nvPr/>
          </p:nvCxnSpPr>
          <p:spPr>
            <a:xfrm>
              <a:off x="718025" y="2985634"/>
              <a:ext cx="0" cy="2160900"/>
            </a:xfrm>
            <a:prstGeom prst="straightConnector1">
              <a:avLst/>
            </a:prstGeom>
            <a:noFill/>
            <a:ln cap="flat" cmpd="sng" w="9525">
              <a:solidFill>
                <a:schemeClr val="dk1"/>
              </a:solidFill>
              <a:prstDash val="solid"/>
              <a:round/>
              <a:headEnd len="med" w="med" type="none"/>
              <a:tailEnd len="med" w="med" type="none"/>
            </a:ln>
          </p:spPr>
        </p:cxnSp>
        <p:sp>
          <p:nvSpPr>
            <p:cNvPr id="299" name="Google Shape;299;p6"/>
            <p:cNvSpPr/>
            <p:nvPr/>
          </p:nvSpPr>
          <p:spPr>
            <a:xfrm>
              <a:off x="671825" y="458788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6"/>
            <p:cNvSpPr/>
            <p:nvPr/>
          </p:nvSpPr>
          <p:spPr>
            <a:xfrm>
              <a:off x="671825" y="3940338"/>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6"/>
            <p:cNvSpPr/>
            <p:nvPr/>
          </p:nvSpPr>
          <p:spPr>
            <a:xfrm>
              <a:off x="8361025" y="1453500"/>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6"/>
            <p:cNvSpPr/>
            <p:nvPr/>
          </p:nvSpPr>
          <p:spPr>
            <a:xfrm>
              <a:off x="8361025" y="234875"/>
              <a:ext cx="92400" cy="924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3" name="Shape 303"/>
        <p:cNvGrpSpPr/>
        <p:nvPr/>
      </p:nvGrpSpPr>
      <p:grpSpPr>
        <a:xfrm>
          <a:off x="0" y="0"/>
          <a:ext cx="0" cy="0"/>
          <a:chOff x="0" y="0"/>
          <a:chExt cx="0" cy="0"/>
        </a:xfrm>
      </p:grpSpPr>
      <p:sp>
        <p:nvSpPr>
          <p:cNvPr id="304" name="Google Shape;304;p7"/>
          <p:cNvSpPr txBox="1"/>
          <p:nvPr>
            <p:ph idx="1" type="subTitle"/>
          </p:nvPr>
        </p:nvSpPr>
        <p:spPr>
          <a:xfrm>
            <a:off x="804672" y="1984248"/>
            <a:ext cx="3291900" cy="1371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p:txBody>
      </p:sp>
      <p:sp>
        <p:nvSpPr>
          <p:cNvPr id="305" name="Google Shape;305;p7"/>
          <p:cNvSpPr txBox="1"/>
          <p:nvPr>
            <p:ph type="title"/>
          </p:nvPr>
        </p:nvSpPr>
        <p:spPr>
          <a:xfrm>
            <a:off x="804672" y="3319272"/>
            <a:ext cx="3291900" cy="4023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p:txBody>
      </p:sp>
      <p:cxnSp>
        <p:nvCxnSpPr>
          <p:cNvPr id="306" name="Google Shape;306;p7"/>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307" name="Google Shape;307;p7"/>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308" name="Google Shape;308;p7"/>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1" name="Google Shape;321;p7"/>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9" name="Google Shape;339;p7"/>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7"/>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6"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rect b="b" l="l" r="r" t="t"/>
              <a:pathLst>
                <a:path extrusionOk="0" h="132620" w="277371">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417100" y="1285575"/>
              <a:ext cx="6842700" cy="3314500"/>
            </a:xfrm>
            <a:custGeom>
              <a:rect b="b" l="l" r="r" t="t"/>
              <a:pathLst>
                <a:path extrusionOk="0" h="132580" w="273708">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txBox="1"/>
          <p:nvPr>
            <p:ph type="title"/>
          </p:nvPr>
        </p:nvSpPr>
        <p:spPr>
          <a:xfrm>
            <a:off x="2624328" y="1620753"/>
            <a:ext cx="3904500" cy="190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cap="flat" cmpd="sng" w="9525">
              <a:solidFill>
                <a:schemeClr val="dk1"/>
              </a:solidFill>
              <a:prstDash val="solid"/>
              <a:round/>
              <a:headEnd len="med" w="med" type="none"/>
              <a:tailEnd len="med" w="med" type="none"/>
            </a:ln>
          </p:spPr>
        </p:cxnSp>
        <p:cxnSp>
          <p:nvCxnSpPr>
            <p:cNvPr id="373" name="Google Shape;373;p8"/>
            <p:cNvCxnSpPr/>
            <p:nvPr/>
          </p:nvCxnSpPr>
          <p:spPr>
            <a:xfrm flipH="1" rot="10800000">
              <a:off x="1562083" y="4492325"/>
              <a:ext cx="1342200" cy="315300"/>
            </a:xfrm>
            <a:prstGeom prst="straightConnector1">
              <a:avLst/>
            </a:prstGeom>
            <a:noFill/>
            <a:ln cap="flat" cmpd="sng" w="9525">
              <a:solidFill>
                <a:schemeClr val="dk1"/>
              </a:solidFill>
              <a:prstDash val="solid"/>
              <a:round/>
              <a:headEnd len="med" w="med" type="none"/>
              <a:tailEnd len="med" w="med" type="none"/>
            </a:ln>
          </p:spPr>
        </p:cxnSp>
        <p:cxnSp>
          <p:nvCxnSpPr>
            <p:cNvPr id="374" name="Google Shape;374;p8"/>
            <p:cNvCxnSpPr/>
            <p:nvPr/>
          </p:nvCxnSpPr>
          <p:spPr>
            <a:xfrm>
              <a:off x="259558" y="4408000"/>
              <a:ext cx="1332000" cy="392100"/>
            </a:xfrm>
            <a:prstGeom prst="straightConnector1">
              <a:avLst/>
            </a:prstGeom>
            <a:noFill/>
            <a:ln cap="flat" cmpd="sng" w="9525">
              <a:solidFill>
                <a:schemeClr val="dk1"/>
              </a:solidFill>
              <a:prstDash val="solid"/>
              <a:round/>
              <a:headEnd len="med" w="med" type="none"/>
              <a:tailEnd len="med" w="med" type="none"/>
            </a:ln>
          </p:spPr>
        </p:cxnSp>
        <p:cxnSp>
          <p:nvCxnSpPr>
            <p:cNvPr id="375" name="Google Shape;375;p8"/>
            <p:cNvCxnSpPr/>
            <p:nvPr/>
          </p:nvCxnSpPr>
          <p:spPr>
            <a:xfrm>
              <a:off x="-6867" y="3993550"/>
              <a:ext cx="273900" cy="407100"/>
            </a:xfrm>
            <a:prstGeom prst="straightConnector1">
              <a:avLst/>
            </a:prstGeom>
            <a:noFill/>
            <a:ln cap="flat" cmpd="sng" w="9525">
              <a:solidFill>
                <a:schemeClr val="dk1"/>
              </a:solidFill>
              <a:prstDash val="solid"/>
              <a:round/>
              <a:headEnd len="med" w="med" type="none"/>
              <a:tailEnd len="med" w="med" type="none"/>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4" name="Google Shape;404;p8"/>
            <p:cNvCxnSpPr/>
            <p:nvPr/>
          </p:nvCxnSpPr>
          <p:spPr>
            <a:xfrm rot="10800000">
              <a:off x="5995050" y="226600"/>
              <a:ext cx="1504500" cy="22470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8"/>
            <p:cNvCxnSpPr/>
            <p:nvPr/>
          </p:nvCxnSpPr>
          <p:spPr>
            <a:xfrm rot="10800000">
              <a:off x="7512925" y="457850"/>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8"/>
            <p:cNvCxnSpPr/>
            <p:nvPr/>
          </p:nvCxnSpPr>
          <p:spPr>
            <a:xfrm flipH="1">
              <a:off x="8348975" y="-6625"/>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8"/>
            <p:cNvSpPr/>
            <p:nvPr/>
          </p:nvSpPr>
          <p:spPr>
            <a:xfrm>
              <a:off x="5829305" y="687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a:off x="5827050" y="661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p:nvPr/>
          </p:nvSpPr>
          <p:spPr>
            <a:xfrm>
              <a:off x="5865794" y="1052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
            <p:cNvSpPr/>
            <p:nvPr/>
          </p:nvSpPr>
          <p:spPr>
            <a:xfrm>
              <a:off x="5863552" y="1026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5905382" y="1447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5903140" y="1425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8" name="Shape 438"/>
        <p:cNvGrpSpPr/>
        <p:nvPr/>
      </p:nvGrpSpPr>
      <p:grpSpPr>
        <a:xfrm>
          <a:off x="0" y="0"/>
          <a:ext cx="0" cy="0"/>
          <a:chOff x="0" y="0"/>
          <a:chExt cx="0" cy="0"/>
        </a:xfrm>
      </p:grpSpPr>
      <p:sp>
        <p:nvSpPr>
          <p:cNvPr id="439" name="Google Shape;439;p9"/>
          <p:cNvSpPr txBox="1"/>
          <p:nvPr>
            <p:ph type="title"/>
          </p:nvPr>
        </p:nvSpPr>
        <p:spPr>
          <a:xfrm>
            <a:off x="896112" y="2039112"/>
            <a:ext cx="3566100" cy="1362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40" name="Google Shape;440;p9"/>
          <p:cNvSpPr txBox="1"/>
          <p:nvPr>
            <p:ph idx="1" type="body"/>
          </p:nvPr>
        </p:nvSpPr>
        <p:spPr>
          <a:xfrm>
            <a:off x="4899150" y="821850"/>
            <a:ext cx="3096000" cy="3478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indent="-317500" lvl="1" marL="914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indent="-317500" lvl="2" marL="1371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indent="-317500" lvl="3" marL="1828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indent="-317500" lvl="4" marL="22860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indent="-317500" lvl="5" marL="27432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indent="-317500" lvl="6" marL="32004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indent="-317500" lvl="7" marL="36576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indent="-317500" lvl="8" marL="41148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p:txBody>
      </p:sp>
      <p:cxnSp>
        <p:nvCxnSpPr>
          <p:cNvPr id="441" name="Google Shape;441;p9"/>
          <p:cNvCxnSpPr/>
          <p:nvPr/>
        </p:nvCxnSpPr>
        <p:spPr>
          <a:xfrm>
            <a:off x="1645925" y="523125"/>
            <a:ext cx="1672500" cy="126000"/>
          </a:xfrm>
          <a:prstGeom prst="straightConnector1">
            <a:avLst/>
          </a:prstGeom>
          <a:noFill/>
          <a:ln cap="flat" cmpd="sng" w="9525">
            <a:solidFill>
              <a:schemeClr val="dk1"/>
            </a:solidFill>
            <a:prstDash val="solid"/>
            <a:round/>
            <a:headEnd len="med" w="med" type="none"/>
            <a:tailEnd len="med" w="med" type="none"/>
          </a:ln>
        </p:spPr>
      </p:cxnSp>
      <p:cxnSp>
        <p:nvCxnSpPr>
          <p:cNvPr id="442" name="Google Shape;442;p9"/>
          <p:cNvCxnSpPr/>
          <p:nvPr/>
        </p:nvCxnSpPr>
        <p:spPr>
          <a:xfrm flipH="1" rot="10800000">
            <a:off x="803050" y="529675"/>
            <a:ext cx="829500" cy="743400"/>
          </a:xfrm>
          <a:prstGeom prst="straightConnector1">
            <a:avLst/>
          </a:prstGeom>
          <a:noFill/>
          <a:ln cap="flat" cmpd="sng" w="9525">
            <a:solidFill>
              <a:schemeClr val="dk1"/>
            </a:solidFill>
            <a:prstDash val="solid"/>
            <a:round/>
            <a:headEnd len="med" w="med" type="none"/>
            <a:tailEnd len="med" w="med" type="none"/>
          </a:ln>
        </p:spPr>
      </p:cxnSp>
      <p:cxnSp>
        <p:nvCxnSpPr>
          <p:cNvPr id="443" name="Google Shape;443;p9"/>
          <p:cNvCxnSpPr/>
          <p:nvPr/>
        </p:nvCxnSpPr>
        <p:spPr>
          <a:xfrm>
            <a:off x="0" y="65200"/>
            <a:ext cx="796500" cy="1188000"/>
          </a:xfrm>
          <a:prstGeom prst="straightConnector1">
            <a:avLst/>
          </a:prstGeom>
          <a:noFill/>
          <a:ln cap="flat" cmpd="sng" w="9525">
            <a:solidFill>
              <a:schemeClr val="dk1"/>
            </a:solidFill>
            <a:prstDash val="solid"/>
            <a:round/>
            <a:headEnd len="med" w="med" type="none"/>
            <a:tailEnd len="med" w="med" type="none"/>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9"/>
          <p:cNvSpPr/>
          <p:nvPr/>
        </p:nvSpPr>
        <p:spPr>
          <a:xfrm flipH="1">
            <a:off x="3166281" y="497632"/>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flipH="1">
            <a:off x="3164039" y="495100"/>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flipH="1">
            <a:off x="3202780" y="534134"/>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flipH="1">
            <a:off x="3200525" y="531602"/>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flipH="1">
            <a:off x="3242641" y="573709"/>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flipH="1">
            <a:off x="3240109" y="571467"/>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74" name="Google Shape;474;p9"/>
          <p:cNvCxnSpPr/>
          <p:nvPr/>
        </p:nvCxnSpPr>
        <p:spPr>
          <a:xfrm>
            <a:off x="791400" y="42124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475" name="Google Shape;475;p9"/>
          <p:cNvCxnSpPr/>
          <p:nvPr/>
        </p:nvCxnSpPr>
        <p:spPr>
          <a:xfrm flipH="1" rot="10800000">
            <a:off x="0" y="42204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1" name="Shape 501"/>
        <p:cNvGrpSpPr/>
        <p:nvPr/>
      </p:nvGrpSpPr>
      <p:grpSpPr>
        <a:xfrm>
          <a:off x="0" y="0"/>
          <a:ext cx="0" cy="0"/>
          <a:chOff x="0" y="0"/>
          <a:chExt cx="0" cy="0"/>
        </a:xfrm>
      </p:grpSpPr>
      <p:sp>
        <p:nvSpPr>
          <p:cNvPr id="502" name="Google Shape;502;p10"/>
          <p:cNvSpPr txBox="1"/>
          <p:nvPr>
            <p:ph idx="1" type="body"/>
          </p:nvPr>
        </p:nvSpPr>
        <p:spPr>
          <a:xfrm>
            <a:off x="1122050" y="1947672"/>
            <a:ext cx="2788800" cy="13626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p:txBody>
      </p:sp>
      <p:sp>
        <p:nvSpPr>
          <p:cNvPr id="503" name="Google Shape;503;p10"/>
          <p:cNvSpPr txBox="1"/>
          <p:nvPr>
            <p:ph type="title"/>
          </p:nvPr>
        </p:nvSpPr>
        <p:spPr>
          <a:xfrm>
            <a:off x="2100600" y="347472"/>
            <a:ext cx="4947000" cy="58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cxnSp>
        <p:nvCxnSpPr>
          <p:cNvPr id="504" name="Google Shape;504;p10"/>
          <p:cNvCxnSpPr/>
          <p:nvPr/>
        </p:nvCxnSpPr>
        <p:spPr>
          <a:xfrm>
            <a:off x="590450" y="4340600"/>
            <a:ext cx="1212900" cy="422700"/>
          </a:xfrm>
          <a:prstGeom prst="straightConnector1">
            <a:avLst/>
          </a:prstGeom>
          <a:noFill/>
          <a:ln cap="flat" cmpd="sng" w="9525">
            <a:solidFill>
              <a:schemeClr val="dk1"/>
            </a:solidFill>
            <a:prstDash val="solid"/>
            <a:round/>
            <a:headEnd len="med" w="med" type="none"/>
            <a:tailEnd len="med" w="med" type="none"/>
          </a:ln>
        </p:spPr>
      </p:cxnSp>
      <p:cxnSp>
        <p:nvCxnSpPr>
          <p:cNvPr id="505" name="Google Shape;505;p10"/>
          <p:cNvCxnSpPr/>
          <p:nvPr/>
        </p:nvCxnSpPr>
        <p:spPr>
          <a:xfrm flipH="1" rot="10800000">
            <a:off x="7975" y="4332600"/>
            <a:ext cx="582600" cy="654300"/>
          </a:xfrm>
          <a:prstGeom prst="straightConnector1">
            <a:avLst/>
          </a:prstGeom>
          <a:noFill/>
          <a:ln cap="flat" cmpd="sng" w="9525">
            <a:solidFill>
              <a:schemeClr val="dk1"/>
            </a:solidFill>
            <a:prstDash val="solid"/>
            <a:round/>
            <a:headEnd len="med" w="med" type="none"/>
            <a:tailEnd len="med" w="med" type="none"/>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flipH="1">
              <a:off x="3164039" y="430875"/>
              <a:ext cx="293111" cy="293388"/>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flipH="1">
              <a:off x="3202780" y="469909"/>
              <a:ext cx="215626" cy="215337"/>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flipH="1">
              <a:off x="3200525" y="467377"/>
              <a:ext cx="220123" cy="220400"/>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flipH="1">
              <a:off x="3242641" y="509484"/>
              <a:ext cx="136177" cy="136177"/>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flipH="1">
              <a:off x="3240109" y="507242"/>
              <a:ext cx="140951" cy="140674"/>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18" name="Google Shape;518;p10"/>
          <p:cNvCxnSpPr/>
          <p:nvPr/>
        </p:nvCxnSpPr>
        <p:spPr>
          <a:xfrm rot="10800000">
            <a:off x="7196975" y="295100"/>
            <a:ext cx="1157100" cy="542700"/>
          </a:xfrm>
          <a:prstGeom prst="straightConnector1">
            <a:avLst/>
          </a:prstGeom>
          <a:noFill/>
          <a:ln cap="flat" cmpd="sng" w="9525">
            <a:solidFill>
              <a:schemeClr val="dk1"/>
            </a:solidFill>
            <a:prstDash val="solid"/>
            <a:round/>
            <a:headEnd len="med" w="med" type="none"/>
            <a:tailEnd len="med" w="med" type="none"/>
          </a:ln>
        </p:spPr>
      </p:cxnSp>
      <p:cxnSp>
        <p:nvCxnSpPr>
          <p:cNvPr id="519" name="Google Shape;519;p10"/>
          <p:cNvCxnSpPr/>
          <p:nvPr/>
        </p:nvCxnSpPr>
        <p:spPr>
          <a:xfrm flipH="1">
            <a:off x="8354075" y="-6625"/>
            <a:ext cx="791400" cy="836400"/>
          </a:xfrm>
          <a:prstGeom prst="straightConnector1">
            <a:avLst/>
          </a:prstGeom>
          <a:noFill/>
          <a:ln cap="flat" cmpd="sng" w="9525">
            <a:solidFill>
              <a:schemeClr val="dk1"/>
            </a:solidFill>
            <a:prstDash val="solid"/>
            <a:round/>
            <a:headEnd len="med" w="med" type="none"/>
            <a:tailEnd len="med" w="med" type="none"/>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rect b="b" l="l" r="r" t="t"/>
              <a:pathLst>
                <a:path extrusionOk="0" h="22893" w="22915">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8064275" y="887850"/>
              <a:ext cx="581800" cy="582350"/>
            </a:xfrm>
            <a:custGeom>
              <a:rect b="b" l="l" r="r" t="t"/>
              <a:pathLst>
                <a:path extrusionOk="0" h="23294" w="23272">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8141175" y="965325"/>
              <a:ext cx="428000" cy="427425"/>
            </a:xfrm>
            <a:custGeom>
              <a:rect b="b" l="l" r="r" t="t"/>
              <a:pathLst>
                <a:path extrusionOk="0" h="17097" w="1712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0"/>
            <p:cNvSpPr/>
            <p:nvPr/>
          </p:nvSpPr>
          <p:spPr>
            <a:xfrm>
              <a:off x="8136725" y="960300"/>
              <a:ext cx="436925" cy="437475"/>
            </a:xfrm>
            <a:custGeom>
              <a:rect b="b" l="l" r="r" t="t"/>
              <a:pathLst>
                <a:path extrusionOk="0" h="17499" w="17477">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0"/>
            <p:cNvSpPr/>
            <p:nvPr/>
          </p:nvSpPr>
          <p:spPr>
            <a:xfrm>
              <a:off x="8219750" y="1043875"/>
              <a:ext cx="270300" cy="270300"/>
            </a:xfrm>
            <a:custGeom>
              <a:rect b="b" l="l" r="r" t="t"/>
              <a:pathLst>
                <a:path extrusionOk="0" h="10812" w="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8215300" y="1039425"/>
              <a:ext cx="279775" cy="279225"/>
            </a:xfrm>
            <a:custGeom>
              <a:rect b="b" l="l" r="r" t="t"/>
              <a:pathLst>
                <a:path extrusionOk="0" h="11169" w="11191">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rect b="b" l="l" r="r" t="t"/>
              <a:pathLst>
                <a:path extrusionOk="0" h="11302" w="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0"/>
            <p:cNvSpPr/>
            <p:nvPr/>
          </p:nvSpPr>
          <p:spPr>
            <a:xfrm>
              <a:off x="7353050" y="316275"/>
              <a:ext cx="292025" cy="292575"/>
            </a:xfrm>
            <a:custGeom>
              <a:rect b="b" l="l" r="r" t="t"/>
              <a:pathLst>
                <a:path extrusionOk="0" h="11703" w="11681">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0"/>
            <p:cNvSpPr/>
            <p:nvPr/>
          </p:nvSpPr>
          <p:spPr>
            <a:xfrm>
              <a:off x="7419925" y="383125"/>
              <a:ext cx="158275" cy="158300"/>
            </a:xfrm>
            <a:custGeom>
              <a:rect b="b" l="l" r="r" t="t"/>
              <a:pathLst>
                <a:path extrusionOk="0" h="6332" w="6331">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0"/>
            <p:cNvSpPr/>
            <p:nvPr/>
          </p:nvSpPr>
          <p:spPr>
            <a:xfrm>
              <a:off x="7415475" y="378675"/>
              <a:ext cx="167750" cy="167775"/>
            </a:xfrm>
            <a:custGeom>
              <a:rect b="b" l="l" r="r" t="t"/>
              <a:pathLst>
                <a:path extrusionOk="0" h="6711" w="671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rect b="b" l="l" r="r" t="t"/>
              <a:pathLst>
                <a:path extrusionOk="0" h="6621" w="6644">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0"/>
            <p:cNvSpPr/>
            <p:nvPr/>
          </p:nvSpPr>
          <p:spPr>
            <a:xfrm>
              <a:off x="8792300" y="321275"/>
              <a:ext cx="175000" cy="175000"/>
            </a:xfrm>
            <a:custGeom>
              <a:rect b="b" l="l" r="r" t="t"/>
              <a:pathLst>
                <a:path extrusionOk="0" h="7000" w="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0"/>
            <p:cNvSpPr/>
            <p:nvPr/>
          </p:nvSpPr>
          <p:spPr>
            <a:xfrm>
              <a:off x="8833525" y="362525"/>
              <a:ext cx="92550" cy="93075"/>
            </a:xfrm>
            <a:custGeom>
              <a:rect b="b" l="l" r="r" t="t"/>
              <a:pathLst>
                <a:path extrusionOk="0" h="3723" w="3702">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0"/>
            <p:cNvSpPr/>
            <p:nvPr/>
          </p:nvSpPr>
          <p:spPr>
            <a:xfrm>
              <a:off x="8828525" y="358050"/>
              <a:ext cx="102550" cy="102000"/>
            </a:xfrm>
            <a:custGeom>
              <a:rect b="b" l="l" r="r" t="t"/>
              <a:pathLst>
                <a:path extrusionOk="0" h="4080" w="4102">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a:off x="5736381"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a:off x="5810388" y="212375"/>
              <a:ext cx="27000" cy="2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3750" y="526925"/>
            <a:ext cx="7696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grpSp>
        <p:nvGrpSpPr>
          <p:cNvPr id="1686" name="Google Shape;1686;p33"/>
          <p:cNvGrpSpPr/>
          <p:nvPr/>
        </p:nvGrpSpPr>
        <p:grpSpPr>
          <a:xfrm>
            <a:off x="75334" y="1399832"/>
            <a:ext cx="4498593" cy="3637710"/>
            <a:chOff x="469775" y="238125"/>
            <a:chExt cx="6679425" cy="5229600"/>
          </a:xfrm>
        </p:grpSpPr>
        <p:sp>
          <p:nvSpPr>
            <p:cNvPr id="1687" name="Google Shape;1687;p33"/>
            <p:cNvSpPr/>
            <p:nvPr/>
          </p:nvSpPr>
          <p:spPr>
            <a:xfrm>
              <a:off x="830950" y="238200"/>
              <a:ext cx="6001825" cy="5109175"/>
            </a:xfrm>
            <a:custGeom>
              <a:rect b="b" l="l" r="r" t="t"/>
              <a:pathLst>
                <a:path extrusionOk="0" h="204367" w="240073">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3"/>
            <p:cNvSpPr/>
            <p:nvPr/>
          </p:nvSpPr>
          <p:spPr>
            <a:xfrm>
              <a:off x="1009000" y="238125"/>
              <a:ext cx="5764775" cy="5102425"/>
            </a:xfrm>
            <a:custGeom>
              <a:rect b="b" l="l" r="r" t="t"/>
              <a:pathLst>
                <a:path extrusionOk="0" h="204097" w="230591">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3"/>
            <p:cNvSpPr/>
            <p:nvPr/>
          </p:nvSpPr>
          <p:spPr>
            <a:xfrm>
              <a:off x="6155150" y="3211050"/>
              <a:ext cx="888225" cy="2247525"/>
            </a:xfrm>
            <a:custGeom>
              <a:rect b="b" l="l" r="r" t="t"/>
              <a:pathLst>
                <a:path extrusionOk="0" h="89901" w="35529">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3"/>
            <p:cNvSpPr/>
            <p:nvPr/>
          </p:nvSpPr>
          <p:spPr>
            <a:xfrm>
              <a:off x="2992975" y="2455100"/>
              <a:ext cx="2658575" cy="3012625"/>
            </a:xfrm>
            <a:custGeom>
              <a:rect b="b" l="l" r="r" t="t"/>
              <a:pathLst>
                <a:path extrusionOk="0" h="120505" w="106343">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3"/>
            <p:cNvSpPr/>
            <p:nvPr/>
          </p:nvSpPr>
          <p:spPr>
            <a:xfrm>
              <a:off x="2992975" y="2709450"/>
              <a:ext cx="2434725" cy="2758275"/>
            </a:xfrm>
            <a:custGeom>
              <a:rect b="b" l="l" r="r" t="t"/>
              <a:pathLst>
                <a:path extrusionOk="0" h="110331" w="97389">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3"/>
            <p:cNvSpPr/>
            <p:nvPr/>
          </p:nvSpPr>
          <p:spPr>
            <a:xfrm>
              <a:off x="5418525" y="2464250"/>
              <a:ext cx="224875" cy="2994325"/>
            </a:xfrm>
            <a:custGeom>
              <a:rect b="b" l="l" r="r" t="t"/>
              <a:pathLst>
                <a:path extrusionOk="0" h="119773" w="8995">
                  <a:moveTo>
                    <a:pt x="8995" y="1"/>
                  </a:moveTo>
                  <a:lnTo>
                    <a:pt x="1" y="10134"/>
                  </a:lnTo>
                  <a:lnTo>
                    <a:pt x="1" y="119772"/>
                  </a:lnTo>
                  <a:lnTo>
                    <a:pt x="8995" y="119772"/>
                  </a:lnTo>
                  <a:lnTo>
                    <a:pt x="89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3"/>
            <p:cNvSpPr/>
            <p:nvPr/>
          </p:nvSpPr>
          <p:spPr>
            <a:xfrm>
              <a:off x="5533500" y="4907100"/>
              <a:ext cx="109900" cy="551475"/>
            </a:xfrm>
            <a:custGeom>
              <a:rect b="b" l="l" r="r" t="t"/>
              <a:pathLst>
                <a:path extrusionOk="0" h="22059" w="4396">
                  <a:moveTo>
                    <a:pt x="0" y="1"/>
                  </a:moveTo>
                  <a:lnTo>
                    <a:pt x="0"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3"/>
            <p:cNvSpPr/>
            <p:nvPr/>
          </p:nvSpPr>
          <p:spPr>
            <a:xfrm>
              <a:off x="5525350" y="4898950"/>
              <a:ext cx="126200" cy="568775"/>
            </a:xfrm>
            <a:custGeom>
              <a:rect b="b" l="l" r="r" t="t"/>
              <a:pathLst>
                <a:path extrusionOk="0" h="22751" w="5048">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3"/>
            <p:cNvSpPr/>
            <p:nvPr/>
          </p:nvSpPr>
          <p:spPr>
            <a:xfrm>
              <a:off x="5643375" y="4524550"/>
              <a:ext cx="474150" cy="934025"/>
            </a:xfrm>
            <a:custGeom>
              <a:rect b="b" l="l" r="r" t="t"/>
              <a:pathLst>
                <a:path extrusionOk="0" h="37361" w="18966">
                  <a:moveTo>
                    <a:pt x="18965" y="0"/>
                  </a:moveTo>
                  <a:lnTo>
                    <a:pt x="1" y="15303"/>
                  </a:lnTo>
                  <a:lnTo>
                    <a:pt x="1" y="37360"/>
                  </a:lnTo>
                  <a:lnTo>
                    <a:pt x="18965" y="37360"/>
                  </a:lnTo>
                  <a:lnTo>
                    <a:pt x="189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3"/>
            <p:cNvSpPr/>
            <p:nvPr/>
          </p:nvSpPr>
          <p:spPr>
            <a:xfrm>
              <a:off x="5634225" y="4516325"/>
              <a:ext cx="491450" cy="951400"/>
            </a:xfrm>
            <a:custGeom>
              <a:rect b="b" l="l" r="r" t="t"/>
              <a:pathLst>
                <a:path extrusionOk="0" h="38056" w="19658">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3"/>
            <p:cNvSpPr/>
            <p:nvPr/>
          </p:nvSpPr>
          <p:spPr>
            <a:xfrm>
              <a:off x="1820900" y="4907100"/>
              <a:ext cx="109900" cy="551475"/>
            </a:xfrm>
            <a:custGeom>
              <a:rect b="b" l="l" r="r" t="t"/>
              <a:pathLst>
                <a:path extrusionOk="0" h="22059" w="4396">
                  <a:moveTo>
                    <a:pt x="1" y="1"/>
                  </a:moveTo>
                  <a:lnTo>
                    <a:pt x="1" y="22058"/>
                  </a:lnTo>
                  <a:lnTo>
                    <a:pt x="4396" y="22058"/>
                  </a:lnTo>
                  <a:lnTo>
                    <a:pt x="439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3"/>
            <p:cNvSpPr/>
            <p:nvPr/>
          </p:nvSpPr>
          <p:spPr>
            <a:xfrm>
              <a:off x="1812775" y="4898950"/>
              <a:ext cx="126175" cy="568775"/>
            </a:xfrm>
            <a:custGeom>
              <a:rect b="b" l="l" r="r" t="t"/>
              <a:pathLst>
                <a:path extrusionOk="0" h="22751" w="5047">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3"/>
            <p:cNvSpPr/>
            <p:nvPr/>
          </p:nvSpPr>
          <p:spPr>
            <a:xfrm>
              <a:off x="1930800" y="4524550"/>
              <a:ext cx="474125" cy="934025"/>
            </a:xfrm>
            <a:custGeom>
              <a:rect b="b" l="l" r="r" t="t"/>
              <a:pathLst>
                <a:path extrusionOk="0" h="37361" w="18965">
                  <a:moveTo>
                    <a:pt x="18965" y="0"/>
                  </a:moveTo>
                  <a:lnTo>
                    <a:pt x="0" y="15303"/>
                  </a:lnTo>
                  <a:lnTo>
                    <a:pt x="0" y="37360"/>
                  </a:lnTo>
                  <a:lnTo>
                    <a:pt x="18965" y="37360"/>
                  </a:lnTo>
                  <a:lnTo>
                    <a:pt x="18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3"/>
            <p:cNvSpPr/>
            <p:nvPr/>
          </p:nvSpPr>
          <p:spPr>
            <a:xfrm>
              <a:off x="1921625" y="4516325"/>
              <a:ext cx="491450" cy="951400"/>
            </a:xfrm>
            <a:custGeom>
              <a:rect b="b" l="l" r="r" t="t"/>
              <a:pathLst>
                <a:path extrusionOk="0" h="38056" w="19658">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3"/>
            <p:cNvSpPr/>
            <p:nvPr/>
          </p:nvSpPr>
          <p:spPr>
            <a:xfrm>
              <a:off x="1398675" y="4437050"/>
              <a:ext cx="5067825" cy="567750"/>
            </a:xfrm>
            <a:custGeom>
              <a:rect b="b" l="l" r="r" t="t"/>
              <a:pathLst>
                <a:path extrusionOk="0" h="22710" w="202713">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3"/>
            <p:cNvSpPr/>
            <p:nvPr/>
          </p:nvSpPr>
          <p:spPr>
            <a:xfrm>
              <a:off x="1390525" y="4428500"/>
              <a:ext cx="5084125" cy="584450"/>
            </a:xfrm>
            <a:custGeom>
              <a:rect b="b" l="l" r="r" t="t"/>
              <a:pathLst>
                <a:path extrusionOk="0" h="23378" w="203365">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3"/>
            <p:cNvSpPr/>
            <p:nvPr/>
          </p:nvSpPr>
          <p:spPr>
            <a:xfrm>
              <a:off x="1400700" y="4437050"/>
              <a:ext cx="5065800" cy="531125"/>
            </a:xfrm>
            <a:custGeom>
              <a:rect b="b" l="l" r="r" t="t"/>
              <a:pathLst>
                <a:path extrusionOk="0" h="21245" w="202632">
                  <a:moveTo>
                    <a:pt x="44157" y="0"/>
                  </a:moveTo>
                  <a:lnTo>
                    <a:pt x="1" y="21244"/>
                  </a:lnTo>
                  <a:lnTo>
                    <a:pt x="174958" y="21244"/>
                  </a:lnTo>
                  <a:lnTo>
                    <a:pt x="2026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3"/>
            <p:cNvSpPr/>
            <p:nvPr/>
          </p:nvSpPr>
          <p:spPr>
            <a:xfrm>
              <a:off x="1391550" y="4427900"/>
              <a:ext cx="5084100" cy="549425"/>
            </a:xfrm>
            <a:custGeom>
              <a:rect b="b" l="l" r="r" t="t"/>
              <a:pathLst>
                <a:path extrusionOk="0" h="21977" w="203364">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3"/>
            <p:cNvSpPr/>
            <p:nvPr/>
          </p:nvSpPr>
          <p:spPr>
            <a:xfrm>
              <a:off x="5056325" y="4664950"/>
              <a:ext cx="755975" cy="213700"/>
            </a:xfrm>
            <a:custGeom>
              <a:rect b="b" l="l" r="r" t="t"/>
              <a:pathLst>
                <a:path extrusionOk="0" h="8548" w="30239">
                  <a:moveTo>
                    <a:pt x="10704" y="1"/>
                  </a:moveTo>
                  <a:lnTo>
                    <a:pt x="0" y="8547"/>
                  </a:lnTo>
                  <a:lnTo>
                    <a:pt x="18558" y="8547"/>
                  </a:lnTo>
                  <a:lnTo>
                    <a:pt x="30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3"/>
            <p:cNvSpPr/>
            <p:nvPr/>
          </p:nvSpPr>
          <p:spPr>
            <a:xfrm>
              <a:off x="5047175" y="4656825"/>
              <a:ext cx="774275" cy="230975"/>
            </a:xfrm>
            <a:custGeom>
              <a:rect b="b" l="l" r="r" t="t"/>
              <a:pathLst>
                <a:path extrusionOk="0" h="9239" w="30971">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3"/>
            <p:cNvSpPr/>
            <p:nvPr/>
          </p:nvSpPr>
          <p:spPr>
            <a:xfrm>
              <a:off x="5774625" y="4437050"/>
              <a:ext cx="691875" cy="567750"/>
            </a:xfrm>
            <a:custGeom>
              <a:rect b="b" l="l" r="r" t="t"/>
              <a:pathLst>
                <a:path extrusionOk="0" h="22710" w="27675">
                  <a:moveTo>
                    <a:pt x="27675" y="0"/>
                  </a:moveTo>
                  <a:lnTo>
                    <a:pt x="1" y="21244"/>
                  </a:lnTo>
                  <a:lnTo>
                    <a:pt x="1" y="22709"/>
                  </a:lnTo>
                  <a:lnTo>
                    <a:pt x="27675" y="1425"/>
                  </a:lnTo>
                  <a:lnTo>
                    <a:pt x="27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3"/>
            <p:cNvSpPr/>
            <p:nvPr/>
          </p:nvSpPr>
          <p:spPr>
            <a:xfrm>
              <a:off x="5766475" y="4428250"/>
              <a:ext cx="708175" cy="584775"/>
            </a:xfrm>
            <a:custGeom>
              <a:rect b="b" l="l" r="r" t="t"/>
              <a:pathLst>
                <a:path extrusionOk="0" h="23391" w="28327">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3"/>
            <p:cNvSpPr/>
            <p:nvPr/>
          </p:nvSpPr>
          <p:spPr>
            <a:xfrm>
              <a:off x="5189600" y="4452300"/>
              <a:ext cx="914700" cy="283675"/>
            </a:xfrm>
            <a:custGeom>
              <a:rect b="b" l="l" r="r" t="t"/>
              <a:pathLst>
                <a:path extrusionOk="0" h="11347" w="36588">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3"/>
            <p:cNvSpPr/>
            <p:nvPr/>
          </p:nvSpPr>
          <p:spPr>
            <a:xfrm>
              <a:off x="5292375" y="4676900"/>
              <a:ext cx="262500" cy="176300"/>
            </a:xfrm>
            <a:custGeom>
              <a:rect b="b" l="l" r="r" t="t"/>
              <a:pathLst>
                <a:path extrusionOk="0" h="7052" w="1050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3"/>
            <p:cNvSpPr/>
            <p:nvPr/>
          </p:nvSpPr>
          <p:spPr>
            <a:xfrm>
              <a:off x="5442950" y="4707275"/>
              <a:ext cx="72250" cy="119475"/>
            </a:xfrm>
            <a:custGeom>
              <a:rect b="b" l="l" r="r" t="t"/>
              <a:pathLst>
                <a:path extrusionOk="0" h="4779" w="289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3"/>
            <p:cNvSpPr/>
            <p:nvPr/>
          </p:nvSpPr>
          <p:spPr>
            <a:xfrm>
              <a:off x="3283975" y="4592725"/>
              <a:ext cx="2022650" cy="316425"/>
            </a:xfrm>
            <a:custGeom>
              <a:rect b="b" l="l" r="r" t="t"/>
              <a:pathLst>
                <a:path extrusionOk="0" h="12657" w="80906">
                  <a:moveTo>
                    <a:pt x="15831" y="0"/>
                  </a:moveTo>
                  <a:lnTo>
                    <a:pt x="0" y="12657"/>
                  </a:lnTo>
                  <a:lnTo>
                    <a:pt x="65075" y="12657"/>
                  </a:lnTo>
                  <a:lnTo>
                    <a:pt x="80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3"/>
            <p:cNvSpPr/>
            <p:nvPr/>
          </p:nvSpPr>
          <p:spPr>
            <a:xfrm>
              <a:off x="3274800" y="4584575"/>
              <a:ext cx="2041000" cy="332725"/>
            </a:xfrm>
            <a:custGeom>
              <a:rect b="b" l="l" r="r" t="t"/>
              <a:pathLst>
                <a:path extrusionOk="0" h="13309" w="8164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3"/>
            <p:cNvSpPr/>
            <p:nvPr/>
          </p:nvSpPr>
          <p:spPr>
            <a:xfrm>
              <a:off x="4902700" y="4584475"/>
              <a:ext cx="413100" cy="352825"/>
            </a:xfrm>
            <a:custGeom>
              <a:rect b="b" l="l" r="r" t="t"/>
              <a:pathLst>
                <a:path extrusionOk="0" h="14113" w="16524">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3"/>
            <p:cNvSpPr/>
            <p:nvPr/>
          </p:nvSpPr>
          <p:spPr>
            <a:xfrm>
              <a:off x="3283975" y="4909125"/>
              <a:ext cx="1626875" cy="19375"/>
            </a:xfrm>
            <a:custGeom>
              <a:rect b="b" l="l" r="r" t="t"/>
              <a:pathLst>
                <a:path extrusionOk="0" h="775" w="65075">
                  <a:moveTo>
                    <a:pt x="0" y="1"/>
                  </a:moveTo>
                  <a:lnTo>
                    <a:pt x="0" y="774"/>
                  </a:lnTo>
                  <a:lnTo>
                    <a:pt x="65075" y="774"/>
                  </a:lnTo>
                  <a:lnTo>
                    <a:pt x="65075"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3"/>
            <p:cNvSpPr/>
            <p:nvPr/>
          </p:nvSpPr>
          <p:spPr>
            <a:xfrm>
              <a:off x="3274800" y="4899975"/>
              <a:ext cx="1645225" cy="37675"/>
            </a:xfrm>
            <a:custGeom>
              <a:rect b="b" l="l" r="r" t="t"/>
              <a:pathLst>
                <a:path extrusionOk="0" h="1507" w="65809">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3"/>
            <p:cNvSpPr/>
            <p:nvPr/>
          </p:nvSpPr>
          <p:spPr>
            <a:xfrm>
              <a:off x="3753000" y="4763650"/>
              <a:ext cx="178075" cy="60050"/>
            </a:xfrm>
            <a:custGeom>
              <a:rect b="b" l="l" r="r" t="t"/>
              <a:pathLst>
                <a:path extrusionOk="0" h="2402" w="7123">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3"/>
            <p:cNvSpPr/>
            <p:nvPr/>
          </p:nvSpPr>
          <p:spPr>
            <a:xfrm>
              <a:off x="38608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3"/>
            <p:cNvSpPr/>
            <p:nvPr/>
          </p:nvSpPr>
          <p:spPr>
            <a:xfrm>
              <a:off x="36451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3"/>
            <p:cNvSpPr/>
            <p:nvPr/>
          </p:nvSpPr>
          <p:spPr>
            <a:xfrm>
              <a:off x="3698050" y="4721925"/>
              <a:ext cx="178075" cy="59050"/>
            </a:xfrm>
            <a:custGeom>
              <a:rect b="b" l="l" r="r" t="t"/>
              <a:pathLst>
                <a:path extrusionOk="0" h="2362" w="7123">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3"/>
            <p:cNvSpPr/>
            <p:nvPr/>
          </p:nvSpPr>
          <p:spPr>
            <a:xfrm>
              <a:off x="38578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3"/>
            <p:cNvSpPr/>
            <p:nvPr/>
          </p:nvSpPr>
          <p:spPr>
            <a:xfrm>
              <a:off x="3749950" y="4679200"/>
              <a:ext cx="178075" cy="60050"/>
            </a:xfrm>
            <a:custGeom>
              <a:rect b="b" l="l" r="r" t="t"/>
              <a:pathLst>
                <a:path extrusionOk="0" h="2402" w="7123">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3"/>
            <p:cNvSpPr/>
            <p:nvPr/>
          </p:nvSpPr>
          <p:spPr>
            <a:xfrm>
              <a:off x="39676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3"/>
            <p:cNvSpPr/>
            <p:nvPr/>
          </p:nvSpPr>
          <p:spPr>
            <a:xfrm>
              <a:off x="4504875"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3"/>
            <p:cNvSpPr/>
            <p:nvPr/>
          </p:nvSpPr>
          <p:spPr>
            <a:xfrm>
              <a:off x="3964625"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3"/>
            <p:cNvSpPr/>
            <p:nvPr/>
          </p:nvSpPr>
          <p:spPr>
            <a:xfrm>
              <a:off x="4075525"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3"/>
            <p:cNvSpPr/>
            <p:nvPr/>
          </p:nvSpPr>
          <p:spPr>
            <a:xfrm>
              <a:off x="4719550" y="4763650"/>
              <a:ext cx="178075" cy="60050"/>
            </a:xfrm>
            <a:custGeom>
              <a:rect b="b" l="l" r="r" t="t"/>
              <a:pathLst>
                <a:path extrusionOk="0" h="2402" w="7123">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3"/>
            <p:cNvSpPr/>
            <p:nvPr/>
          </p:nvSpPr>
          <p:spPr>
            <a:xfrm>
              <a:off x="4772450" y="4721925"/>
              <a:ext cx="178075" cy="59050"/>
            </a:xfrm>
            <a:custGeom>
              <a:rect b="b" l="l" r="r" t="t"/>
              <a:pathLst>
                <a:path extrusionOk="0" h="2362" w="7123">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3"/>
            <p:cNvSpPr/>
            <p:nvPr/>
          </p:nvSpPr>
          <p:spPr>
            <a:xfrm>
              <a:off x="4612725" y="4763650"/>
              <a:ext cx="178075" cy="60050"/>
            </a:xfrm>
            <a:custGeom>
              <a:rect b="b" l="l" r="r" t="t"/>
              <a:pathLst>
                <a:path extrusionOk="0" h="2402" w="7123">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3"/>
            <p:cNvSpPr/>
            <p:nvPr/>
          </p:nvSpPr>
          <p:spPr>
            <a:xfrm>
              <a:off x="4398050" y="4763650"/>
              <a:ext cx="178075" cy="60050"/>
            </a:xfrm>
            <a:custGeom>
              <a:rect b="b" l="l" r="r" t="t"/>
              <a:pathLst>
                <a:path extrusionOk="0" h="2402" w="7123">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3"/>
            <p:cNvSpPr/>
            <p:nvPr/>
          </p:nvSpPr>
          <p:spPr>
            <a:xfrm>
              <a:off x="4182350" y="4763650"/>
              <a:ext cx="178075" cy="60050"/>
            </a:xfrm>
            <a:custGeom>
              <a:rect b="b" l="l" r="r" t="t"/>
              <a:pathLst>
                <a:path extrusionOk="0" h="2402" w="7123">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3"/>
            <p:cNvSpPr/>
            <p:nvPr/>
          </p:nvSpPr>
          <p:spPr>
            <a:xfrm>
              <a:off x="4290200" y="4763650"/>
              <a:ext cx="178075" cy="60050"/>
            </a:xfrm>
            <a:custGeom>
              <a:rect b="b" l="l" r="r" t="t"/>
              <a:pathLst>
                <a:path extrusionOk="0" h="2402" w="7123">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3"/>
            <p:cNvSpPr/>
            <p:nvPr/>
          </p:nvSpPr>
          <p:spPr>
            <a:xfrm>
              <a:off x="4395000"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3"/>
            <p:cNvSpPr/>
            <p:nvPr/>
          </p:nvSpPr>
          <p:spPr>
            <a:xfrm>
              <a:off x="45577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3"/>
            <p:cNvSpPr/>
            <p:nvPr/>
          </p:nvSpPr>
          <p:spPr>
            <a:xfrm>
              <a:off x="4342100" y="4721925"/>
              <a:ext cx="178075" cy="59050"/>
            </a:xfrm>
            <a:custGeom>
              <a:rect b="b" l="l" r="r" t="t"/>
              <a:pathLst>
                <a:path extrusionOk="0" h="2362" w="7123">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3"/>
            <p:cNvSpPr/>
            <p:nvPr/>
          </p:nvSpPr>
          <p:spPr>
            <a:xfrm>
              <a:off x="4127400" y="4721925"/>
              <a:ext cx="178075" cy="59050"/>
            </a:xfrm>
            <a:custGeom>
              <a:rect b="b" l="l" r="r" t="t"/>
              <a:pathLst>
                <a:path extrusionOk="0" h="2362" w="7123">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3"/>
            <p:cNvSpPr/>
            <p:nvPr/>
          </p:nvSpPr>
          <p:spPr>
            <a:xfrm>
              <a:off x="4449925" y="4721925"/>
              <a:ext cx="178075" cy="59050"/>
            </a:xfrm>
            <a:custGeom>
              <a:rect b="b" l="l" r="r" t="t"/>
              <a:pathLst>
                <a:path extrusionOk="0" h="2362" w="7123">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3"/>
            <p:cNvSpPr/>
            <p:nvPr/>
          </p:nvSpPr>
          <p:spPr>
            <a:xfrm>
              <a:off x="4072475" y="4679200"/>
              <a:ext cx="178075" cy="60050"/>
            </a:xfrm>
            <a:custGeom>
              <a:rect b="b" l="l" r="r" t="t"/>
              <a:pathLst>
                <a:path extrusionOk="0" h="2402" w="7123">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3"/>
            <p:cNvSpPr/>
            <p:nvPr/>
          </p:nvSpPr>
          <p:spPr>
            <a:xfrm>
              <a:off x="3804900" y="4721925"/>
              <a:ext cx="178050" cy="59050"/>
            </a:xfrm>
            <a:custGeom>
              <a:rect b="b" l="l" r="r" t="t"/>
              <a:pathLst>
                <a:path extrusionOk="0" h="2362" w="712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3"/>
            <p:cNvSpPr/>
            <p:nvPr/>
          </p:nvSpPr>
          <p:spPr>
            <a:xfrm>
              <a:off x="4020575"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3"/>
            <p:cNvSpPr/>
            <p:nvPr/>
          </p:nvSpPr>
          <p:spPr>
            <a:xfrm>
              <a:off x="3912725" y="4721925"/>
              <a:ext cx="178075" cy="59050"/>
            </a:xfrm>
            <a:custGeom>
              <a:rect b="b" l="l" r="r" t="t"/>
              <a:pathLst>
                <a:path extrusionOk="0" h="2362" w="7123">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3"/>
            <p:cNvSpPr/>
            <p:nvPr/>
          </p:nvSpPr>
          <p:spPr>
            <a:xfrm>
              <a:off x="4235250" y="4721925"/>
              <a:ext cx="178075" cy="59050"/>
            </a:xfrm>
            <a:custGeom>
              <a:rect b="b" l="l" r="r" t="t"/>
              <a:pathLst>
                <a:path extrusionOk="0" h="2362" w="7123">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3"/>
            <p:cNvSpPr/>
            <p:nvPr/>
          </p:nvSpPr>
          <p:spPr>
            <a:xfrm>
              <a:off x="4287150" y="4679200"/>
              <a:ext cx="178075" cy="60050"/>
            </a:xfrm>
            <a:custGeom>
              <a:rect b="b" l="l" r="r" t="t"/>
              <a:pathLst>
                <a:path extrusionOk="0" h="2402" w="7123">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3"/>
            <p:cNvSpPr/>
            <p:nvPr/>
          </p:nvSpPr>
          <p:spPr>
            <a:xfrm>
              <a:off x="4824350" y="4679200"/>
              <a:ext cx="178075" cy="60050"/>
            </a:xfrm>
            <a:custGeom>
              <a:rect b="b" l="l" r="r" t="t"/>
              <a:pathLst>
                <a:path extrusionOk="0" h="2402" w="7123">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3"/>
            <p:cNvSpPr/>
            <p:nvPr/>
          </p:nvSpPr>
          <p:spPr>
            <a:xfrm>
              <a:off x="41803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3"/>
            <p:cNvSpPr/>
            <p:nvPr/>
          </p:nvSpPr>
          <p:spPr>
            <a:xfrm>
              <a:off x="4609675" y="4679200"/>
              <a:ext cx="178075" cy="60050"/>
            </a:xfrm>
            <a:custGeom>
              <a:rect b="b" l="l" r="r" t="t"/>
              <a:pathLst>
                <a:path extrusionOk="0" h="2402" w="7123">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3"/>
            <p:cNvSpPr/>
            <p:nvPr/>
          </p:nvSpPr>
          <p:spPr>
            <a:xfrm>
              <a:off x="4717525" y="4679200"/>
              <a:ext cx="178075" cy="60050"/>
            </a:xfrm>
            <a:custGeom>
              <a:rect b="b" l="l" r="r" t="t"/>
              <a:pathLst>
                <a:path extrusionOk="0" h="2402" w="7123">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3"/>
            <p:cNvSpPr/>
            <p:nvPr/>
          </p:nvSpPr>
          <p:spPr>
            <a:xfrm>
              <a:off x="4664625" y="4721925"/>
              <a:ext cx="178075" cy="59050"/>
            </a:xfrm>
            <a:custGeom>
              <a:rect b="b" l="l" r="r" t="t"/>
              <a:pathLst>
                <a:path extrusionOk="0" h="2362" w="7123">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3"/>
            <p:cNvSpPr/>
            <p:nvPr/>
          </p:nvSpPr>
          <p:spPr>
            <a:xfrm>
              <a:off x="4501825" y="4679200"/>
              <a:ext cx="178075" cy="60050"/>
            </a:xfrm>
            <a:custGeom>
              <a:rect b="b" l="l" r="r" t="t"/>
              <a:pathLst>
                <a:path extrusionOk="0" h="2402" w="7123">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3"/>
            <p:cNvSpPr/>
            <p:nvPr/>
          </p:nvSpPr>
          <p:spPr>
            <a:xfrm>
              <a:off x="4238300" y="4806375"/>
              <a:ext cx="178075" cy="59025"/>
            </a:xfrm>
            <a:custGeom>
              <a:rect b="b" l="l" r="r" t="t"/>
              <a:pathLst>
                <a:path extrusionOk="0" h="2361" w="7123">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3"/>
            <p:cNvSpPr/>
            <p:nvPr/>
          </p:nvSpPr>
          <p:spPr>
            <a:xfrm>
              <a:off x="43451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3"/>
            <p:cNvSpPr/>
            <p:nvPr/>
          </p:nvSpPr>
          <p:spPr>
            <a:xfrm>
              <a:off x="41304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3"/>
            <p:cNvSpPr/>
            <p:nvPr/>
          </p:nvSpPr>
          <p:spPr>
            <a:xfrm>
              <a:off x="4453000" y="4806375"/>
              <a:ext cx="178075" cy="59025"/>
            </a:xfrm>
            <a:custGeom>
              <a:rect b="b" l="l" r="r" t="t"/>
              <a:pathLst>
                <a:path extrusionOk="0" h="2361" w="7123">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3"/>
            <p:cNvSpPr/>
            <p:nvPr/>
          </p:nvSpPr>
          <p:spPr>
            <a:xfrm>
              <a:off x="40226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3"/>
            <p:cNvSpPr/>
            <p:nvPr/>
          </p:nvSpPr>
          <p:spPr>
            <a:xfrm>
              <a:off x="3915800" y="4806375"/>
              <a:ext cx="178050" cy="59025"/>
            </a:xfrm>
            <a:custGeom>
              <a:rect b="b" l="l" r="r" t="t"/>
              <a:pathLst>
                <a:path extrusionOk="0" h="2361" w="7122">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3"/>
            <p:cNvSpPr/>
            <p:nvPr/>
          </p:nvSpPr>
          <p:spPr>
            <a:xfrm>
              <a:off x="45598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3"/>
            <p:cNvSpPr/>
            <p:nvPr/>
          </p:nvSpPr>
          <p:spPr>
            <a:xfrm>
              <a:off x="3700100" y="4806375"/>
              <a:ext cx="179075" cy="59025"/>
            </a:xfrm>
            <a:custGeom>
              <a:rect b="b" l="l" r="r" t="t"/>
              <a:pathLst>
                <a:path extrusionOk="0" h="2361" w="7163">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3"/>
            <p:cNvSpPr/>
            <p:nvPr/>
          </p:nvSpPr>
          <p:spPr>
            <a:xfrm>
              <a:off x="3807950"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3"/>
            <p:cNvSpPr/>
            <p:nvPr/>
          </p:nvSpPr>
          <p:spPr>
            <a:xfrm>
              <a:off x="4879300" y="4721925"/>
              <a:ext cx="179075" cy="59050"/>
            </a:xfrm>
            <a:custGeom>
              <a:rect b="b" l="l" r="r" t="t"/>
              <a:pathLst>
                <a:path extrusionOk="0" h="2362" w="7163">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3"/>
            <p:cNvSpPr/>
            <p:nvPr/>
          </p:nvSpPr>
          <p:spPr>
            <a:xfrm>
              <a:off x="4984075" y="4637475"/>
              <a:ext cx="178075" cy="59050"/>
            </a:xfrm>
            <a:custGeom>
              <a:rect b="b" l="l" r="r" t="t"/>
              <a:pathLst>
                <a:path extrusionOk="0" h="2362" w="7123">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3"/>
            <p:cNvSpPr/>
            <p:nvPr/>
          </p:nvSpPr>
          <p:spPr>
            <a:xfrm>
              <a:off x="4932200" y="4679200"/>
              <a:ext cx="178075" cy="60050"/>
            </a:xfrm>
            <a:custGeom>
              <a:rect b="b" l="l" r="r" t="t"/>
              <a:pathLst>
                <a:path extrusionOk="0" h="2402" w="7123">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3"/>
            <p:cNvSpPr/>
            <p:nvPr/>
          </p:nvSpPr>
          <p:spPr>
            <a:xfrm>
              <a:off x="3593275" y="4806375"/>
              <a:ext cx="178075" cy="59025"/>
            </a:xfrm>
            <a:custGeom>
              <a:rect b="b" l="l" r="r" t="t"/>
              <a:pathLst>
                <a:path extrusionOk="0" h="2361" w="7123">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3"/>
            <p:cNvSpPr/>
            <p:nvPr/>
          </p:nvSpPr>
          <p:spPr>
            <a:xfrm>
              <a:off x="4667675" y="4806375"/>
              <a:ext cx="178075" cy="59025"/>
            </a:xfrm>
            <a:custGeom>
              <a:rect b="b" l="l" r="r" t="t"/>
              <a:pathLst>
                <a:path extrusionOk="0" h="2361" w="7123">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3"/>
            <p:cNvSpPr/>
            <p:nvPr/>
          </p:nvSpPr>
          <p:spPr>
            <a:xfrm>
              <a:off x="4775525" y="4806375"/>
              <a:ext cx="178075" cy="59025"/>
            </a:xfrm>
            <a:custGeom>
              <a:rect b="b" l="l" r="r" t="t"/>
              <a:pathLst>
                <a:path extrusionOk="0" h="2361" w="7123">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3"/>
            <p:cNvSpPr/>
            <p:nvPr/>
          </p:nvSpPr>
          <p:spPr>
            <a:xfrm>
              <a:off x="4827400" y="4763650"/>
              <a:ext cx="178075" cy="60050"/>
            </a:xfrm>
            <a:custGeom>
              <a:rect b="b" l="l" r="r" t="t"/>
              <a:pathLst>
                <a:path extrusionOk="0" h="2402" w="7123">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3"/>
            <p:cNvSpPr/>
            <p:nvPr/>
          </p:nvSpPr>
          <p:spPr>
            <a:xfrm>
              <a:off x="3590200" y="4721925"/>
              <a:ext cx="178075" cy="59050"/>
            </a:xfrm>
            <a:custGeom>
              <a:rect b="b" l="l" r="r" t="t"/>
              <a:pathLst>
                <a:path extrusionOk="0" h="2362" w="7123">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3"/>
            <p:cNvSpPr/>
            <p:nvPr/>
          </p:nvSpPr>
          <p:spPr>
            <a:xfrm>
              <a:off x="43400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3"/>
            <p:cNvSpPr/>
            <p:nvPr/>
          </p:nvSpPr>
          <p:spPr>
            <a:xfrm>
              <a:off x="4446875" y="4637475"/>
              <a:ext cx="178075" cy="59050"/>
            </a:xfrm>
            <a:custGeom>
              <a:rect b="b" l="l" r="r" t="t"/>
              <a:pathLst>
                <a:path extrusionOk="0" h="2362" w="7123">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3"/>
            <p:cNvSpPr/>
            <p:nvPr/>
          </p:nvSpPr>
          <p:spPr>
            <a:xfrm>
              <a:off x="4232200" y="4637475"/>
              <a:ext cx="178075" cy="59050"/>
            </a:xfrm>
            <a:custGeom>
              <a:rect b="b" l="l" r="r" t="t"/>
              <a:pathLst>
                <a:path extrusionOk="0" h="2362" w="7123">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3"/>
            <p:cNvSpPr/>
            <p:nvPr/>
          </p:nvSpPr>
          <p:spPr>
            <a:xfrm>
              <a:off x="45547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3"/>
            <p:cNvSpPr/>
            <p:nvPr/>
          </p:nvSpPr>
          <p:spPr>
            <a:xfrm>
              <a:off x="4769400" y="4637475"/>
              <a:ext cx="178075" cy="59050"/>
            </a:xfrm>
            <a:custGeom>
              <a:rect b="b" l="l" r="r" t="t"/>
              <a:pathLst>
                <a:path extrusionOk="0" h="2362" w="7123">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3"/>
            <p:cNvSpPr/>
            <p:nvPr/>
          </p:nvSpPr>
          <p:spPr>
            <a:xfrm>
              <a:off x="46615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3"/>
            <p:cNvSpPr/>
            <p:nvPr/>
          </p:nvSpPr>
          <p:spPr>
            <a:xfrm>
              <a:off x="4124350" y="4637475"/>
              <a:ext cx="178075" cy="59050"/>
            </a:xfrm>
            <a:custGeom>
              <a:rect b="b" l="l" r="r" t="t"/>
              <a:pathLst>
                <a:path extrusionOk="0" h="2362" w="7123">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3"/>
            <p:cNvSpPr/>
            <p:nvPr/>
          </p:nvSpPr>
          <p:spPr>
            <a:xfrm>
              <a:off x="3538325" y="4763650"/>
              <a:ext cx="178075" cy="60050"/>
            </a:xfrm>
            <a:custGeom>
              <a:rect b="b" l="l" r="r" t="t"/>
              <a:pathLst>
                <a:path extrusionOk="0" h="2402" w="7123">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3"/>
            <p:cNvSpPr/>
            <p:nvPr/>
          </p:nvSpPr>
          <p:spPr>
            <a:xfrm>
              <a:off x="3642100" y="4679200"/>
              <a:ext cx="179100" cy="60050"/>
            </a:xfrm>
            <a:custGeom>
              <a:rect b="b" l="l" r="r" t="t"/>
              <a:pathLst>
                <a:path extrusionOk="0" h="2402" w="7164">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3"/>
            <p:cNvSpPr/>
            <p:nvPr/>
          </p:nvSpPr>
          <p:spPr>
            <a:xfrm>
              <a:off x="4877250"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3"/>
            <p:cNvSpPr/>
            <p:nvPr/>
          </p:nvSpPr>
          <p:spPr>
            <a:xfrm>
              <a:off x="3485425" y="4806375"/>
              <a:ext cx="178075" cy="59025"/>
            </a:xfrm>
            <a:custGeom>
              <a:rect b="b" l="l" r="r" t="t"/>
              <a:pathLst>
                <a:path extrusionOk="0" h="2361" w="7123">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3"/>
            <p:cNvSpPr/>
            <p:nvPr/>
          </p:nvSpPr>
          <p:spPr>
            <a:xfrm>
              <a:off x="3695000" y="4637475"/>
              <a:ext cx="178075" cy="59050"/>
            </a:xfrm>
            <a:custGeom>
              <a:rect b="b" l="l" r="r" t="t"/>
              <a:pathLst>
                <a:path extrusionOk="0" h="2362" w="7123">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3"/>
            <p:cNvSpPr/>
            <p:nvPr/>
          </p:nvSpPr>
          <p:spPr>
            <a:xfrm>
              <a:off x="3909675" y="4637475"/>
              <a:ext cx="178075" cy="59050"/>
            </a:xfrm>
            <a:custGeom>
              <a:rect b="b" l="l" r="r" t="t"/>
              <a:pathLst>
                <a:path extrusionOk="0" h="2362" w="7123">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3"/>
            <p:cNvSpPr/>
            <p:nvPr/>
          </p:nvSpPr>
          <p:spPr>
            <a:xfrm>
              <a:off x="3801825" y="4637475"/>
              <a:ext cx="179100" cy="59050"/>
            </a:xfrm>
            <a:custGeom>
              <a:rect b="b" l="l" r="r" t="t"/>
              <a:pathLst>
                <a:path extrusionOk="0" h="2362" w="7164">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3"/>
            <p:cNvSpPr/>
            <p:nvPr/>
          </p:nvSpPr>
          <p:spPr>
            <a:xfrm>
              <a:off x="4017525" y="4637475"/>
              <a:ext cx="178075" cy="59050"/>
            </a:xfrm>
            <a:custGeom>
              <a:rect b="b" l="l" r="r" t="t"/>
              <a:pathLst>
                <a:path extrusionOk="0" h="2362" w="7123">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3"/>
            <p:cNvSpPr/>
            <p:nvPr/>
          </p:nvSpPr>
          <p:spPr>
            <a:xfrm>
              <a:off x="4791800" y="4478775"/>
              <a:ext cx="657275" cy="73275"/>
            </a:xfrm>
            <a:custGeom>
              <a:rect b="b" l="l" r="r" t="t"/>
              <a:pathLst>
                <a:path extrusionOk="0" h="2931" w="2629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3"/>
            <p:cNvSpPr/>
            <p:nvPr/>
          </p:nvSpPr>
          <p:spPr>
            <a:xfrm>
              <a:off x="4786700" y="4470625"/>
              <a:ext cx="667450" cy="89550"/>
            </a:xfrm>
            <a:custGeom>
              <a:rect b="b" l="l" r="r" t="t"/>
              <a:pathLst>
                <a:path extrusionOk="0" h="3582" w="26698">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3"/>
            <p:cNvSpPr/>
            <p:nvPr/>
          </p:nvSpPr>
          <p:spPr>
            <a:xfrm>
              <a:off x="5097025" y="4128775"/>
              <a:ext cx="102775" cy="392750"/>
            </a:xfrm>
            <a:custGeom>
              <a:rect b="b" l="l" r="r" t="t"/>
              <a:pathLst>
                <a:path extrusionOk="0" h="15710" w="4111">
                  <a:moveTo>
                    <a:pt x="0" y="0"/>
                  </a:moveTo>
                  <a:lnTo>
                    <a:pt x="0" y="15709"/>
                  </a:lnTo>
                  <a:lnTo>
                    <a:pt x="4111" y="15709"/>
                  </a:lnTo>
                  <a:lnTo>
                    <a:pt x="41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3"/>
            <p:cNvSpPr/>
            <p:nvPr/>
          </p:nvSpPr>
          <p:spPr>
            <a:xfrm>
              <a:off x="5088875" y="4119600"/>
              <a:ext cx="120075" cy="410050"/>
            </a:xfrm>
            <a:custGeom>
              <a:rect b="b" l="l" r="r" t="t"/>
              <a:pathLst>
                <a:path extrusionOk="0" h="16402" w="4803">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3"/>
            <p:cNvSpPr/>
            <p:nvPr/>
          </p:nvSpPr>
          <p:spPr>
            <a:xfrm>
              <a:off x="5080750" y="4128775"/>
              <a:ext cx="135325" cy="284900"/>
            </a:xfrm>
            <a:custGeom>
              <a:rect b="b" l="l" r="r" t="t"/>
              <a:pathLst>
                <a:path extrusionOk="0" h="11396" w="5413">
                  <a:moveTo>
                    <a:pt x="0" y="0"/>
                  </a:moveTo>
                  <a:lnTo>
                    <a:pt x="0" y="11395"/>
                  </a:lnTo>
                  <a:lnTo>
                    <a:pt x="5413" y="11395"/>
                  </a:lnTo>
                  <a:lnTo>
                    <a:pt x="54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3"/>
            <p:cNvSpPr/>
            <p:nvPr/>
          </p:nvSpPr>
          <p:spPr>
            <a:xfrm>
              <a:off x="5072600" y="4119600"/>
              <a:ext cx="152650" cy="302200"/>
            </a:xfrm>
            <a:custGeom>
              <a:rect b="b" l="l" r="r" t="t"/>
              <a:pathLst>
                <a:path extrusionOk="0" h="12088" w="6106">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3"/>
            <p:cNvSpPr/>
            <p:nvPr/>
          </p:nvSpPr>
          <p:spPr>
            <a:xfrm>
              <a:off x="4319700" y="2821375"/>
              <a:ext cx="1707275" cy="1335900"/>
            </a:xfrm>
            <a:custGeom>
              <a:rect b="b" l="l" r="r" t="t"/>
              <a:pathLst>
                <a:path extrusionOk="0" h="53436" w="68291">
                  <a:moveTo>
                    <a:pt x="1" y="0"/>
                  </a:moveTo>
                  <a:lnTo>
                    <a:pt x="1" y="53436"/>
                  </a:lnTo>
                  <a:lnTo>
                    <a:pt x="68290" y="53436"/>
                  </a:lnTo>
                  <a:lnTo>
                    <a:pt x="68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3"/>
            <p:cNvSpPr/>
            <p:nvPr/>
          </p:nvSpPr>
          <p:spPr>
            <a:xfrm>
              <a:off x="4310550" y="2813225"/>
              <a:ext cx="1724550" cy="1352200"/>
            </a:xfrm>
            <a:custGeom>
              <a:rect b="b" l="l" r="r" t="t"/>
              <a:pathLst>
                <a:path extrusionOk="0" h="54088" w="68982">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3"/>
            <p:cNvSpPr/>
            <p:nvPr/>
          </p:nvSpPr>
          <p:spPr>
            <a:xfrm>
              <a:off x="4410250" y="2892600"/>
              <a:ext cx="1525150" cy="1193450"/>
            </a:xfrm>
            <a:custGeom>
              <a:rect b="b" l="l" r="r" t="t"/>
              <a:pathLst>
                <a:path extrusionOk="0" h="47738" w="61006">
                  <a:moveTo>
                    <a:pt x="1" y="0"/>
                  </a:moveTo>
                  <a:lnTo>
                    <a:pt x="1" y="47738"/>
                  </a:lnTo>
                  <a:lnTo>
                    <a:pt x="61006" y="47738"/>
                  </a:lnTo>
                  <a:lnTo>
                    <a:pt x="610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3"/>
            <p:cNvSpPr/>
            <p:nvPr/>
          </p:nvSpPr>
          <p:spPr>
            <a:xfrm>
              <a:off x="440212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3"/>
            <p:cNvSpPr/>
            <p:nvPr/>
          </p:nvSpPr>
          <p:spPr>
            <a:xfrm>
              <a:off x="4506925" y="2953625"/>
              <a:ext cx="534150" cy="335775"/>
            </a:xfrm>
            <a:custGeom>
              <a:rect b="b" l="l" r="r" t="t"/>
              <a:pathLst>
                <a:path extrusionOk="0" h="13431" w="21366">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3"/>
            <p:cNvSpPr/>
            <p:nvPr/>
          </p:nvSpPr>
          <p:spPr>
            <a:xfrm>
              <a:off x="4506925" y="3313800"/>
              <a:ext cx="534150" cy="334775"/>
            </a:xfrm>
            <a:custGeom>
              <a:rect b="b" l="l" r="r" t="t"/>
              <a:pathLst>
                <a:path extrusionOk="0" h="13391" w="21366">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3"/>
            <p:cNvSpPr/>
            <p:nvPr/>
          </p:nvSpPr>
          <p:spPr>
            <a:xfrm>
              <a:off x="4506925" y="3681100"/>
              <a:ext cx="534150" cy="335775"/>
            </a:xfrm>
            <a:custGeom>
              <a:rect b="b" l="l" r="r" t="t"/>
              <a:pathLst>
                <a:path extrusionOk="0" h="13431" w="21366">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3"/>
            <p:cNvSpPr/>
            <p:nvPr/>
          </p:nvSpPr>
          <p:spPr>
            <a:xfrm>
              <a:off x="5110250" y="2953625"/>
              <a:ext cx="534175" cy="335775"/>
            </a:xfrm>
            <a:custGeom>
              <a:rect b="b" l="l" r="r" t="t"/>
              <a:pathLst>
                <a:path extrusionOk="0" h="13431" w="21367">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3"/>
            <p:cNvSpPr/>
            <p:nvPr/>
          </p:nvSpPr>
          <p:spPr>
            <a:xfrm>
              <a:off x="5110250" y="3321950"/>
              <a:ext cx="534175" cy="335775"/>
            </a:xfrm>
            <a:custGeom>
              <a:rect b="b" l="l" r="r" t="t"/>
              <a:pathLst>
                <a:path extrusionOk="0" h="13431" w="21367">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3"/>
            <p:cNvSpPr/>
            <p:nvPr/>
          </p:nvSpPr>
          <p:spPr>
            <a:xfrm>
              <a:off x="3941225" y="2531400"/>
              <a:ext cx="657275" cy="73275"/>
            </a:xfrm>
            <a:custGeom>
              <a:rect b="b" l="l" r="r" t="t"/>
              <a:pathLst>
                <a:path extrusionOk="0" h="2931" w="2629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3"/>
            <p:cNvSpPr/>
            <p:nvPr/>
          </p:nvSpPr>
          <p:spPr>
            <a:xfrm>
              <a:off x="3936125" y="2523250"/>
              <a:ext cx="668475" cy="89575"/>
            </a:xfrm>
            <a:custGeom>
              <a:rect b="b" l="l" r="r" t="t"/>
              <a:pathLst>
                <a:path extrusionOk="0" h="3583" w="26739">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3"/>
            <p:cNvSpPr/>
            <p:nvPr/>
          </p:nvSpPr>
          <p:spPr>
            <a:xfrm>
              <a:off x="4246450" y="2181400"/>
              <a:ext cx="103800" cy="392750"/>
            </a:xfrm>
            <a:custGeom>
              <a:rect b="b" l="l" r="r" t="t"/>
              <a:pathLst>
                <a:path extrusionOk="0" h="15710" w="4152">
                  <a:moveTo>
                    <a:pt x="1" y="1"/>
                  </a:moveTo>
                  <a:lnTo>
                    <a:pt x="1" y="15710"/>
                  </a:lnTo>
                  <a:lnTo>
                    <a:pt x="4152" y="15710"/>
                  </a:lnTo>
                  <a:lnTo>
                    <a:pt x="4152" y="1"/>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3"/>
            <p:cNvSpPr/>
            <p:nvPr/>
          </p:nvSpPr>
          <p:spPr>
            <a:xfrm>
              <a:off x="4238300" y="2172250"/>
              <a:ext cx="120100" cy="410050"/>
            </a:xfrm>
            <a:custGeom>
              <a:rect b="b" l="l" r="r" t="t"/>
              <a:pathLst>
                <a:path extrusionOk="0" h="16402" w="4804">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3"/>
            <p:cNvSpPr/>
            <p:nvPr/>
          </p:nvSpPr>
          <p:spPr>
            <a:xfrm>
              <a:off x="4230175" y="2181400"/>
              <a:ext cx="136350" cy="284900"/>
            </a:xfrm>
            <a:custGeom>
              <a:rect b="b" l="l" r="r" t="t"/>
              <a:pathLst>
                <a:path extrusionOk="0" h="11396" w="5454">
                  <a:moveTo>
                    <a:pt x="0" y="1"/>
                  </a:moveTo>
                  <a:lnTo>
                    <a:pt x="0" y="11396"/>
                  </a:lnTo>
                  <a:lnTo>
                    <a:pt x="5454" y="11396"/>
                  </a:lnTo>
                  <a:lnTo>
                    <a:pt x="54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3"/>
            <p:cNvSpPr/>
            <p:nvPr/>
          </p:nvSpPr>
          <p:spPr>
            <a:xfrm>
              <a:off x="4222025" y="2172250"/>
              <a:ext cx="152650" cy="303225"/>
            </a:xfrm>
            <a:custGeom>
              <a:rect b="b" l="l" r="r" t="t"/>
              <a:pathLst>
                <a:path extrusionOk="0" h="12129" w="6106">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3"/>
            <p:cNvSpPr/>
            <p:nvPr/>
          </p:nvSpPr>
          <p:spPr>
            <a:xfrm>
              <a:off x="3469125" y="874000"/>
              <a:ext cx="1707275" cy="1335925"/>
            </a:xfrm>
            <a:custGeom>
              <a:rect b="b" l="l" r="r" t="t"/>
              <a:pathLst>
                <a:path extrusionOk="0" h="53437" w="68291">
                  <a:moveTo>
                    <a:pt x="1" y="1"/>
                  </a:moveTo>
                  <a:lnTo>
                    <a:pt x="1" y="53436"/>
                  </a:lnTo>
                  <a:lnTo>
                    <a:pt x="68291" y="53436"/>
                  </a:lnTo>
                  <a:lnTo>
                    <a:pt x="682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3"/>
            <p:cNvSpPr/>
            <p:nvPr/>
          </p:nvSpPr>
          <p:spPr>
            <a:xfrm>
              <a:off x="3461000" y="865875"/>
              <a:ext cx="1723550" cy="1352175"/>
            </a:xfrm>
            <a:custGeom>
              <a:rect b="b" l="l" r="r" t="t"/>
              <a:pathLst>
                <a:path extrusionOk="0" h="54087" w="68942">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3"/>
            <p:cNvSpPr/>
            <p:nvPr/>
          </p:nvSpPr>
          <p:spPr>
            <a:xfrm>
              <a:off x="3560700" y="945225"/>
              <a:ext cx="1524125" cy="1193475"/>
            </a:xfrm>
            <a:custGeom>
              <a:rect b="b" l="l" r="r" t="t"/>
              <a:pathLst>
                <a:path extrusionOk="0" h="47739" w="60965">
                  <a:moveTo>
                    <a:pt x="1" y="1"/>
                  </a:moveTo>
                  <a:lnTo>
                    <a:pt x="1" y="47738"/>
                  </a:lnTo>
                  <a:lnTo>
                    <a:pt x="60965" y="47738"/>
                  </a:lnTo>
                  <a:lnTo>
                    <a:pt x="60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3"/>
            <p:cNvSpPr/>
            <p:nvPr/>
          </p:nvSpPr>
          <p:spPr>
            <a:xfrm>
              <a:off x="3551550" y="937075"/>
              <a:ext cx="1542450" cy="1209750"/>
            </a:xfrm>
            <a:custGeom>
              <a:rect b="b" l="l" r="r" t="t"/>
              <a:pathLst>
                <a:path extrusionOk="0" h="48390" w="61698">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3"/>
            <p:cNvSpPr/>
            <p:nvPr/>
          </p:nvSpPr>
          <p:spPr>
            <a:xfrm>
              <a:off x="3671600" y="1070375"/>
              <a:ext cx="637950" cy="293050"/>
            </a:xfrm>
            <a:custGeom>
              <a:rect b="b" l="l" r="r" t="t"/>
              <a:pathLst>
                <a:path extrusionOk="0" h="11722" w="25518">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3"/>
            <p:cNvSpPr/>
            <p:nvPr/>
          </p:nvSpPr>
          <p:spPr>
            <a:xfrm>
              <a:off x="3760125" y="1538400"/>
              <a:ext cx="1047975" cy="116000"/>
            </a:xfrm>
            <a:custGeom>
              <a:rect b="b" l="l" r="r" t="t"/>
              <a:pathLst>
                <a:path extrusionOk="0" h="4640" w="41919">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3"/>
            <p:cNvSpPr/>
            <p:nvPr/>
          </p:nvSpPr>
          <p:spPr>
            <a:xfrm>
              <a:off x="3760125" y="1639125"/>
              <a:ext cx="1047975" cy="116000"/>
            </a:xfrm>
            <a:custGeom>
              <a:rect b="b" l="l" r="r" t="t"/>
              <a:pathLst>
                <a:path extrusionOk="0" h="4640" w="41919">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3"/>
            <p:cNvSpPr/>
            <p:nvPr/>
          </p:nvSpPr>
          <p:spPr>
            <a:xfrm>
              <a:off x="3760125" y="1866000"/>
              <a:ext cx="1047975" cy="115000"/>
            </a:xfrm>
            <a:custGeom>
              <a:rect b="b" l="l" r="r" t="t"/>
              <a:pathLst>
                <a:path extrusionOk="0" h="4600" w="41919">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3"/>
            <p:cNvSpPr/>
            <p:nvPr/>
          </p:nvSpPr>
          <p:spPr>
            <a:xfrm>
              <a:off x="3760125" y="1764250"/>
              <a:ext cx="1047975" cy="116025"/>
            </a:xfrm>
            <a:custGeom>
              <a:rect b="b" l="l" r="r" t="t"/>
              <a:pathLst>
                <a:path extrusionOk="0" h="4641" w="41919">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3"/>
            <p:cNvSpPr/>
            <p:nvPr/>
          </p:nvSpPr>
          <p:spPr>
            <a:xfrm>
              <a:off x="4825375" y="1479375"/>
              <a:ext cx="96675" cy="97700"/>
            </a:xfrm>
            <a:custGeom>
              <a:rect b="b" l="l" r="r" t="t"/>
              <a:pathLst>
                <a:path extrusionOk="0" h="3908" w="3867">
                  <a:moveTo>
                    <a:pt x="0" y="1"/>
                  </a:moveTo>
                  <a:lnTo>
                    <a:pt x="0" y="3908"/>
                  </a:lnTo>
                  <a:lnTo>
                    <a:pt x="3866" y="3908"/>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3"/>
            <p:cNvSpPr/>
            <p:nvPr/>
          </p:nvSpPr>
          <p:spPr>
            <a:xfrm>
              <a:off x="4825375" y="1599425"/>
              <a:ext cx="96675" cy="96700"/>
            </a:xfrm>
            <a:custGeom>
              <a:rect b="b" l="l" r="r" t="t"/>
              <a:pathLst>
                <a:path extrusionOk="0" h="3868"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3"/>
            <p:cNvSpPr/>
            <p:nvPr/>
          </p:nvSpPr>
          <p:spPr>
            <a:xfrm>
              <a:off x="4825375" y="1804950"/>
              <a:ext cx="96675" cy="96675"/>
            </a:xfrm>
            <a:custGeom>
              <a:rect b="b" l="l" r="r" t="t"/>
              <a:pathLst>
                <a:path extrusionOk="0" h="3867" w="3867">
                  <a:moveTo>
                    <a:pt x="0" y="1"/>
                  </a:moveTo>
                  <a:lnTo>
                    <a:pt x="0" y="3867"/>
                  </a:lnTo>
                  <a:lnTo>
                    <a:pt x="3866" y="3867"/>
                  </a:lnTo>
                  <a:lnTo>
                    <a:pt x="386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3"/>
            <p:cNvSpPr/>
            <p:nvPr/>
          </p:nvSpPr>
          <p:spPr>
            <a:xfrm>
              <a:off x="4825375" y="1924000"/>
              <a:ext cx="96675" cy="97700"/>
            </a:xfrm>
            <a:custGeom>
              <a:rect b="b" l="l" r="r" t="t"/>
              <a:pathLst>
                <a:path extrusionOk="0" h="3908" w="3867">
                  <a:moveTo>
                    <a:pt x="0" y="0"/>
                  </a:moveTo>
                  <a:lnTo>
                    <a:pt x="0" y="3907"/>
                  </a:lnTo>
                  <a:lnTo>
                    <a:pt x="3866" y="3907"/>
                  </a:lnTo>
                  <a:lnTo>
                    <a:pt x="386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3"/>
            <p:cNvSpPr/>
            <p:nvPr/>
          </p:nvSpPr>
          <p:spPr>
            <a:xfrm>
              <a:off x="3644125" y="1479375"/>
              <a:ext cx="96700" cy="97700"/>
            </a:xfrm>
            <a:custGeom>
              <a:rect b="b" l="l" r="r" t="t"/>
              <a:pathLst>
                <a:path extrusionOk="0" h="3908" w="3868">
                  <a:moveTo>
                    <a:pt x="1" y="1"/>
                  </a:moveTo>
                  <a:lnTo>
                    <a:pt x="1" y="3908"/>
                  </a:lnTo>
                  <a:lnTo>
                    <a:pt x="3867" y="3908"/>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3"/>
            <p:cNvSpPr/>
            <p:nvPr/>
          </p:nvSpPr>
          <p:spPr>
            <a:xfrm>
              <a:off x="3644125" y="1599425"/>
              <a:ext cx="96700" cy="96700"/>
            </a:xfrm>
            <a:custGeom>
              <a:rect b="b" l="l" r="r" t="t"/>
              <a:pathLst>
                <a:path extrusionOk="0" h="3868"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3"/>
            <p:cNvSpPr/>
            <p:nvPr/>
          </p:nvSpPr>
          <p:spPr>
            <a:xfrm>
              <a:off x="3644125" y="1804950"/>
              <a:ext cx="96700" cy="96675"/>
            </a:xfrm>
            <a:custGeom>
              <a:rect b="b" l="l" r="r" t="t"/>
              <a:pathLst>
                <a:path extrusionOk="0" h="3867" w="3868">
                  <a:moveTo>
                    <a:pt x="1" y="1"/>
                  </a:moveTo>
                  <a:lnTo>
                    <a:pt x="1" y="3867"/>
                  </a:lnTo>
                  <a:lnTo>
                    <a:pt x="3867" y="3867"/>
                  </a:lnTo>
                  <a:lnTo>
                    <a:pt x="386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3"/>
            <p:cNvSpPr/>
            <p:nvPr/>
          </p:nvSpPr>
          <p:spPr>
            <a:xfrm>
              <a:off x="3644125" y="1924000"/>
              <a:ext cx="96700" cy="97700"/>
            </a:xfrm>
            <a:custGeom>
              <a:rect b="b" l="l" r="r" t="t"/>
              <a:pathLst>
                <a:path extrusionOk="0" h="3908" w="3868">
                  <a:moveTo>
                    <a:pt x="1" y="0"/>
                  </a:moveTo>
                  <a:lnTo>
                    <a:pt x="1" y="3907"/>
                  </a:lnTo>
                  <a:lnTo>
                    <a:pt x="3867" y="3907"/>
                  </a:lnTo>
                  <a:lnTo>
                    <a:pt x="38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3"/>
            <p:cNvSpPr/>
            <p:nvPr/>
          </p:nvSpPr>
          <p:spPr>
            <a:xfrm>
              <a:off x="4389900" y="1053075"/>
              <a:ext cx="534175" cy="335775"/>
            </a:xfrm>
            <a:custGeom>
              <a:rect b="b" l="l" r="r" t="t"/>
              <a:pathLst>
                <a:path extrusionOk="0" h="13431" w="21367">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3"/>
            <p:cNvSpPr/>
            <p:nvPr/>
          </p:nvSpPr>
          <p:spPr>
            <a:xfrm>
              <a:off x="2792550" y="4478775"/>
              <a:ext cx="657275" cy="73275"/>
            </a:xfrm>
            <a:custGeom>
              <a:rect b="b" l="l" r="r" t="t"/>
              <a:pathLst>
                <a:path extrusionOk="0" h="2931" w="2629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3"/>
            <p:cNvSpPr/>
            <p:nvPr/>
          </p:nvSpPr>
          <p:spPr>
            <a:xfrm>
              <a:off x="2787450" y="4470625"/>
              <a:ext cx="667475" cy="89550"/>
            </a:xfrm>
            <a:custGeom>
              <a:rect b="b" l="l" r="r" t="t"/>
              <a:pathLst>
                <a:path extrusionOk="0" h="3582" w="26699">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3"/>
            <p:cNvSpPr/>
            <p:nvPr/>
          </p:nvSpPr>
          <p:spPr>
            <a:xfrm>
              <a:off x="3097775" y="4128775"/>
              <a:ext cx="102775" cy="392750"/>
            </a:xfrm>
            <a:custGeom>
              <a:rect b="b" l="l" r="r" t="t"/>
              <a:pathLst>
                <a:path extrusionOk="0" h="15710" w="4111">
                  <a:moveTo>
                    <a:pt x="1" y="0"/>
                  </a:moveTo>
                  <a:lnTo>
                    <a:pt x="1" y="15709"/>
                  </a:lnTo>
                  <a:lnTo>
                    <a:pt x="4111" y="15709"/>
                  </a:lnTo>
                  <a:lnTo>
                    <a:pt x="4111"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3"/>
            <p:cNvSpPr/>
            <p:nvPr/>
          </p:nvSpPr>
          <p:spPr>
            <a:xfrm>
              <a:off x="3089625" y="4119600"/>
              <a:ext cx="120100" cy="410050"/>
            </a:xfrm>
            <a:custGeom>
              <a:rect b="b" l="l" r="r" t="t"/>
              <a:pathLst>
                <a:path extrusionOk="0" h="16402" w="4804">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3"/>
            <p:cNvSpPr/>
            <p:nvPr/>
          </p:nvSpPr>
          <p:spPr>
            <a:xfrm>
              <a:off x="3081500" y="4128775"/>
              <a:ext cx="135350" cy="284900"/>
            </a:xfrm>
            <a:custGeom>
              <a:rect b="b" l="l" r="r" t="t"/>
              <a:pathLst>
                <a:path extrusionOk="0" h="11396" w="5414">
                  <a:moveTo>
                    <a:pt x="0" y="0"/>
                  </a:moveTo>
                  <a:lnTo>
                    <a:pt x="0" y="11395"/>
                  </a:lnTo>
                  <a:lnTo>
                    <a:pt x="5413" y="11395"/>
                  </a:lnTo>
                  <a:lnTo>
                    <a:pt x="54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3073350" y="4119600"/>
              <a:ext cx="152650" cy="302200"/>
            </a:xfrm>
            <a:custGeom>
              <a:rect b="b" l="l" r="r" t="t"/>
              <a:pathLst>
                <a:path extrusionOk="0" h="12088" w="6106">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2320450" y="2821375"/>
              <a:ext cx="1707275" cy="1335900"/>
            </a:xfrm>
            <a:custGeom>
              <a:rect b="b" l="l" r="r" t="t"/>
              <a:pathLst>
                <a:path extrusionOk="0" h="53436" w="68291">
                  <a:moveTo>
                    <a:pt x="1" y="0"/>
                  </a:moveTo>
                  <a:lnTo>
                    <a:pt x="1" y="53436"/>
                  </a:lnTo>
                  <a:lnTo>
                    <a:pt x="68291" y="53436"/>
                  </a:lnTo>
                  <a:lnTo>
                    <a:pt x="682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2311300" y="2813225"/>
              <a:ext cx="1724575" cy="1352200"/>
            </a:xfrm>
            <a:custGeom>
              <a:rect b="b" l="l" r="r" t="t"/>
              <a:pathLst>
                <a:path extrusionOk="0" h="54088" w="68983">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2411025" y="2892600"/>
              <a:ext cx="1525125" cy="1193450"/>
            </a:xfrm>
            <a:custGeom>
              <a:rect b="b" l="l" r="r" t="t"/>
              <a:pathLst>
                <a:path extrusionOk="0" h="47738" w="61005">
                  <a:moveTo>
                    <a:pt x="0" y="0"/>
                  </a:moveTo>
                  <a:lnTo>
                    <a:pt x="0" y="47738"/>
                  </a:lnTo>
                  <a:lnTo>
                    <a:pt x="61005" y="47738"/>
                  </a:lnTo>
                  <a:lnTo>
                    <a:pt x="610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2402875" y="2884450"/>
              <a:ext cx="1541425" cy="1209750"/>
            </a:xfrm>
            <a:custGeom>
              <a:rect b="b" l="l" r="r" t="t"/>
              <a:pathLst>
                <a:path extrusionOk="0" h="48390" w="61657">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2700975" y="2953625"/>
              <a:ext cx="534175" cy="335775"/>
            </a:xfrm>
            <a:custGeom>
              <a:rect b="b" l="l" r="r" t="t"/>
              <a:pathLst>
                <a:path extrusionOk="0" h="13431" w="21367">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2700975" y="3313800"/>
              <a:ext cx="534175" cy="334775"/>
            </a:xfrm>
            <a:custGeom>
              <a:rect b="b" l="l" r="r" t="t"/>
              <a:pathLst>
                <a:path extrusionOk="0" h="13391" w="21367">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2700975" y="3681100"/>
              <a:ext cx="534175" cy="335775"/>
            </a:xfrm>
            <a:custGeom>
              <a:rect b="b" l="l" r="r" t="t"/>
              <a:pathLst>
                <a:path extrusionOk="0" h="13431" w="21367">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2692850" y="3672950"/>
              <a:ext cx="551450" cy="352075"/>
            </a:xfrm>
            <a:custGeom>
              <a:rect b="b" l="l" r="r" t="t"/>
              <a:pathLst>
                <a:path extrusionOk="0" h="14083" w="22058">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3304325" y="2953625"/>
              <a:ext cx="534175" cy="335775"/>
            </a:xfrm>
            <a:custGeom>
              <a:rect b="b" l="l" r="r" t="t"/>
              <a:pathLst>
                <a:path extrusionOk="0" h="13431" w="21367">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3304325" y="3321950"/>
              <a:ext cx="534175" cy="335775"/>
            </a:xfrm>
            <a:custGeom>
              <a:rect b="b" l="l" r="r" t="t"/>
              <a:pathLst>
                <a:path extrusionOk="0" h="13431" w="21367">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3173075" y="2324875"/>
              <a:ext cx="135325" cy="249275"/>
            </a:xfrm>
            <a:custGeom>
              <a:rect b="b" l="l" r="r" t="t"/>
              <a:pathLst>
                <a:path extrusionOk="0" h="9971" w="5413">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2390675" y="1910275"/>
              <a:ext cx="866850" cy="1118675"/>
            </a:xfrm>
            <a:custGeom>
              <a:rect b="b" l="l" r="r" t="t"/>
              <a:pathLst>
                <a:path extrusionOk="0" h="44747" w="34674">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2431350" y="1943325"/>
              <a:ext cx="633900" cy="998125"/>
            </a:xfrm>
            <a:custGeom>
              <a:rect b="b" l="l" r="r" t="t"/>
              <a:pathLst>
                <a:path extrusionOk="0" h="39925" w="25356">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2939050" y="2055250"/>
              <a:ext cx="304250" cy="177050"/>
            </a:xfrm>
            <a:custGeom>
              <a:rect b="b" l="l" r="r" t="t"/>
              <a:pathLst>
                <a:path extrusionOk="0" h="7082" w="1217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3"/>
            <p:cNvSpPr/>
            <p:nvPr/>
          </p:nvSpPr>
          <p:spPr>
            <a:xfrm>
              <a:off x="2382525" y="1901600"/>
              <a:ext cx="878075" cy="1136150"/>
            </a:xfrm>
            <a:custGeom>
              <a:rect b="b" l="l" r="r" t="t"/>
              <a:pathLst>
                <a:path extrusionOk="0" h="45446" w="35123">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3"/>
            <p:cNvSpPr/>
            <p:nvPr/>
          </p:nvSpPr>
          <p:spPr>
            <a:xfrm>
              <a:off x="2417125" y="1742250"/>
              <a:ext cx="1039825" cy="903125"/>
            </a:xfrm>
            <a:custGeom>
              <a:rect b="b" l="l" r="r" t="t"/>
              <a:pathLst>
                <a:path extrusionOk="0" h="36125" w="41593">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3"/>
            <p:cNvSpPr/>
            <p:nvPr/>
          </p:nvSpPr>
          <p:spPr>
            <a:xfrm>
              <a:off x="2435425" y="1733725"/>
              <a:ext cx="997100" cy="919800"/>
            </a:xfrm>
            <a:custGeom>
              <a:rect b="b" l="l" r="r" t="t"/>
              <a:pathLst>
                <a:path extrusionOk="0" h="36792" w="39884">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2586000" y="2406000"/>
              <a:ext cx="59050" cy="52500"/>
            </a:xfrm>
            <a:custGeom>
              <a:rect b="b" l="l" r="r" t="t"/>
              <a:pathLst>
                <a:path extrusionOk="0" h="2100" w="2362">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2671475" y="1981950"/>
              <a:ext cx="727475" cy="348225"/>
            </a:xfrm>
            <a:custGeom>
              <a:rect b="b" l="l" r="r" t="t"/>
              <a:pathLst>
                <a:path extrusionOk="0" h="13929" w="2909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2657225" y="2145625"/>
              <a:ext cx="358175" cy="400300"/>
            </a:xfrm>
            <a:custGeom>
              <a:rect b="b" l="l" r="r" t="t"/>
              <a:pathLst>
                <a:path extrusionOk="0" h="16012" w="14327">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2814925" y="2364375"/>
              <a:ext cx="487375" cy="66325"/>
            </a:xfrm>
            <a:custGeom>
              <a:rect b="b" l="l" r="r" t="t"/>
              <a:pathLst>
                <a:path extrusionOk="0" h="2653" w="19495">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2735575" y="2281825"/>
              <a:ext cx="160775" cy="314125"/>
            </a:xfrm>
            <a:custGeom>
              <a:rect b="b" l="l" r="r" t="t"/>
              <a:pathLst>
                <a:path extrusionOk="0" h="12565" w="6431">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734550" y="2272975"/>
              <a:ext cx="163825" cy="331700"/>
            </a:xfrm>
            <a:custGeom>
              <a:rect b="b" l="l" r="r" t="t"/>
              <a:pathLst>
                <a:path extrusionOk="0" h="13268" w="6553">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585875" y="4992575"/>
              <a:ext cx="2500875" cy="466000"/>
            </a:xfrm>
            <a:custGeom>
              <a:rect b="b" l="l" r="r" t="t"/>
              <a:pathLst>
                <a:path extrusionOk="0" h="18640" w="100035">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577750" y="4984425"/>
              <a:ext cx="2518150" cy="483300"/>
            </a:xfrm>
            <a:custGeom>
              <a:rect b="b" l="l" r="r" t="t"/>
              <a:pathLst>
                <a:path extrusionOk="0" h="19332" w="100726">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8100" y="2881400"/>
              <a:ext cx="1406100" cy="2341600"/>
            </a:xfrm>
            <a:custGeom>
              <a:rect b="b" l="l" r="r" t="t"/>
              <a:pathLst>
                <a:path extrusionOk="0" h="93664" w="5624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631675" y="2921075"/>
              <a:ext cx="1264675" cy="2293325"/>
            </a:xfrm>
            <a:custGeom>
              <a:rect b="b" l="l" r="r" t="t"/>
              <a:pathLst>
                <a:path extrusionOk="0" h="91733" w="50587">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2061025" y="3553925"/>
              <a:ext cx="189250" cy="494225"/>
            </a:xfrm>
            <a:custGeom>
              <a:rect b="b" l="l" r="r" t="t"/>
              <a:pathLst>
                <a:path extrusionOk="0" h="19769" w="757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2482225" y="4041475"/>
              <a:ext cx="199450" cy="202600"/>
            </a:xfrm>
            <a:custGeom>
              <a:rect b="b" l="l" r="r" t="t"/>
              <a:pathLst>
                <a:path extrusionOk="0" h="8104" w="7978">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2361150" y="4252250"/>
              <a:ext cx="335775" cy="50525"/>
            </a:xfrm>
            <a:custGeom>
              <a:rect b="b" l="l" r="r" t="t"/>
              <a:pathLst>
                <a:path extrusionOk="0" h="2021" w="1343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2311300" y="4874800"/>
              <a:ext cx="481275" cy="353625"/>
            </a:xfrm>
            <a:custGeom>
              <a:rect b="b" l="l" r="r" t="t"/>
              <a:pathLst>
                <a:path extrusionOk="0" h="14145" w="19251">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3"/>
            <p:cNvSpPr/>
            <p:nvPr/>
          </p:nvSpPr>
          <p:spPr>
            <a:xfrm>
              <a:off x="1614375" y="2872825"/>
              <a:ext cx="1385750" cy="2358850"/>
            </a:xfrm>
            <a:custGeom>
              <a:rect b="b" l="l" r="r" t="t"/>
              <a:pathLst>
                <a:path extrusionOk="0" h="94354" w="5543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3"/>
            <p:cNvSpPr/>
            <p:nvPr/>
          </p:nvSpPr>
          <p:spPr>
            <a:xfrm>
              <a:off x="2237025" y="2767550"/>
              <a:ext cx="724450" cy="471000"/>
            </a:xfrm>
            <a:custGeom>
              <a:rect b="b" l="l" r="r" t="t"/>
              <a:pathLst>
                <a:path extrusionOk="0" h="18840" w="28978">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3"/>
            <p:cNvSpPr/>
            <p:nvPr/>
          </p:nvSpPr>
          <p:spPr>
            <a:xfrm>
              <a:off x="2237025" y="2767450"/>
              <a:ext cx="532150" cy="315425"/>
            </a:xfrm>
            <a:custGeom>
              <a:rect b="b" l="l" r="r" t="t"/>
              <a:pathLst>
                <a:path extrusionOk="0" h="12617" w="21286">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3"/>
            <p:cNvSpPr/>
            <p:nvPr/>
          </p:nvSpPr>
          <p:spPr>
            <a:xfrm>
              <a:off x="2227875" y="2759300"/>
              <a:ext cx="742750" cy="488050"/>
            </a:xfrm>
            <a:custGeom>
              <a:rect b="b" l="l" r="r" t="t"/>
              <a:pathLst>
                <a:path extrusionOk="0" h="19522" w="2971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3"/>
            <p:cNvSpPr/>
            <p:nvPr/>
          </p:nvSpPr>
          <p:spPr>
            <a:xfrm>
              <a:off x="3860850" y="4333950"/>
              <a:ext cx="672550" cy="470425"/>
            </a:xfrm>
            <a:custGeom>
              <a:rect b="b" l="l" r="r" t="t"/>
              <a:pathLst>
                <a:path extrusionOk="0" h="18817" w="26902">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3"/>
            <p:cNvSpPr/>
            <p:nvPr/>
          </p:nvSpPr>
          <p:spPr>
            <a:xfrm>
              <a:off x="3852700" y="4326150"/>
              <a:ext cx="674575" cy="486350"/>
            </a:xfrm>
            <a:custGeom>
              <a:rect b="b" l="l" r="r" t="t"/>
              <a:pathLst>
                <a:path extrusionOk="0" h="19454" w="26983">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3"/>
            <p:cNvSpPr/>
            <p:nvPr/>
          </p:nvSpPr>
          <p:spPr>
            <a:xfrm>
              <a:off x="4208800" y="4389225"/>
              <a:ext cx="212675" cy="101775"/>
            </a:xfrm>
            <a:custGeom>
              <a:rect b="b" l="l" r="r" t="t"/>
              <a:pathLst>
                <a:path extrusionOk="0" h="4071" w="8507">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3"/>
            <p:cNvSpPr/>
            <p:nvPr/>
          </p:nvSpPr>
          <p:spPr>
            <a:xfrm>
              <a:off x="4107075" y="4395325"/>
              <a:ext cx="78350" cy="56000"/>
            </a:xfrm>
            <a:custGeom>
              <a:rect b="b" l="l" r="r" t="t"/>
              <a:pathLst>
                <a:path extrusionOk="0" h="2240" w="3134">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3"/>
            <p:cNvSpPr/>
            <p:nvPr/>
          </p:nvSpPr>
          <p:spPr>
            <a:xfrm>
              <a:off x="3132375" y="4321475"/>
              <a:ext cx="590625" cy="357750"/>
            </a:xfrm>
            <a:custGeom>
              <a:rect b="b" l="l" r="r" t="t"/>
              <a:pathLst>
                <a:path extrusionOk="0" h="14310" w="23625">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3"/>
            <p:cNvSpPr/>
            <p:nvPr/>
          </p:nvSpPr>
          <p:spPr>
            <a:xfrm>
              <a:off x="3136450" y="4312925"/>
              <a:ext cx="579950" cy="374425"/>
            </a:xfrm>
            <a:custGeom>
              <a:rect b="b" l="l" r="r" t="t"/>
              <a:pathLst>
                <a:path extrusionOk="0" h="14977" w="23198">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3"/>
            <p:cNvSpPr/>
            <p:nvPr/>
          </p:nvSpPr>
          <p:spPr>
            <a:xfrm>
              <a:off x="3444725" y="4365825"/>
              <a:ext cx="110925" cy="69225"/>
            </a:xfrm>
            <a:custGeom>
              <a:rect b="b" l="l" r="r" t="t"/>
              <a:pathLst>
                <a:path extrusionOk="0" h="2769" w="4437">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3"/>
            <p:cNvSpPr/>
            <p:nvPr/>
          </p:nvSpPr>
          <p:spPr>
            <a:xfrm>
              <a:off x="3362300" y="4339625"/>
              <a:ext cx="85500" cy="62600"/>
            </a:xfrm>
            <a:custGeom>
              <a:rect b="b" l="l" r="r" t="t"/>
              <a:pathLst>
                <a:path extrusionOk="0" h="2504" w="342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3"/>
            <p:cNvSpPr/>
            <p:nvPr/>
          </p:nvSpPr>
          <p:spPr>
            <a:xfrm>
              <a:off x="2535150" y="3264975"/>
              <a:ext cx="1519025" cy="2054400"/>
            </a:xfrm>
            <a:custGeom>
              <a:rect b="b" l="l" r="r" t="t"/>
              <a:pathLst>
                <a:path extrusionOk="0" h="82176" w="60761">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3"/>
            <p:cNvSpPr/>
            <p:nvPr/>
          </p:nvSpPr>
          <p:spPr>
            <a:xfrm>
              <a:off x="2553450" y="3316850"/>
              <a:ext cx="1490550" cy="2002325"/>
            </a:xfrm>
            <a:custGeom>
              <a:rect b="b" l="l" r="r" t="t"/>
              <a:pathLst>
                <a:path extrusionOk="0" h="80093" w="59622">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3"/>
            <p:cNvSpPr/>
            <p:nvPr/>
          </p:nvSpPr>
          <p:spPr>
            <a:xfrm>
              <a:off x="2545325" y="3256325"/>
              <a:ext cx="1502750" cy="2072025"/>
            </a:xfrm>
            <a:custGeom>
              <a:rect b="b" l="l" r="r" t="t"/>
              <a:pathLst>
                <a:path extrusionOk="0" h="82881" w="6011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3"/>
            <p:cNvSpPr/>
            <p:nvPr/>
          </p:nvSpPr>
          <p:spPr>
            <a:xfrm>
              <a:off x="3802850" y="4638300"/>
              <a:ext cx="175025" cy="233225"/>
            </a:xfrm>
            <a:custGeom>
              <a:rect b="b" l="l" r="r" t="t"/>
              <a:pathLst>
                <a:path extrusionOk="0" h="9329" w="7001">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3"/>
            <p:cNvSpPr/>
            <p:nvPr/>
          </p:nvSpPr>
          <p:spPr>
            <a:xfrm>
              <a:off x="975425" y="2808800"/>
              <a:ext cx="1312500" cy="2649775"/>
            </a:xfrm>
            <a:custGeom>
              <a:rect b="b" l="l" r="r" t="t"/>
              <a:pathLst>
                <a:path extrusionOk="0" h="105991" w="5250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3"/>
            <p:cNvSpPr/>
            <p:nvPr/>
          </p:nvSpPr>
          <p:spPr>
            <a:xfrm>
              <a:off x="966275" y="2801025"/>
              <a:ext cx="1330800" cy="2666700"/>
            </a:xfrm>
            <a:custGeom>
              <a:rect b="b" l="l" r="r" t="t"/>
              <a:pathLst>
                <a:path extrusionOk="0" h="106668" w="53232">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3"/>
            <p:cNvSpPr/>
            <p:nvPr/>
          </p:nvSpPr>
          <p:spPr>
            <a:xfrm>
              <a:off x="474850" y="2774800"/>
              <a:ext cx="1737800" cy="2683775"/>
            </a:xfrm>
            <a:custGeom>
              <a:rect b="b" l="l" r="r" t="t"/>
              <a:pathLst>
                <a:path extrusionOk="0" h="107351" w="69512">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3"/>
            <p:cNvSpPr/>
            <p:nvPr/>
          </p:nvSpPr>
          <p:spPr>
            <a:xfrm>
              <a:off x="469775" y="2766425"/>
              <a:ext cx="1751000" cy="2701300"/>
            </a:xfrm>
            <a:custGeom>
              <a:rect b="b" l="l" r="r" t="t"/>
              <a:pathLst>
                <a:path extrusionOk="0" h="108052" w="7004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3"/>
            <p:cNvSpPr/>
            <p:nvPr/>
          </p:nvSpPr>
          <p:spPr>
            <a:xfrm>
              <a:off x="1026300" y="5458550"/>
              <a:ext cx="6114750" cy="25"/>
            </a:xfrm>
            <a:custGeom>
              <a:rect b="b" l="l" r="r" t="t"/>
              <a:pathLst>
                <a:path extrusionOk="0" h="1" w="244590">
                  <a:moveTo>
                    <a:pt x="0" y="0"/>
                  </a:moveTo>
                  <a:lnTo>
                    <a:pt x="244590" y="0"/>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3"/>
            <p:cNvSpPr/>
            <p:nvPr/>
          </p:nvSpPr>
          <p:spPr>
            <a:xfrm>
              <a:off x="1017150" y="5450400"/>
              <a:ext cx="6132050" cy="17325"/>
            </a:xfrm>
            <a:custGeom>
              <a:rect b="b" l="l" r="r" t="t"/>
              <a:pathLst>
                <a:path extrusionOk="0" h="693" w="245282">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0" name="Google Shape;1880;p33"/>
          <p:cNvSpPr txBox="1"/>
          <p:nvPr>
            <p:ph type="ctrTitle"/>
          </p:nvPr>
        </p:nvSpPr>
        <p:spPr>
          <a:xfrm>
            <a:off x="243500" y="154625"/>
            <a:ext cx="5494200" cy="1849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3480"/>
              <a:t>P56 - Benchmark Commercial AI Product for Medical Imaging Services Provider</a:t>
            </a:r>
            <a:endParaRPr sz="5500"/>
          </a:p>
        </p:txBody>
      </p:sp>
      <p:sp>
        <p:nvSpPr>
          <p:cNvPr id="1881" name="Google Shape;1881;p33"/>
          <p:cNvSpPr txBox="1"/>
          <p:nvPr>
            <p:ph idx="1" type="subTitle"/>
          </p:nvPr>
        </p:nvSpPr>
        <p:spPr>
          <a:xfrm>
            <a:off x="4402900" y="1957338"/>
            <a:ext cx="4828500" cy="25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2"/>
                </a:solidFill>
                <a:latin typeface="Fjalla One"/>
                <a:ea typeface="Fjalla One"/>
                <a:cs typeface="Fjalla One"/>
                <a:sym typeface="Fjalla One"/>
              </a:rPr>
              <a:t>Project Name: Benchmarking Commercial AI-ISYS3888</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Project Period: 2022/8 - 2022/12		 		</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Sponsor(s) Client: Professor Simon Poon </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Organisation: USYD</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Project Supervisor: Yaoqi Huang</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rPr b="1" lang="en" sz="1200">
                <a:solidFill>
                  <a:schemeClr val="dk2"/>
                </a:solidFill>
                <a:latin typeface="Fjalla One"/>
                <a:ea typeface="Fjalla One"/>
                <a:cs typeface="Fjalla One"/>
                <a:sym typeface="Fjalla One"/>
              </a:rPr>
              <a:t>Class Time: Tuesdays 3:00pm-5:00pm</a:t>
            </a:r>
            <a:endParaRPr b="1" sz="1200">
              <a:solidFill>
                <a:schemeClr val="dk2"/>
              </a:solidFill>
              <a:latin typeface="Fjalla One"/>
              <a:ea typeface="Fjalla One"/>
              <a:cs typeface="Fjalla One"/>
              <a:sym typeface="Fjalla One"/>
            </a:endParaRPr>
          </a:p>
          <a:p>
            <a:pPr indent="0" lvl="0" marL="0" rtl="0" algn="l">
              <a:spcBef>
                <a:spcPts val="0"/>
              </a:spcBef>
              <a:spcAft>
                <a:spcPts val="0"/>
              </a:spcAft>
              <a:buNone/>
            </a:pPr>
            <a:r>
              <a:t/>
            </a:r>
            <a:endParaRPr sz="14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Kiran Papalkar 490411205 kpap8603	    </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Bronte Lee 490420056 blee6992         </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Benjamin Men 500401903 jmen0495</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Zheyuan Zhang 500023392 zzha3548	</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Cailin Feldman 480439062 cfel2589    </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Andersen Liu 480022439 bliu3122(Other group name: SOFT3888_TU12_01(RE), project name: P08 - WeBike)</a:t>
            </a:r>
            <a:endParaRPr sz="1200">
              <a:solidFill>
                <a:schemeClr val="accent6"/>
              </a:solidFill>
              <a:latin typeface="Barlow Semi Condensed"/>
              <a:ea typeface="Barlow Semi Condensed"/>
              <a:cs typeface="Barlow Semi Condensed"/>
              <a:sym typeface="Barlow Semi Condensed"/>
            </a:endParaRPr>
          </a:p>
          <a:p>
            <a:pPr indent="0" lvl="0" marL="0" rtl="0" algn="l">
              <a:spcBef>
                <a:spcPts val="0"/>
              </a:spcBef>
              <a:spcAft>
                <a:spcPts val="0"/>
              </a:spcAft>
              <a:buNone/>
            </a:pPr>
            <a:r>
              <a:rPr lang="en" sz="1200">
                <a:solidFill>
                  <a:schemeClr val="accent6"/>
                </a:solidFill>
                <a:latin typeface="Barlow Semi Condensed"/>
                <a:ea typeface="Barlow Semi Condensed"/>
                <a:cs typeface="Barlow Semi Condensed"/>
                <a:sym typeface="Barlow Semi Condensed"/>
              </a:rPr>
              <a:t>Zichen Li 500174041 zili4471 (Other group name: SOFT3888_W16_02(REMOTE), project name: P25 - Travel plan and diary application)</a:t>
            </a:r>
            <a:endParaRPr sz="2100"/>
          </a:p>
          <a:p>
            <a:pPr indent="0" lvl="0" marL="0" rtl="0" algn="r">
              <a:spcBef>
                <a:spcPts val="0"/>
              </a:spcBef>
              <a:spcAft>
                <a:spcPts val="0"/>
              </a:spcAft>
              <a:buClr>
                <a:schemeClr val="dk1"/>
              </a:buClr>
              <a:buSzPts val="1100"/>
              <a:buFont typeface="Arial"/>
              <a:buNone/>
            </a:pPr>
            <a:r>
              <a:t/>
            </a:r>
            <a:endParaRPr sz="2100">
              <a:solidFill>
                <a:schemeClr val="accent1"/>
              </a:solidFill>
            </a:endParaRPr>
          </a:p>
          <a:p>
            <a:pPr indent="0" lvl="0" marL="0" rtl="0" algn="r">
              <a:spcBef>
                <a:spcPts val="0"/>
              </a:spcBef>
              <a:spcAft>
                <a:spcPts val="0"/>
              </a:spcAft>
              <a:buNone/>
            </a:pPr>
            <a:r>
              <a:t/>
            </a:r>
            <a:endParaRPr sz="23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5" name="Shape 1885"/>
        <p:cNvGrpSpPr/>
        <p:nvPr/>
      </p:nvGrpSpPr>
      <p:grpSpPr>
        <a:xfrm>
          <a:off x="0" y="0"/>
          <a:ext cx="0" cy="0"/>
          <a:chOff x="0" y="0"/>
          <a:chExt cx="0" cy="0"/>
        </a:xfrm>
      </p:grpSpPr>
      <p:sp>
        <p:nvSpPr>
          <p:cNvPr id="1886" name="Google Shape;1886;p34"/>
          <p:cNvSpPr txBox="1"/>
          <p:nvPr>
            <p:ph type="title"/>
          </p:nvPr>
        </p:nvSpPr>
        <p:spPr>
          <a:xfrm>
            <a:off x="1365450" y="370875"/>
            <a:ext cx="6413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Introduction of Project and Stakeholders</a:t>
            </a:r>
            <a:endParaRPr/>
          </a:p>
        </p:txBody>
      </p:sp>
      <p:sp>
        <p:nvSpPr>
          <p:cNvPr id="1887" name="Google Shape;1887;p34"/>
          <p:cNvSpPr txBox="1"/>
          <p:nvPr>
            <p:ph idx="1" type="body"/>
          </p:nvPr>
        </p:nvSpPr>
        <p:spPr>
          <a:xfrm>
            <a:off x="714650" y="1152150"/>
            <a:ext cx="7705500" cy="3529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595959"/>
                </a:solidFill>
              </a:rPr>
              <a:t>Introduction:</a:t>
            </a:r>
            <a:endParaRPr sz="1600">
              <a:solidFill>
                <a:srgbClr val="595959"/>
              </a:solidFill>
            </a:endParaRPr>
          </a:p>
          <a:p>
            <a:pPr indent="0" lvl="0" marL="0" rtl="0" algn="l">
              <a:lnSpc>
                <a:spcPct val="115000"/>
              </a:lnSpc>
              <a:spcBef>
                <a:spcPts val="1200"/>
              </a:spcBef>
              <a:spcAft>
                <a:spcPts val="0"/>
              </a:spcAft>
              <a:buNone/>
            </a:pPr>
            <a:r>
              <a:rPr lang="en" sz="1600">
                <a:solidFill>
                  <a:srgbClr val="595959"/>
                </a:solidFill>
              </a:rPr>
              <a:t>The basis of this project is in identifying CAD products to be used in tuberculosis detection, we will be crafting a recommendation report to present to ABC in order to identify the most appropriate product for their needs by analysing available technical and user data.</a:t>
            </a:r>
            <a:endParaRPr sz="904">
              <a:solidFill>
                <a:srgbClr val="000000"/>
              </a:solidFill>
            </a:endParaRPr>
          </a:p>
          <a:p>
            <a:pPr indent="0" lvl="0" marL="0" rtl="0" algn="l">
              <a:lnSpc>
                <a:spcPct val="115000"/>
              </a:lnSpc>
              <a:spcBef>
                <a:spcPts val="1200"/>
              </a:spcBef>
              <a:spcAft>
                <a:spcPts val="0"/>
              </a:spcAft>
              <a:buNone/>
            </a:pPr>
            <a:r>
              <a:rPr lang="en" sz="1600">
                <a:solidFill>
                  <a:srgbClr val="595959"/>
                </a:solidFill>
              </a:rPr>
              <a:t>Stakeholders:</a:t>
            </a:r>
            <a:endParaRPr sz="1600">
              <a:solidFill>
                <a:srgbClr val="595959"/>
              </a:solidFill>
            </a:endParaRPr>
          </a:p>
          <a:p>
            <a:pPr indent="-330200" lvl="0" marL="457200" rtl="0" algn="l">
              <a:lnSpc>
                <a:spcPct val="115000"/>
              </a:lnSpc>
              <a:spcBef>
                <a:spcPts val="1200"/>
              </a:spcBef>
              <a:spcAft>
                <a:spcPts val="0"/>
              </a:spcAft>
              <a:buClr>
                <a:srgbClr val="595959"/>
              </a:buClr>
              <a:buSzPts val="1600"/>
              <a:buFont typeface="Barlow Semi Condensed"/>
              <a:buChar char="-"/>
            </a:pPr>
            <a:r>
              <a:rPr lang="en" sz="1600">
                <a:solidFill>
                  <a:srgbClr val="595959"/>
                </a:solidFill>
              </a:rPr>
              <a:t>ABC</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Barlow Semi Condensed"/>
              <a:buChar char="-"/>
            </a:pPr>
            <a:r>
              <a:rPr lang="en" sz="1600">
                <a:solidFill>
                  <a:srgbClr val="595959"/>
                </a:solidFill>
              </a:rPr>
              <a:t>Dr. Xavier Ray (Chief Radiologist Information Officer)</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Barlow Semi Condensed"/>
              <a:buChar char="-"/>
            </a:pPr>
            <a:r>
              <a:rPr lang="en" sz="1600">
                <a:solidFill>
                  <a:srgbClr val="595959"/>
                </a:solidFill>
              </a:rPr>
              <a:t>Chuck To (Chief Technology Officer)</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Barlow Semi Condensed"/>
              <a:buChar char="-"/>
            </a:pPr>
            <a:r>
              <a:rPr lang="en" sz="1600">
                <a:solidFill>
                  <a:srgbClr val="595959"/>
                </a:solidFill>
              </a:rPr>
              <a:t>Our team</a:t>
            </a:r>
            <a:endParaRPr sz="1600">
              <a:solidFill>
                <a:srgbClr val="595959"/>
              </a:solidFill>
            </a:endParaRPr>
          </a:p>
          <a:p>
            <a:pPr indent="-330200" lvl="0" marL="457200" rtl="0" algn="l">
              <a:lnSpc>
                <a:spcPct val="115000"/>
              </a:lnSpc>
              <a:spcBef>
                <a:spcPts val="0"/>
              </a:spcBef>
              <a:spcAft>
                <a:spcPts val="0"/>
              </a:spcAft>
              <a:buClr>
                <a:srgbClr val="595959"/>
              </a:buClr>
              <a:buSzPts val="1600"/>
              <a:buFont typeface="Barlow Semi Condensed"/>
              <a:buChar char="-"/>
            </a:pPr>
            <a:r>
              <a:rPr lang="en" sz="1600">
                <a:solidFill>
                  <a:srgbClr val="595959"/>
                </a:solidFill>
              </a:rPr>
              <a:t>Simon Poon (Client)</a:t>
            </a:r>
            <a:endParaRPr sz="1000"/>
          </a:p>
          <a:p>
            <a:pPr indent="0" lvl="0" marL="0" rtl="0" algn="l">
              <a:spcBef>
                <a:spcPts val="1200"/>
              </a:spcBef>
              <a:spcAft>
                <a:spcPts val="0"/>
              </a:spcAft>
              <a:buNone/>
            </a:pPr>
            <a:r>
              <a:t/>
            </a:r>
            <a:endParaRPr sz="1000"/>
          </a:p>
        </p:txBody>
      </p:sp>
      <p:grpSp>
        <p:nvGrpSpPr>
          <p:cNvPr id="1888" name="Google Shape;1888;p34"/>
          <p:cNvGrpSpPr/>
          <p:nvPr/>
        </p:nvGrpSpPr>
        <p:grpSpPr>
          <a:xfrm>
            <a:off x="5976407" y="2408698"/>
            <a:ext cx="3167590" cy="2541528"/>
            <a:chOff x="862950" y="825025"/>
            <a:chExt cx="5862650" cy="4111175"/>
          </a:xfrm>
        </p:grpSpPr>
        <p:sp>
          <p:nvSpPr>
            <p:cNvPr id="1889" name="Google Shape;1889;p34"/>
            <p:cNvSpPr/>
            <p:nvPr/>
          </p:nvSpPr>
          <p:spPr>
            <a:xfrm>
              <a:off x="918425" y="825150"/>
              <a:ext cx="5767425" cy="4096250"/>
            </a:xfrm>
            <a:custGeom>
              <a:rect b="b" l="l" r="r" t="t"/>
              <a:pathLst>
                <a:path extrusionOk="0" h="163850" w="230697">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p:nvPr/>
          </p:nvSpPr>
          <p:spPr>
            <a:xfrm>
              <a:off x="934125" y="825025"/>
              <a:ext cx="5751725" cy="4096375"/>
            </a:xfrm>
            <a:custGeom>
              <a:rect b="b" l="l" r="r" t="t"/>
              <a:pathLst>
                <a:path extrusionOk="0" h="163855" w="230069">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4"/>
            <p:cNvSpPr/>
            <p:nvPr/>
          </p:nvSpPr>
          <p:spPr>
            <a:xfrm>
              <a:off x="3502650" y="1514850"/>
              <a:ext cx="2496475" cy="3178275"/>
            </a:xfrm>
            <a:custGeom>
              <a:rect b="b" l="l" r="r" t="t"/>
              <a:pathLst>
                <a:path extrusionOk="0" h="127131" w="99859">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3547025" y="1507125"/>
              <a:ext cx="2405875" cy="3193375"/>
            </a:xfrm>
            <a:custGeom>
              <a:rect b="b" l="l" r="r" t="t"/>
              <a:pathLst>
                <a:path extrusionOk="0" h="127735" w="96235">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4746725" y="1839875"/>
              <a:ext cx="464000" cy="184875"/>
            </a:xfrm>
            <a:custGeom>
              <a:rect b="b" l="l" r="r" t="t"/>
              <a:pathLst>
                <a:path extrusionOk="0" h="7395" w="1856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5240275" y="1582925"/>
              <a:ext cx="685825" cy="691375"/>
            </a:xfrm>
            <a:custGeom>
              <a:rect b="b" l="l" r="r" t="t"/>
              <a:pathLst>
                <a:path extrusionOk="0" h="27655" w="27433">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4"/>
            <p:cNvSpPr/>
            <p:nvPr/>
          </p:nvSpPr>
          <p:spPr>
            <a:xfrm>
              <a:off x="5406650" y="1584775"/>
              <a:ext cx="438125" cy="367875"/>
            </a:xfrm>
            <a:custGeom>
              <a:rect b="b" l="l" r="r" t="t"/>
              <a:pathLst>
                <a:path extrusionOk="0" h="14715" w="17525">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4434325" y="2717300"/>
              <a:ext cx="1258875" cy="2210575"/>
            </a:xfrm>
            <a:custGeom>
              <a:rect b="b" l="l" r="r" t="t"/>
              <a:pathLst>
                <a:path extrusionOk="0" h="88423" w="50355">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4426000" y="2709600"/>
              <a:ext cx="1275500" cy="2226600"/>
            </a:xfrm>
            <a:custGeom>
              <a:rect b="b" l="l" r="r" t="t"/>
              <a:pathLst>
                <a:path extrusionOk="0" h="89064" w="5102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4"/>
            <p:cNvSpPr/>
            <p:nvPr/>
          </p:nvSpPr>
          <p:spPr>
            <a:xfrm>
              <a:off x="5009200" y="2762300"/>
              <a:ext cx="495450" cy="732950"/>
            </a:xfrm>
            <a:custGeom>
              <a:rect b="b" l="l" r="r" t="t"/>
              <a:pathLst>
                <a:path extrusionOk="0" h="29318" w="19818">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4"/>
            <p:cNvSpPr/>
            <p:nvPr/>
          </p:nvSpPr>
          <p:spPr>
            <a:xfrm>
              <a:off x="5024925" y="2762300"/>
              <a:ext cx="478800" cy="363925"/>
            </a:xfrm>
            <a:custGeom>
              <a:rect b="b" l="l" r="r" t="t"/>
              <a:pathLst>
                <a:path extrusionOk="0" h="14557" w="19152">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4"/>
            <p:cNvSpPr/>
            <p:nvPr/>
          </p:nvSpPr>
          <p:spPr>
            <a:xfrm>
              <a:off x="5031400" y="2805725"/>
              <a:ext cx="452900" cy="320750"/>
            </a:xfrm>
            <a:custGeom>
              <a:rect b="b" l="l" r="r" t="t"/>
              <a:pathLst>
                <a:path extrusionOk="0" h="12830" w="18116">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5001825" y="2754200"/>
              <a:ext cx="510200" cy="748450"/>
            </a:xfrm>
            <a:custGeom>
              <a:rect b="b" l="l" r="r" t="t"/>
              <a:pathLst>
                <a:path extrusionOk="0" h="29938" w="20408">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5354875" y="2859575"/>
              <a:ext cx="133125" cy="419400"/>
            </a:xfrm>
            <a:custGeom>
              <a:rect b="b" l="l" r="r" t="t"/>
              <a:pathLst>
                <a:path extrusionOk="0" h="16776" w="5325">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3913950" y="2701900"/>
              <a:ext cx="2461350" cy="2225975"/>
            </a:xfrm>
            <a:custGeom>
              <a:rect b="b" l="l" r="r" t="t"/>
              <a:pathLst>
                <a:path extrusionOk="0" h="89039" w="98454">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5139525" y="3731850"/>
              <a:ext cx="1235775" cy="1196025"/>
            </a:xfrm>
            <a:custGeom>
              <a:rect b="b" l="l" r="r" t="t"/>
              <a:pathLst>
                <a:path extrusionOk="0" h="47841" w="49431">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3913950" y="3766050"/>
              <a:ext cx="429825" cy="1161825"/>
            </a:xfrm>
            <a:custGeom>
              <a:rect b="b" l="l" r="r" t="t"/>
              <a:pathLst>
                <a:path extrusionOk="0" h="46473" w="17193">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5142300" y="4519325"/>
              <a:ext cx="933525" cy="401150"/>
            </a:xfrm>
            <a:custGeom>
              <a:rect b="b" l="l" r="r" t="t"/>
              <a:pathLst>
                <a:path extrusionOk="0" h="16046" w="37341">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3925975" y="4024850"/>
              <a:ext cx="355850" cy="895625"/>
            </a:xfrm>
            <a:custGeom>
              <a:rect b="b" l="l" r="r" t="t"/>
              <a:pathLst>
                <a:path extrusionOk="0" h="35825" w="14234">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3906550" y="2694575"/>
              <a:ext cx="2476150" cy="2241625"/>
            </a:xfrm>
            <a:custGeom>
              <a:rect b="b" l="l" r="r" t="t"/>
              <a:pathLst>
                <a:path extrusionOk="0" h="89665" w="99046">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4643200" y="2691125"/>
              <a:ext cx="389150" cy="1764450"/>
            </a:xfrm>
            <a:custGeom>
              <a:rect b="b" l="l" r="r" t="t"/>
              <a:pathLst>
                <a:path extrusionOk="0" h="70578" w="15566">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5353025" y="2758425"/>
              <a:ext cx="360500" cy="1559225"/>
            </a:xfrm>
            <a:custGeom>
              <a:rect b="b" l="l" r="r" t="t"/>
              <a:pathLst>
                <a:path extrusionOk="0" h="62369" w="1442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4686650" y="3654175"/>
              <a:ext cx="1109125" cy="736700"/>
            </a:xfrm>
            <a:custGeom>
              <a:rect b="b" l="l" r="r" t="t"/>
              <a:pathLst>
                <a:path extrusionOk="0" h="29468" w="44365">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5364125" y="3758650"/>
              <a:ext cx="397450" cy="161775"/>
            </a:xfrm>
            <a:custGeom>
              <a:rect b="b" l="l" r="r" t="t"/>
              <a:pathLst>
                <a:path extrusionOk="0" h="6471" w="15898">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4686650" y="3815025"/>
              <a:ext cx="824450" cy="575850"/>
            </a:xfrm>
            <a:custGeom>
              <a:rect b="b" l="l" r="r" t="t"/>
              <a:pathLst>
                <a:path extrusionOk="0" h="23034" w="32978">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5364125" y="3758650"/>
              <a:ext cx="329075" cy="154375"/>
            </a:xfrm>
            <a:custGeom>
              <a:rect b="b" l="l" r="r" t="t"/>
              <a:pathLst>
                <a:path extrusionOk="0" h="6175" w="13163">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4"/>
            <p:cNvSpPr/>
            <p:nvPr/>
          </p:nvSpPr>
          <p:spPr>
            <a:xfrm>
              <a:off x="4747650" y="3832600"/>
              <a:ext cx="740350" cy="496350"/>
            </a:xfrm>
            <a:custGeom>
              <a:rect b="b" l="l" r="r" t="t"/>
              <a:pathLst>
                <a:path extrusionOk="0" h="19854" w="29614">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4"/>
            <p:cNvSpPr/>
            <p:nvPr/>
          </p:nvSpPr>
          <p:spPr>
            <a:xfrm>
              <a:off x="5105325" y="4022100"/>
              <a:ext cx="42550" cy="68175"/>
            </a:xfrm>
            <a:custGeom>
              <a:rect b="b" l="l" r="r" t="t"/>
              <a:pathLst>
                <a:path extrusionOk="0" h="2727" w="1702">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5196825" y="3955100"/>
              <a:ext cx="80450" cy="159375"/>
            </a:xfrm>
            <a:custGeom>
              <a:rect b="b" l="l" r="r" t="t"/>
              <a:pathLst>
                <a:path extrusionOk="0" h="6375" w="3218">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5292025" y="3860550"/>
              <a:ext cx="109100" cy="194575"/>
            </a:xfrm>
            <a:custGeom>
              <a:rect b="b" l="l" r="r" t="t"/>
              <a:pathLst>
                <a:path extrusionOk="0" h="7783" w="4364">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4678325" y="3645900"/>
              <a:ext cx="1122075" cy="752975"/>
            </a:xfrm>
            <a:custGeom>
              <a:rect b="b" l="l" r="r" t="t"/>
              <a:pathLst>
                <a:path extrusionOk="0" h="30119" w="44883">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3709700" y="2698525"/>
              <a:ext cx="1055525" cy="2070975"/>
            </a:xfrm>
            <a:custGeom>
              <a:rect b="b" l="l" r="r" t="t"/>
              <a:pathLst>
                <a:path extrusionOk="0" h="82839" w="42221">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3709700" y="3396325"/>
              <a:ext cx="1024100" cy="1373175"/>
            </a:xfrm>
            <a:custGeom>
              <a:rect b="b" l="l" r="r" t="t"/>
              <a:pathLst>
                <a:path extrusionOk="0" h="54927" w="40964">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3718000" y="3645900"/>
              <a:ext cx="1007475" cy="1115600"/>
            </a:xfrm>
            <a:custGeom>
              <a:rect b="b" l="l" r="r" t="t"/>
              <a:pathLst>
                <a:path extrusionOk="0" h="44624" w="40299">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3702300" y="2691125"/>
              <a:ext cx="1071250" cy="2086100"/>
            </a:xfrm>
            <a:custGeom>
              <a:rect b="b" l="l" r="r" t="t"/>
              <a:pathLst>
                <a:path extrusionOk="0" h="83444" w="4285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4389950" y="3681000"/>
              <a:ext cx="277300" cy="403025"/>
            </a:xfrm>
            <a:custGeom>
              <a:rect b="b" l="l" r="r" t="t"/>
              <a:pathLst>
                <a:path extrusionOk="0" h="16121" w="11092">
                  <a:moveTo>
                    <a:pt x="1258" y="1"/>
                  </a:moveTo>
                  <a:lnTo>
                    <a:pt x="1" y="15713"/>
                  </a:lnTo>
                  <a:lnTo>
                    <a:pt x="10130" y="16120"/>
                  </a:lnTo>
                  <a:lnTo>
                    <a:pt x="11092" y="851"/>
                  </a:lnTo>
                  <a:lnTo>
                    <a:pt x="12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4381625" y="3673250"/>
              <a:ext cx="293950" cy="419075"/>
            </a:xfrm>
            <a:custGeom>
              <a:rect b="b" l="l" r="r" t="t"/>
              <a:pathLst>
                <a:path extrusionOk="0" h="16763" w="11758">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4512875" y="3582125"/>
              <a:ext cx="70275" cy="158075"/>
            </a:xfrm>
            <a:custGeom>
              <a:rect b="b" l="l" r="r" t="t"/>
              <a:pathLst>
                <a:path extrusionOk="0" h="6323" w="2811">
                  <a:moveTo>
                    <a:pt x="149" y="0"/>
                  </a:moveTo>
                  <a:lnTo>
                    <a:pt x="1" y="6174"/>
                  </a:lnTo>
                  <a:lnTo>
                    <a:pt x="2663" y="6322"/>
                  </a:lnTo>
                  <a:lnTo>
                    <a:pt x="281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4505475" y="3574725"/>
              <a:ext cx="85075" cy="172850"/>
            </a:xfrm>
            <a:custGeom>
              <a:rect b="b" l="l" r="r" t="t"/>
              <a:pathLst>
                <a:path extrusionOk="0" h="6914" w="3403">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5426975" y="3461900"/>
              <a:ext cx="1298625" cy="1073150"/>
            </a:xfrm>
            <a:custGeom>
              <a:rect b="b" l="l" r="r" t="t"/>
              <a:pathLst>
                <a:path extrusionOk="0" h="42926" w="51945">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5426975" y="3453650"/>
              <a:ext cx="1297700" cy="1088800"/>
            </a:xfrm>
            <a:custGeom>
              <a:rect b="b" l="l" r="r" t="t"/>
              <a:pathLst>
                <a:path extrusionOk="0" h="43552" w="51908">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5548050" y="4175700"/>
              <a:ext cx="53625" cy="94825"/>
            </a:xfrm>
            <a:custGeom>
              <a:rect b="b" l="l" r="r" t="t"/>
              <a:pathLst>
                <a:path extrusionOk="0" h="3793" w="2145">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4"/>
            <p:cNvSpPr/>
            <p:nvPr/>
          </p:nvSpPr>
          <p:spPr>
            <a:xfrm>
              <a:off x="5610900" y="3469350"/>
              <a:ext cx="451075" cy="661600"/>
            </a:xfrm>
            <a:custGeom>
              <a:rect b="b" l="l" r="r" t="t"/>
              <a:pathLst>
                <a:path extrusionOk="0" h="26464" w="18043">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4"/>
            <p:cNvSpPr/>
            <p:nvPr/>
          </p:nvSpPr>
          <p:spPr>
            <a:xfrm>
              <a:off x="6081350" y="3473050"/>
              <a:ext cx="74900" cy="17575"/>
            </a:xfrm>
            <a:custGeom>
              <a:rect b="b" l="l" r="r" t="t"/>
              <a:pathLst>
                <a:path extrusionOk="0" h="703" w="2996">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4"/>
            <p:cNvSpPr/>
            <p:nvPr/>
          </p:nvSpPr>
          <p:spPr>
            <a:xfrm>
              <a:off x="6350325" y="4060025"/>
              <a:ext cx="263225" cy="113650"/>
            </a:xfrm>
            <a:custGeom>
              <a:rect b="b" l="l" r="r" t="t"/>
              <a:pathLst>
                <a:path extrusionOk="0" h="4546" w="10529">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4"/>
            <p:cNvSpPr/>
            <p:nvPr/>
          </p:nvSpPr>
          <p:spPr>
            <a:xfrm>
              <a:off x="6386375" y="4075675"/>
              <a:ext cx="210750" cy="90600"/>
            </a:xfrm>
            <a:custGeom>
              <a:rect b="b" l="l" r="r" t="t"/>
              <a:pathLst>
                <a:path extrusionOk="0" h="3624" w="843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4"/>
            <p:cNvSpPr/>
            <p:nvPr/>
          </p:nvSpPr>
          <p:spPr>
            <a:xfrm>
              <a:off x="6371575" y="4051650"/>
              <a:ext cx="240325" cy="130350"/>
            </a:xfrm>
            <a:custGeom>
              <a:rect b="b" l="l" r="r" t="t"/>
              <a:pathLst>
                <a:path extrusionOk="0" h="5214" w="9613">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4"/>
            <p:cNvSpPr/>
            <p:nvPr/>
          </p:nvSpPr>
          <p:spPr>
            <a:xfrm>
              <a:off x="6319825" y="3967450"/>
              <a:ext cx="358550" cy="155375"/>
            </a:xfrm>
            <a:custGeom>
              <a:rect b="b" l="l" r="r" t="t"/>
              <a:pathLst>
                <a:path extrusionOk="0" h="6215" w="14342">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4"/>
            <p:cNvSpPr/>
            <p:nvPr/>
          </p:nvSpPr>
          <p:spPr>
            <a:xfrm>
              <a:off x="6366950" y="3975850"/>
              <a:ext cx="291175" cy="139600"/>
            </a:xfrm>
            <a:custGeom>
              <a:rect b="b" l="l" r="r" t="t"/>
              <a:pathLst>
                <a:path extrusionOk="0" h="5584" w="11647">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4"/>
            <p:cNvSpPr/>
            <p:nvPr/>
          </p:nvSpPr>
          <p:spPr>
            <a:xfrm>
              <a:off x="6351250" y="3960150"/>
              <a:ext cx="321650" cy="170075"/>
            </a:xfrm>
            <a:custGeom>
              <a:rect b="b" l="l" r="r" t="t"/>
              <a:pathLst>
                <a:path extrusionOk="0" h="6803" w="12866">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4"/>
            <p:cNvSpPr/>
            <p:nvPr/>
          </p:nvSpPr>
          <p:spPr>
            <a:xfrm>
              <a:off x="6287475" y="3882150"/>
              <a:ext cx="392175" cy="169525"/>
            </a:xfrm>
            <a:custGeom>
              <a:rect b="b" l="l" r="r" t="t"/>
              <a:pathLst>
                <a:path extrusionOk="0" h="6781" w="15687">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4"/>
            <p:cNvSpPr/>
            <p:nvPr/>
          </p:nvSpPr>
          <p:spPr>
            <a:xfrm>
              <a:off x="6338300" y="3891750"/>
              <a:ext cx="320750" cy="152525"/>
            </a:xfrm>
            <a:custGeom>
              <a:rect b="b" l="l" r="r" t="t"/>
              <a:pathLst>
                <a:path extrusionOk="0" h="6101" w="1283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4"/>
            <p:cNvSpPr/>
            <p:nvPr/>
          </p:nvSpPr>
          <p:spPr>
            <a:xfrm>
              <a:off x="6323525" y="3874175"/>
              <a:ext cx="350300" cy="184875"/>
            </a:xfrm>
            <a:custGeom>
              <a:rect b="b" l="l" r="r" t="t"/>
              <a:pathLst>
                <a:path extrusionOk="0" h="7395" w="14012">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4"/>
            <p:cNvSpPr/>
            <p:nvPr/>
          </p:nvSpPr>
          <p:spPr>
            <a:xfrm>
              <a:off x="6297625" y="3803775"/>
              <a:ext cx="392475" cy="169325"/>
            </a:xfrm>
            <a:custGeom>
              <a:rect b="b" l="l" r="r" t="t"/>
              <a:pathLst>
                <a:path extrusionOk="0" h="6773" w="15699">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4"/>
            <p:cNvSpPr/>
            <p:nvPr/>
          </p:nvSpPr>
          <p:spPr>
            <a:xfrm>
              <a:off x="6341075" y="3803950"/>
              <a:ext cx="335525" cy="169150"/>
            </a:xfrm>
            <a:custGeom>
              <a:rect b="b" l="l" r="r" t="t"/>
              <a:pathLst>
                <a:path extrusionOk="0" h="6766" w="13421">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4"/>
            <p:cNvSpPr/>
            <p:nvPr/>
          </p:nvSpPr>
          <p:spPr>
            <a:xfrm>
              <a:off x="6333675" y="3795625"/>
              <a:ext cx="350325" cy="185800"/>
            </a:xfrm>
            <a:custGeom>
              <a:rect b="b" l="l" r="r" t="t"/>
              <a:pathLst>
                <a:path extrusionOk="0" h="7432" w="14013">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4"/>
            <p:cNvSpPr/>
            <p:nvPr/>
          </p:nvSpPr>
          <p:spPr>
            <a:xfrm>
              <a:off x="4942650" y="1866675"/>
              <a:ext cx="849425" cy="1047800"/>
            </a:xfrm>
            <a:custGeom>
              <a:rect b="b" l="l" r="r" t="t"/>
              <a:pathLst>
                <a:path extrusionOk="0" h="41912" w="33977">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34"/>
            <p:cNvSpPr/>
            <p:nvPr/>
          </p:nvSpPr>
          <p:spPr>
            <a:xfrm>
              <a:off x="4970400" y="1866675"/>
              <a:ext cx="695050" cy="401125"/>
            </a:xfrm>
            <a:custGeom>
              <a:rect b="b" l="l" r="r" t="t"/>
              <a:pathLst>
                <a:path extrusionOk="0" h="16045" w="27802">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34"/>
            <p:cNvSpPr/>
            <p:nvPr/>
          </p:nvSpPr>
          <p:spPr>
            <a:xfrm>
              <a:off x="4968550" y="2285850"/>
              <a:ext cx="823525" cy="628625"/>
            </a:xfrm>
            <a:custGeom>
              <a:rect b="b" l="l" r="r" t="t"/>
              <a:pathLst>
                <a:path extrusionOk="0" h="25145" w="32941">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34"/>
            <p:cNvSpPr/>
            <p:nvPr/>
          </p:nvSpPr>
          <p:spPr>
            <a:xfrm>
              <a:off x="4968550" y="2286300"/>
              <a:ext cx="823525" cy="628525"/>
            </a:xfrm>
            <a:custGeom>
              <a:rect b="b" l="l" r="r" t="t"/>
              <a:pathLst>
                <a:path extrusionOk="0" h="25141" w="32941">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4"/>
            <p:cNvSpPr/>
            <p:nvPr/>
          </p:nvSpPr>
          <p:spPr>
            <a:xfrm>
              <a:off x="5305900" y="2213275"/>
              <a:ext cx="281000" cy="281000"/>
            </a:xfrm>
            <a:custGeom>
              <a:rect b="b" l="l" r="r" t="t"/>
              <a:pathLst>
                <a:path extrusionOk="0" h="11240" w="1124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4"/>
            <p:cNvSpPr/>
            <p:nvPr/>
          </p:nvSpPr>
          <p:spPr>
            <a:xfrm>
              <a:off x="4970400" y="1866675"/>
              <a:ext cx="695050" cy="401150"/>
            </a:xfrm>
            <a:custGeom>
              <a:rect b="b" l="l" r="r" t="t"/>
              <a:pathLst>
                <a:path extrusionOk="0" h="16046" w="27802">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34"/>
            <p:cNvSpPr/>
            <p:nvPr/>
          </p:nvSpPr>
          <p:spPr>
            <a:xfrm>
              <a:off x="5512925" y="2229900"/>
              <a:ext cx="9275" cy="5575"/>
            </a:xfrm>
            <a:custGeom>
              <a:rect b="b" l="l" r="r" t="t"/>
              <a:pathLst>
                <a:path extrusionOk="0" h="223" w="371">
                  <a:moveTo>
                    <a:pt x="371" y="223"/>
                  </a:moveTo>
                  <a:cubicBezTo>
                    <a:pt x="223" y="149"/>
                    <a:pt x="112" y="75"/>
                    <a:pt x="1" y="1"/>
                  </a:cubicBezTo>
                  <a:cubicBezTo>
                    <a:pt x="112" y="75"/>
                    <a:pt x="223" y="149"/>
                    <a:pt x="371" y="22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34"/>
            <p:cNvSpPr/>
            <p:nvPr/>
          </p:nvSpPr>
          <p:spPr>
            <a:xfrm>
              <a:off x="4953750" y="1859125"/>
              <a:ext cx="846650" cy="1063075"/>
            </a:xfrm>
            <a:custGeom>
              <a:rect b="b" l="l" r="r" t="t"/>
              <a:pathLst>
                <a:path extrusionOk="0" h="42523" w="33866">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4"/>
            <p:cNvSpPr/>
            <p:nvPr/>
          </p:nvSpPr>
          <p:spPr>
            <a:xfrm>
              <a:off x="4911225" y="2165200"/>
              <a:ext cx="287475" cy="288400"/>
            </a:xfrm>
            <a:custGeom>
              <a:rect b="b" l="l" r="r" t="t"/>
              <a:pathLst>
                <a:path extrusionOk="0" h="11536" w="11499">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4"/>
            <p:cNvSpPr/>
            <p:nvPr/>
          </p:nvSpPr>
          <p:spPr>
            <a:xfrm>
              <a:off x="4936200" y="2265950"/>
              <a:ext cx="262500" cy="187650"/>
            </a:xfrm>
            <a:custGeom>
              <a:rect b="b" l="l" r="r" t="t"/>
              <a:pathLst>
                <a:path extrusionOk="0" h="7506" w="1050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4"/>
            <p:cNvSpPr/>
            <p:nvPr/>
          </p:nvSpPr>
          <p:spPr>
            <a:xfrm>
              <a:off x="4902925" y="2157825"/>
              <a:ext cx="303175" cy="303175"/>
            </a:xfrm>
            <a:custGeom>
              <a:rect b="b" l="l" r="r" t="t"/>
              <a:pathLst>
                <a:path extrusionOk="0" h="12127" w="12127">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4"/>
            <p:cNvSpPr/>
            <p:nvPr/>
          </p:nvSpPr>
          <p:spPr>
            <a:xfrm>
              <a:off x="5304050" y="2165200"/>
              <a:ext cx="288400" cy="288400"/>
            </a:xfrm>
            <a:custGeom>
              <a:rect b="b" l="l" r="r" t="t"/>
              <a:pathLst>
                <a:path extrusionOk="0" h="11536" w="11536">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4"/>
            <p:cNvSpPr/>
            <p:nvPr/>
          </p:nvSpPr>
          <p:spPr>
            <a:xfrm>
              <a:off x="5318825" y="2264100"/>
              <a:ext cx="273625" cy="189500"/>
            </a:xfrm>
            <a:custGeom>
              <a:rect b="b" l="l" r="r" t="t"/>
              <a:pathLst>
                <a:path extrusionOk="0" h="7580" w="10945">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4"/>
            <p:cNvSpPr/>
            <p:nvPr/>
          </p:nvSpPr>
          <p:spPr>
            <a:xfrm>
              <a:off x="5296650" y="2157825"/>
              <a:ext cx="303200" cy="303175"/>
            </a:xfrm>
            <a:custGeom>
              <a:rect b="b" l="l" r="r" t="t"/>
              <a:pathLst>
                <a:path extrusionOk="0" h="12127" w="12128">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4"/>
            <p:cNvSpPr/>
            <p:nvPr/>
          </p:nvSpPr>
          <p:spPr>
            <a:xfrm>
              <a:off x="5190375" y="2221600"/>
              <a:ext cx="129400" cy="39075"/>
            </a:xfrm>
            <a:custGeom>
              <a:rect b="b" l="l" r="r" t="t"/>
              <a:pathLst>
                <a:path extrusionOk="0" h="1563" w="5176">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4"/>
            <p:cNvSpPr/>
            <p:nvPr/>
          </p:nvSpPr>
          <p:spPr>
            <a:xfrm>
              <a:off x="4993500" y="2059850"/>
              <a:ext cx="154375" cy="74650"/>
            </a:xfrm>
            <a:custGeom>
              <a:rect b="b" l="l" r="r" t="t"/>
              <a:pathLst>
                <a:path extrusionOk="0" h="2986" w="6175">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4"/>
            <p:cNvSpPr/>
            <p:nvPr/>
          </p:nvSpPr>
          <p:spPr>
            <a:xfrm>
              <a:off x="5316075" y="2049675"/>
              <a:ext cx="183025" cy="81200"/>
            </a:xfrm>
            <a:custGeom>
              <a:rect b="b" l="l" r="r" t="t"/>
              <a:pathLst>
                <a:path extrusionOk="0" h="3248" w="7321">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4"/>
            <p:cNvSpPr/>
            <p:nvPr/>
          </p:nvSpPr>
          <p:spPr>
            <a:xfrm>
              <a:off x="5148775" y="2298125"/>
              <a:ext cx="97075" cy="268425"/>
            </a:xfrm>
            <a:custGeom>
              <a:rect b="b" l="l" r="r" t="t"/>
              <a:pathLst>
                <a:path extrusionOk="0" h="10737" w="3883">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4"/>
            <p:cNvSpPr/>
            <p:nvPr/>
          </p:nvSpPr>
          <p:spPr>
            <a:xfrm>
              <a:off x="5215325" y="2589325"/>
              <a:ext cx="163625" cy="61150"/>
            </a:xfrm>
            <a:custGeom>
              <a:rect b="b" l="l" r="r" t="t"/>
              <a:pathLst>
                <a:path extrusionOk="0" h="2446" w="6545">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4"/>
            <p:cNvSpPr/>
            <p:nvPr/>
          </p:nvSpPr>
          <p:spPr>
            <a:xfrm>
              <a:off x="862950" y="4920450"/>
              <a:ext cx="1188625" cy="15750"/>
            </a:xfrm>
            <a:custGeom>
              <a:rect b="b" l="l" r="r" t="t"/>
              <a:pathLst>
                <a:path extrusionOk="0" h="630" w="47545">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4"/>
            <p:cNvSpPr/>
            <p:nvPr/>
          </p:nvSpPr>
          <p:spPr>
            <a:xfrm>
              <a:off x="2173575" y="4920450"/>
              <a:ext cx="4043675" cy="15750"/>
            </a:xfrm>
            <a:custGeom>
              <a:rect b="b" l="l" r="r" t="t"/>
              <a:pathLst>
                <a:path extrusionOk="0" h="630" w="161747">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4"/>
            <p:cNvSpPr/>
            <p:nvPr/>
          </p:nvSpPr>
          <p:spPr>
            <a:xfrm>
              <a:off x="6316125" y="4920450"/>
              <a:ext cx="159000" cy="15750"/>
            </a:xfrm>
            <a:custGeom>
              <a:rect b="b" l="l" r="r" t="t"/>
              <a:pathLst>
                <a:path extrusionOk="0" h="630" w="636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4"/>
            <p:cNvSpPr/>
            <p:nvPr/>
          </p:nvSpPr>
          <p:spPr>
            <a:xfrm>
              <a:off x="4014700" y="2706825"/>
              <a:ext cx="350325" cy="819850"/>
            </a:xfrm>
            <a:custGeom>
              <a:rect b="b" l="l" r="r" t="t"/>
              <a:pathLst>
                <a:path extrusionOk="0" h="32794" w="14013">
                  <a:moveTo>
                    <a:pt x="0" y="1"/>
                  </a:moveTo>
                  <a:lnTo>
                    <a:pt x="0" y="32794"/>
                  </a:lnTo>
                  <a:lnTo>
                    <a:pt x="14012" y="32794"/>
                  </a:lnTo>
                  <a:lnTo>
                    <a:pt x="1401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4"/>
            <p:cNvSpPr/>
            <p:nvPr/>
          </p:nvSpPr>
          <p:spPr>
            <a:xfrm>
              <a:off x="1582025" y="1799200"/>
              <a:ext cx="1080500" cy="1727475"/>
            </a:xfrm>
            <a:custGeom>
              <a:rect b="b" l="l" r="r" t="t"/>
              <a:pathLst>
                <a:path extrusionOk="0" h="69099" w="4322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4"/>
            <p:cNvSpPr/>
            <p:nvPr/>
          </p:nvSpPr>
          <p:spPr>
            <a:xfrm>
              <a:off x="1582025" y="1799200"/>
              <a:ext cx="2783000" cy="1727475"/>
            </a:xfrm>
            <a:custGeom>
              <a:rect b="b" l="l" r="r" t="t"/>
              <a:pathLst>
                <a:path extrusionOk="0" h="69099" w="11132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34"/>
            <p:cNvSpPr/>
            <p:nvPr/>
          </p:nvSpPr>
          <p:spPr>
            <a:xfrm>
              <a:off x="3977725" y="3502625"/>
              <a:ext cx="27750" cy="24050"/>
            </a:xfrm>
            <a:custGeom>
              <a:rect b="b" l="l" r="r" t="t"/>
              <a:pathLst>
                <a:path extrusionOk="0" h="962" w="111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34"/>
            <p:cNvSpPr/>
            <p:nvPr/>
          </p:nvSpPr>
          <p:spPr>
            <a:xfrm>
              <a:off x="3954625" y="3476750"/>
              <a:ext cx="57325" cy="49925"/>
            </a:xfrm>
            <a:custGeom>
              <a:rect b="b" l="l" r="r" t="t"/>
              <a:pathLst>
                <a:path extrusionOk="0" h="1997" w="2293">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34"/>
            <p:cNvSpPr/>
            <p:nvPr/>
          </p:nvSpPr>
          <p:spPr>
            <a:xfrm>
              <a:off x="3998975" y="2691125"/>
              <a:ext cx="366050" cy="835550"/>
            </a:xfrm>
            <a:custGeom>
              <a:rect b="b" l="l" r="r" t="t"/>
              <a:pathLst>
                <a:path extrusionOk="0" h="33422" w="14642">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34"/>
            <p:cNvSpPr/>
            <p:nvPr/>
          </p:nvSpPr>
          <p:spPr>
            <a:xfrm>
              <a:off x="1529350" y="1687375"/>
              <a:ext cx="2889275" cy="1951150"/>
            </a:xfrm>
            <a:custGeom>
              <a:rect b="b" l="l" r="r" t="t"/>
              <a:pathLst>
                <a:path extrusionOk="0" h="78046" w="115571">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34"/>
            <p:cNvSpPr/>
            <p:nvPr/>
          </p:nvSpPr>
          <p:spPr>
            <a:xfrm>
              <a:off x="1521025" y="1679050"/>
              <a:ext cx="2905000" cy="1966875"/>
            </a:xfrm>
            <a:custGeom>
              <a:rect b="b" l="l" r="r" t="t"/>
              <a:pathLst>
                <a:path extrusionOk="0" h="78675" w="11620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34"/>
            <p:cNvSpPr/>
            <p:nvPr/>
          </p:nvSpPr>
          <p:spPr>
            <a:xfrm>
              <a:off x="1634725" y="1846350"/>
              <a:ext cx="1974250" cy="154375"/>
            </a:xfrm>
            <a:custGeom>
              <a:rect b="b" l="l" r="r" t="t"/>
              <a:pathLst>
                <a:path extrusionOk="0" h="6175" w="7897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34"/>
            <p:cNvSpPr/>
            <p:nvPr/>
          </p:nvSpPr>
          <p:spPr>
            <a:xfrm>
              <a:off x="1626400" y="1838950"/>
              <a:ext cx="1989975" cy="170075"/>
            </a:xfrm>
            <a:custGeom>
              <a:rect b="b" l="l" r="r" t="t"/>
              <a:pathLst>
                <a:path extrusionOk="0" h="6803" w="79599">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34"/>
            <p:cNvSpPr/>
            <p:nvPr/>
          </p:nvSpPr>
          <p:spPr>
            <a:xfrm>
              <a:off x="1658750" y="2167975"/>
              <a:ext cx="421500" cy="15750"/>
            </a:xfrm>
            <a:custGeom>
              <a:rect b="b" l="l" r="r" t="t"/>
              <a:pathLst>
                <a:path extrusionOk="0" h="630" w="1686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34"/>
            <p:cNvSpPr/>
            <p:nvPr/>
          </p:nvSpPr>
          <p:spPr>
            <a:xfrm>
              <a:off x="1658750" y="225947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34"/>
            <p:cNvSpPr/>
            <p:nvPr/>
          </p:nvSpPr>
          <p:spPr>
            <a:xfrm>
              <a:off x="1658750" y="2351000"/>
              <a:ext cx="421500" cy="15725"/>
            </a:xfrm>
            <a:custGeom>
              <a:rect b="b" l="l" r="r" t="t"/>
              <a:pathLst>
                <a:path extrusionOk="0" h="629" w="1686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34"/>
            <p:cNvSpPr/>
            <p:nvPr/>
          </p:nvSpPr>
          <p:spPr>
            <a:xfrm>
              <a:off x="1658750" y="2448025"/>
              <a:ext cx="421500" cy="15750"/>
            </a:xfrm>
            <a:custGeom>
              <a:rect b="b" l="l" r="r" t="t"/>
              <a:pathLst>
                <a:path extrusionOk="0" h="630" w="1686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34"/>
            <p:cNvSpPr/>
            <p:nvPr/>
          </p:nvSpPr>
          <p:spPr>
            <a:xfrm>
              <a:off x="2144000"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34"/>
            <p:cNvSpPr/>
            <p:nvPr/>
          </p:nvSpPr>
          <p:spPr>
            <a:xfrm>
              <a:off x="2144000"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34"/>
            <p:cNvSpPr/>
            <p:nvPr/>
          </p:nvSpPr>
          <p:spPr>
            <a:xfrm>
              <a:off x="2144000"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34"/>
            <p:cNvSpPr/>
            <p:nvPr/>
          </p:nvSpPr>
          <p:spPr>
            <a:xfrm>
              <a:off x="2144000"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34"/>
            <p:cNvSpPr/>
            <p:nvPr/>
          </p:nvSpPr>
          <p:spPr>
            <a:xfrm>
              <a:off x="2629225" y="2167975"/>
              <a:ext cx="421500" cy="15750"/>
            </a:xfrm>
            <a:custGeom>
              <a:rect b="b" l="l" r="r" t="t"/>
              <a:pathLst>
                <a:path extrusionOk="0" h="630" w="1686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34"/>
            <p:cNvSpPr/>
            <p:nvPr/>
          </p:nvSpPr>
          <p:spPr>
            <a:xfrm>
              <a:off x="2629225" y="225947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34"/>
            <p:cNvSpPr/>
            <p:nvPr/>
          </p:nvSpPr>
          <p:spPr>
            <a:xfrm>
              <a:off x="2629225" y="2351000"/>
              <a:ext cx="421500" cy="15725"/>
            </a:xfrm>
            <a:custGeom>
              <a:rect b="b" l="l" r="r" t="t"/>
              <a:pathLst>
                <a:path extrusionOk="0" h="629" w="1686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34"/>
            <p:cNvSpPr/>
            <p:nvPr/>
          </p:nvSpPr>
          <p:spPr>
            <a:xfrm>
              <a:off x="2629225" y="2448025"/>
              <a:ext cx="421500" cy="15750"/>
            </a:xfrm>
            <a:custGeom>
              <a:rect b="b" l="l" r="r" t="t"/>
              <a:pathLst>
                <a:path extrusionOk="0" h="630" w="1686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4"/>
            <p:cNvSpPr/>
            <p:nvPr/>
          </p:nvSpPr>
          <p:spPr>
            <a:xfrm>
              <a:off x="3114475" y="2167975"/>
              <a:ext cx="421475" cy="15750"/>
            </a:xfrm>
            <a:custGeom>
              <a:rect b="b" l="l" r="r" t="t"/>
              <a:pathLst>
                <a:path extrusionOk="0" h="630" w="16859">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34"/>
            <p:cNvSpPr/>
            <p:nvPr/>
          </p:nvSpPr>
          <p:spPr>
            <a:xfrm>
              <a:off x="3114475" y="225947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4"/>
            <p:cNvSpPr/>
            <p:nvPr/>
          </p:nvSpPr>
          <p:spPr>
            <a:xfrm>
              <a:off x="3114475" y="2351000"/>
              <a:ext cx="421475" cy="15725"/>
            </a:xfrm>
            <a:custGeom>
              <a:rect b="b" l="l" r="r" t="t"/>
              <a:pathLst>
                <a:path extrusionOk="0" h="629" w="16859">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4"/>
            <p:cNvSpPr/>
            <p:nvPr/>
          </p:nvSpPr>
          <p:spPr>
            <a:xfrm>
              <a:off x="3114475" y="2448025"/>
              <a:ext cx="421475" cy="15750"/>
            </a:xfrm>
            <a:custGeom>
              <a:rect b="b" l="l" r="r" t="t"/>
              <a:pathLst>
                <a:path extrusionOk="0" h="630" w="16859">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4"/>
            <p:cNvSpPr/>
            <p:nvPr/>
          </p:nvSpPr>
          <p:spPr>
            <a:xfrm>
              <a:off x="1902750" y="2663150"/>
              <a:ext cx="1494575" cy="451550"/>
            </a:xfrm>
            <a:custGeom>
              <a:rect b="b" l="l" r="r" t="t"/>
              <a:pathLst>
                <a:path extrusionOk="0" h="18062" w="59783">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4"/>
            <p:cNvSpPr/>
            <p:nvPr/>
          </p:nvSpPr>
          <p:spPr>
            <a:xfrm>
              <a:off x="2210525" y="2716075"/>
              <a:ext cx="91525" cy="91525"/>
            </a:xfrm>
            <a:custGeom>
              <a:rect b="b" l="l" r="r" t="t"/>
              <a:pathLst>
                <a:path extrusionOk="0" h="3661" w="3661">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4"/>
            <p:cNvSpPr/>
            <p:nvPr/>
          </p:nvSpPr>
          <p:spPr>
            <a:xfrm>
              <a:off x="2203150" y="2708675"/>
              <a:ext cx="106300" cy="106325"/>
            </a:xfrm>
            <a:custGeom>
              <a:rect b="b" l="l" r="r" t="t"/>
              <a:pathLst>
                <a:path extrusionOk="0" h="4253" w="4252">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4"/>
            <p:cNvSpPr/>
            <p:nvPr/>
          </p:nvSpPr>
          <p:spPr>
            <a:xfrm>
              <a:off x="2679125" y="2748425"/>
              <a:ext cx="91550" cy="91525"/>
            </a:xfrm>
            <a:custGeom>
              <a:rect b="b" l="l" r="r" t="t"/>
              <a:pathLst>
                <a:path extrusionOk="0" h="3661" w="3662">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4"/>
            <p:cNvSpPr/>
            <p:nvPr/>
          </p:nvSpPr>
          <p:spPr>
            <a:xfrm>
              <a:off x="2671750" y="2741025"/>
              <a:ext cx="106300" cy="106325"/>
            </a:xfrm>
            <a:custGeom>
              <a:rect b="b" l="l" r="r" t="t"/>
              <a:pathLst>
                <a:path extrusionOk="0" h="4253" w="4252">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4"/>
            <p:cNvSpPr/>
            <p:nvPr/>
          </p:nvSpPr>
          <p:spPr>
            <a:xfrm>
              <a:off x="2998000" y="2989650"/>
              <a:ext cx="91525" cy="91525"/>
            </a:xfrm>
            <a:custGeom>
              <a:rect b="b" l="l" r="r" t="t"/>
              <a:pathLst>
                <a:path extrusionOk="0" h="3661" w="3661">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4"/>
            <p:cNvSpPr/>
            <p:nvPr/>
          </p:nvSpPr>
          <p:spPr>
            <a:xfrm>
              <a:off x="2990625" y="2982275"/>
              <a:ext cx="106300" cy="106300"/>
            </a:xfrm>
            <a:custGeom>
              <a:rect b="b" l="l" r="r" t="t"/>
              <a:pathLst>
                <a:path extrusionOk="0" h="4252" w="4252">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4"/>
            <p:cNvSpPr/>
            <p:nvPr/>
          </p:nvSpPr>
          <p:spPr>
            <a:xfrm>
              <a:off x="3336300" y="2625500"/>
              <a:ext cx="91525" cy="90600"/>
            </a:xfrm>
            <a:custGeom>
              <a:rect b="b" l="l" r="r" t="t"/>
              <a:pathLst>
                <a:path extrusionOk="0" h="3624" w="3661">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4"/>
            <p:cNvSpPr/>
            <p:nvPr/>
          </p:nvSpPr>
          <p:spPr>
            <a:xfrm>
              <a:off x="3328900" y="2617175"/>
              <a:ext cx="106300" cy="107250"/>
            </a:xfrm>
            <a:custGeom>
              <a:rect b="b" l="l" r="r" t="t"/>
              <a:pathLst>
                <a:path extrusionOk="0" h="4290" w="4252">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4"/>
            <p:cNvSpPr/>
            <p:nvPr/>
          </p:nvSpPr>
          <p:spPr>
            <a:xfrm>
              <a:off x="1865775" y="3060825"/>
              <a:ext cx="90600" cy="91525"/>
            </a:xfrm>
            <a:custGeom>
              <a:rect b="b" l="l" r="r" t="t"/>
              <a:pathLst>
                <a:path extrusionOk="0" h="3661" w="3624">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4"/>
            <p:cNvSpPr/>
            <p:nvPr/>
          </p:nvSpPr>
          <p:spPr>
            <a:xfrm>
              <a:off x="1857475" y="3053425"/>
              <a:ext cx="107225" cy="106325"/>
            </a:xfrm>
            <a:custGeom>
              <a:rect b="b" l="l" r="r" t="t"/>
              <a:pathLst>
                <a:path extrusionOk="0" h="4253" w="4289">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4"/>
            <p:cNvSpPr/>
            <p:nvPr/>
          </p:nvSpPr>
          <p:spPr>
            <a:xfrm>
              <a:off x="2464700" y="2931425"/>
              <a:ext cx="90600" cy="90600"/>
            </a:xfrm>
            <a:custGeom>
              <a:rect b="b" l="l" r="r" t="t"/>
              <a:pathLst>
                <a:path extrusionOk="0" h="3624" w="3624">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4"/>
            <p:cNvSpPr/>
            <p:nvPr/>
          </p:nvSpPr>
          <p:spPr>
            <a:xfrm>
              <a:off x="2456400" y="2923100"/>
              <a:ext cx="107225" cy="106325"/>
            </a:xfrm>
            <a:custGeom>
              <a:rect b="b" l="l" r="r" t="t"/>
              <a:pathLst>
                <a:path extrusionOk="0" h="4253" w="4289">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4"/>
            <p:cNvSpPr/>
            <p:nvPr/>
          </p:nvSpPr>
          <p:spPr>
            <a:xfrm>
              <a:off x="3707850" y="1843575"/>
              <a:ext cx="52700" cy="1651675"/>
            </a:xfrm>
            <a:custGeom>
              <a:rect b="b" l="l" r="r" t="t"/>
              <a:pathLst>
                <a:path extrusionOk="0" h="66067" w="2108">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4"/>
            <p:cNvSpPr/>
            <p:nvPr/>
          </p:nvSpPr>
          <p:spPr>
            <a:xfrm>
              <a:off x="3700450" y="1836175"/>
              <a:ext cx="67500" cy="1666475"/>
            </a:xfrm>
            <a:custGeom>
              <a:rect b="b" l="l" r="r" t="t"/>
              <a:pathLst>
                <a:path extrusionOk="0" h="66659" w="270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4"/>
            <p:cNvSpPr/>
            <p:nvPr/>
          </p:nvSpPr>
          <p:spPr>
            <a:xfrm>
              <a:off x="4015625" y="2157825"/>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4"/>
            <p:cNvSpPr/>
            <p:nvPr/>
          </p:nvSpPr>
          <p:spPr>
            <a:xfrm>
              <a:off x="3805825" y="2157825"/>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4"/>
            <p:cNvSpPr/>
            <p:nvPr/>
          </p:nvSpPr>
          <p:spPr>
            <a:xfrm>
              <a:off x="4256850" y="2234525"/>
              <a:ext cx="66575" cy="15750"/>
            </a:xfrm>
            <a:custGeom>
              <a:rect b="b" l="l" r="r" t="t"/>
              <a:pathLst>
                <a:path extrusionOk="0" h="630" w="2663">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4"/>
            <p:cNvSpPr/>
            <p:nvPr/>
          </p:nvSpPr>
          <p:spPr>
            <a:xfrm>
              <a:off x="4112675" y="2234525"/>
              <a:ext cx="118325" cy="15750"/>
            </a:xfrm>
            <a:custGeom>
              <a:rect b="b" l="l" r="r" t="t"/>
              <a:pathLst>
                <a:path extrusionOk="0" h="630" w="4733">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4"/>
            <p:cNvSpPr/>
            <p:nvPr/>
          </p:nvSpPr>
          <p:spPr>
            <a:xfrm>
              <a:off x="3805825" y="2234525"/>
              <a:ext cx="253275" cy="15750"/>
            </a:xfrm>
            <a:custGeom>
              <a:rect b="b" l="l" r="r" t="t"/>
              <a:pathLst>
                <a:path extrusionOk="0" h="630" w="10131">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4"/>
            <p:cNvSpPr/>
            <p:nvPr/>
          </p:nvSpPr>
          <p:spPr>
            <a:xfrm>
              <a:off x="4047975" y="2312175"/>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4"/>
            <p:cNvSpPr/>
            <p:nvPr/>
          </p:nvSpPr>
          <p:spPr>
            <a:xfrm>
              <a:off x="3805825" y="2312175"/>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4"/>
            <p:cNvSpPr/>
            <p:nvPr/>
          </p:nvSpPr>
          <p:spPr>
            <a:xfrm>
              <a:off x="4196775" y="2389800"/>
              <a:ext cx="126650" cy="14825"/>
            </a:xfrm>
            <a:custGeom>
              <a:rect b="b" l="l" r="r" t="t"/>
              <a:pathLst>
                <a:path extrusionOk="0" h="593" w="5066">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4"/>
            <p:cNvSpPr/>
            <p:nvPr/>
          </p:nvSpPr>
          <p:spPr>
            <a:xfrm>
              <a:off x="3917650" y="2389800"/>
              <a:ext cx="247725" cy="14825"/>
            </a:xfrm>
            <a:custGeom>
              <a:rect b="b" l="l" r="r" t="t"/>
              <a:pathLst>
                <a:path extrusionOk="0" h="593" w="9909">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4"/>
            <p:cNvSpPr/>
            <p:nvPr/>
          </p:nvSpPr>
          <p:spPr>
            <a:xfrm>
              <a:off x="3805825" y="2389800"/>
              <a:ext cx="75800" cy="14825"/>
            </a:xfrm>
            <a:custGeom>
              <a:rect b="b" l="l" r="r" t="t"/>
              <a:pathLst>
                <a:path extrusionOk="0" h="593" w="3032">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4"/>
            <p:cNvSpPr/>
            <p:nvPr/>
          </p:nvSpPr>
          <p:spPr>
            <a:xfrm>
              <a:off x="4015625" y="2457275"/>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4"/>
            <p:cNvSpPr/>
            <p:nvPr/>
          </p:nvSpPr>
          <p:spPr>
            <a:xfrm>
              <a:off x="3805825" y="2457275"/>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4"/>
            <p:cNvSpPr/>
            <p:nvPr/>
          </p:nvSpPr>
          <p:spPr>
            <a:xfrm>
              <a:off x="4256850" y="2534000"/>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4"/>
            <p:cNvSpPr/>
            <p:nvPr/>
          </p:nvSpPr>
          <p:spPr>
            <a:xfrm>
              <a:off x="4112675" y="2534000"/>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4"/>
            <p:cNvSpPr/>
            <p:nvPr/>
          </p:nvSpPr>
          <p:spPr>
            <a:xfrm>
              <a:off x="3805825" y="2534000"/>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4"/>
            <p:cNvSpPr/>
            <p:nvPr/>
          </p:nvSpPr>
          <p:spPr>
            <a:xfrm>
              <a:off x="4047975" y="2611625"/>
              <a:ext cx="275450" cy="15750"/>
            </a:xfrm>
            <a:custGeom>
              <a:rect b="b" l="l" r="r" t="t"/>
              <a:pathLst>
                <a:path extrusionOk="0" h="630" w="11018">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4"/>
            <p:cNvSpPr/>
            <p:nvPr/>
          </p:nvSpPr>
          <p:spPr>
            <a:xfrm>
              <a:off x="3805825" y="2611625"/>
              <a:ext cx="201500" cy="15750"/>
            </a:xfrm>
            <a:custGeom>
              <a:rect b="b" l="l" r="r" t="t"/>
              <a:pathLst>
                <a:path extrusionOk="0" h="630" w="806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4"/>
            <p:cNvSpPr/>
            <p:nvPr/>
          </p:nvSpPr>
          <p:spPr>
            <a:xfrm>
              <a:off x="4196775" y="2688350"/>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4"/>
            <p:cNvSpPr/>
            <p:nvPr/>
          </p:nvSpPr>
          <p:spPr>
            <a:xfrm>
              <a:off x="3917650" y="2688350"/>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4"/>
            <p:cNvSpPr/>
            <p:nvPr/>
          </p:nvSpPr>
          <p:spPr>
            <a:xfrm>
              <a:off x="3805825" y="2688350"/>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4"/>
            <p:cNvSpPr/>
            <p:nvPr/>
          </p:nvSpPr>
          <p:spPr>
            <a:xfrm>
              <a:off x="4015625" y="2756750"/>
              <a:ext cx="307800" cy="14800"/>
            </a:xfrm>
            <a:custGeom>
              <a:rect b="b" l="l" r="r" t="t"/>
              <a:pathLst>
                <a:path extrusionOk="0" h="592" w="12312">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4"/>
            <p:cNvSpPr/>
            <p:nvPr/>
          </p:nvSpPr>
          <p:spPr>
            <a:xfrm>
              <a:off x="3805825" y="2756750"/>
              <a:ext cx="118325" cy="14800"/>
            </a:xfrm>
            <a:custGeom>
              <a:rect b="b" l="l" r="r" t="t"/>
              <a:pathLst>
                <a:path extrusionOk="0" h="592" w="4733">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4"/>
            <p:cNvSpPr/>
            <p:nvPr/>
          </p:nvSpPr>
          <p:spPr>
            <a:xfrm>
              <a:off x="4256850" y="2833450"/>
              <a:ext cx="66575" cy="15750"/>
            </a:xfrm>
            <a:custGeom>
              <a:rect b="b" l="l" r="r" t="t"/>
              <a:pathLst>
                <a:path extrusionOk="0" h="630" w="2663">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4"/>
            <p:cNvSpPr/>
            <p:nvPr/>
          </p:nvSpPr>
          <p:spPr>
            <a:xfrm>
              <a:off x="4112675" y="2833450"/>
              <a:ext cx="118325" cy="15750"/>
            </a:xfrm>
            <a:custGeom>
              <a:rect b="b" l="l" r="r" t="t"/>
              <a:pathLst>
                <a:path extrusionOk="0" h="630" w="4733">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4"/>
            <p:cNvSpPr/>
            <p:nvPr/>
          </p:nvSpPr>
          <p:spPr>
            <a:xfrm>
              <a:off x="3805825" y="2833450"/>
              <a:ext cx="253275" cy="15750"/>
            </a:xfrm>
            <a:custGeom>
              <a:rect b="b" l="l" r="r" t="t"/>
              <a:pathLst>
                <a:path extrusionOk="0" h="630" w="10131">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4"/>
            <p:cNvSpPr/>
            <p:nvPr/>
          </p:nvSpPr>
          <p:spPr>
            <a:xfrm>
              <a:off x="4047975" y="2911100"/>
              <a:ext cx="275450" cy="15725"/>
            </a:xfrm>
            <a:custGeom>
              <a:rect b="b" l="l" r="r" t="t"/>
              <a:pathLst>
                <a:path extrusionOk="0" h="629" w="11018">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4"/>
            <p:cNvSpPr/>
            <p:nvPr/>
          </p:nvSpPr>
          <p:spPr>
            <a:xfrm>
              <a:off x="3805825" y="2911100"/>
              <a:ext cx="201500" cy="15725"/>
            </a:xfrm>
            <a:custGeom>
              <a:rect b="b" l="l" r="r" t="t"/>
              <a:pathLst>
                <a:path extrusionOk="0" h="629" w="806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4"/>
            <p:cNvSpPr/>
            <p:nvPr/>
          </p:nvSpPr>
          <p:spPr>
            <a:xfrm>
              <a:off x="4196775" y="2987800"/>
              <a:ext cx="126650" cy="15750"/>
            </a:xfrm>
            <a:custGeom>
              <a:rect b="b" l="l" r="r" t="t"/>
              <a:pathLst>
                <a:path extrusionOk="0" h="630" w="5066">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4"/>
            <p:cNvSpPr/>
            <p:nvPr/>
          </p:nvSpPr>
          <p:spPr>
            <a:xfrm>
              <a:off x="3917650" y="2987800"/>
              <a:ext cx="247725" cy="15750"/>
            </a:xfrm>
            <a:custGeom>
              <a:rect b="b" l="l" r="r" t="t"/>
              <a:pathLst>
                <a:path extrusionOk="0" h="630" w="9909">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4"/>
            <p:cNvSpPr/>
            <p:nvPr/>
          </p:nvSpPr>
          <p:spPr>
            <a:xfrm>
              <a:off x="3805825" y="2987800"/>
              <a:ext cx="75800" cy="15750"/>
            </a:xfrm>
            <a:custGeom>
              <a:rect b="b" l="l" r="r" t="t"/>
              <a:pathLst>
                <a:path extrusionOk="0" h="630" w="3032">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4"/>
            <p:cNvSpPr/>
            <p:nvPr/>
          </p:nvSpPr>
          <p:spPr>
            <a:xfrm>
              <a:off x="4015625" y="3056200"/>
              <a:ext cx="307800" cy="14825"/>
            </a:xfrm>
            <a:custGeom>
              <a:rect b="b" l="l" r="r" t="t"/>
              <a:pathLst>
                <a:path extrusionOk="0" h="593" w="12312">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4"/>
            <p:cNvSpPr/>
            <p:nvPr/>
          </p:nvSpPr>
          <p:spPr>
            <a:xfrm>
              <a:off x="3805825" y="3056200"/>
              <a:ext cx="118325" cy="14825"/>
            </a:xfrm>
            <a:custGeom>
              <a:rect b="b" l="l" r="r" t="t"/>
              <a:pathLst>
                <a:path extrusionOk="0" h="593" w="4733">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4"/>
            <p:cNvSpPr/>
            <p:nvPr/>
          </p:nvSpPr>
          <p:spPr>
            <a:xfrm>
              <a:off x="4256850" y="3132925"/>
              <a:ext cx="66575" cy="15725"/>
            </a:xfrm>
            <a:custGeom>
              <a:rect b="b" l="l" r="r" t="t"/>
              <a:pathLst>
                <a:path extrusionOk="0" h="629" w="2663">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34"/>
            <p:cNvSpPr/>
            <p:nvPr/>
          </p:nvSpPr>
          <p:spPr>
            <a:xfrm>
              <a:off x="4112675" y="3132925"/>
              <a:ext cx="118325" cy="15725"/>
            </a:xfrm>
            <a:custGeom>
              <a:rect b="b" l="l" r="r" t="t"/>
              <a:pathLst>
                <a:path extrusionOk="0" h="629" w="4733">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4"/>
            <p:cNvSpPr/>
            <p:nvPr/>
          </p:nvSpPr>
          <p:spPr>
            <a:xfrm>
              <a:off x="3805825" y="3132925"/>
              <a:ext cx="253275" cy="15725"/>
            </a:xfrm>
            <a:custGeom>
              <a:rect b="b" l="l" r="r" t="t"/>
              <a:pathLst>
                <a:path extrusionOk="0" h="629" w="10131">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4"/>
            <p:cNvSpPr/>
            <p:nvPr/>
          </p:nvSpPr>
          <p:spPr>
            <a:xfrm>
              <a:off x="4047975" y="3210550"/>
              <a:ext cx="275450" cy="14825"/>
            </a:xfrm>
            <a:custGeom>
              <a:rect b="b" l="l" r="r" t="t"/>
              <a:pathLst>
                <a:path extrusionOk="0" h="593" w="11018">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4"/>
            <p:cNvSpPr/>
            <p:nvPr/>
          </p:nvSpPr>
          <p:spPr>
            <a:xfrm>
              <a:off x="3805825" y="3210550"/>
              <a:ext cx="201500" cy="14825"/>
            </a:xfrm>
            <a:custGeom>
              <a:rect b="b" l="l" r="r" t="t"/>
              <a:pathLst>
                <a:path extrusionOk="0" h="593" w="806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4"/>
            <p:cNvSpPr/>
            <p:nvPr/>
          </p:nvSpPr>
          <p:spPr>
            <a:xfrm>
              <a:off x="4196775" y="3287275"/>
              <a:ext cx="126650" cy="15725"/>
            </a:xfrm>
            <a:custGeom>
              <a:rect b="b" l="l" r="r" t="t"/>
              <a:pathLst>
                <a:path extrusionOk="0" h="629" w="5066">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4"/>
            <p:cNvSpPr/>
            <p:nvPr/>
          </p:nvSpPr>
          <p:spPr>
            <a:xfrm>
              <a:off x="3917650" y="3287275"/>
              <a:ext cx="247725" cy="15725"/>
            </a:xfrm>
            <a:custGeom>
              <a:rect b="b" l="l" r="r" t="t"/>
              <a:pathLst>
                <a:path extrusionOk="0" h="629" w="9909">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4"/>
            <p:cNvSpPr/>
            <p:nvPr/>
          </p:nvSpPr>
          <p:spPr>
            <a:xfrm>
              <a:off x="3805825" y="3287275"/>
              <a:ext cx="75800" cy="15725"/>
            </a:xfrm>
            <a:custGeom>
              <a:rect b="b" l="l" r="r" t="t"/>
              <a:pathLst>
                <a:path extrusionOk="0" h="629" w="3032">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4"/>
            <p:cNvSpPr/>
            <p:nvPr/>
          </p:nvSpPr>
          <p:spPr>
            <a:xfrm>
              <a:off x="1700350" y="3333475"/>
              <a:ext cx="69325" cy="154400"/>
            </a:xfrm>
            <a:custGeom>
              <a:rect b="b" l="l" r="r" t="t"/>
              <a:pathLst>
                <a:path extrusionOk="0" h="6176" w="2773">
                  <a:moveTo>
                    <a:pt x="0" y="1"/>
                  </a:moveTo>
                  <a:lnTo>
                    <a:pt x="0" y="6175"/>
                  </a:lnTo>
                  <a:lnTo>
                    <a:pt x="2773" y="6175"/>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4"/>
            <p:cNvSpPr/>
            <p:nvPr/>
          </p:nvSpPr>
          <p:spPr>
            <a:xfrm>
              <a:off x="1838975" y="3401875"/>
              <a:ext cx="69350" cy="86000"/>
            </a:xfrm>
            <a:custGeom>
              <a:rect b="b" l="l" r="r" t="t"/>
              <a:pathLst>
                <a:path extrusionOk="0" h="3440" w="2774">
                  <a:moveTo>
                    <a:pt x="1" y="1"/>
                  </a:moveTo>
                  <a:lnTo>
                    <a:pt x="1" y="3439"/>
                  </a:lnTo>
                  <a:lnTo>
                    <a:pt x="2774" y="3439"/>
                  </a:lnTo>
                  <a:lnTo>
                    <a:pt x="2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4"/>
            <p:cNvSpPr/>
            <p:nvPr/>
          </p:nvSpPr>
          <p:spPr>
            <a:xfrm>
              <a:off x="1977625" y="3441625"/>
              <a:ext cx="69350" cy="46250"/>
            </a:xfrm>
            <a:custGeom>
              <a:rect b="b" l="l" r="r" t="t"/>
              <a:pathLst>
                <a:path extrusionOk="0" h="1850" w="2774">
                  <a:moveTo>
                    <a:pt x="0" y="0"/>
                  </a:moveTo>
                  <a:lnTo>
                    <a:pt x="0" y="1849"/>
                  </a:lnTo>
                  <a:lnTo>
                    <a:pt x="2773" y="1849"/>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4"/>
            <p:cNvSpPr/>
            <p:nvPr/>
          </p:nvSpPr>
          <p:spPr>
            <a:xfrm>
              <a:off x="2116250" y="3378775"/>
              <a:ext cx="69350" cy="109100"/>
            </a:xfrm>
            <a:custGeom>
              <a:rect b="b" l="l" r="r" t="t"/>
              <a:pathLst>
                <a:path extrusionOk="0" h="4364" w="2774">
                  <a:moveTo>
                    <a:pt x="1" y="0"/>
                  </a:moveTo>
                  <a:lnTo>
                    <a:pt x="1" y="4363"/>
                  </a:lnTo>
                  <a:lnTo>
                    <a:pt x="2774" y="4363"/>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4"/>
            <p:cNvSpPr/>
            <p:nvPr/>
          </p:nvSpPr>
          <p:spPr>
            <a:xfrm>
              <a:off x="2254900" y="3418525"/>
              <a:ext cx="69350" cy="69350"/>
            </a:xfrm>
            <a:custGeom>
              <a:rect b="b" l="l" r="r" t="t"/>
              <a:pathLst>
                <a:path extrusionOk="0" h="2774" w="2774">
                  <a:moveTo>
                    <a:pt x="0" y="0"/>
                  </a:moveTo>
                  <a:lnTo>
                    <a:pt x="0" y="2773"/>
                  </a:lnTo>
                  <a:lnTo>
                    <a:pt x="2773" y="2773"/>
                  </a:lnTo>
                  <a:lnTo>
                    <a:pt x="277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4"/>
            <p:cNvSpPr/>
            <p:nvPr/>
          </p:nvSpPr>
          <p:spPr>
            <a:xfrm>
              <a:off x="2393550" y="3373225"/>
              <a:ext cx="69325" cy="114650"/>
            </a:xfrm>
            <a:custGeom>
              <a:rect b="b" l="l" r="r" t="t"/>
              <a:pathLst>
                <a:path extrusionOk="0" h="4586" w="2773">
                  <a:moveTo>
                    <a:pt x="0" y="1"/>
                  </a:moveTo>
                  <a:lnTo>
                    <a:pt x="0" y="4585"/>
                  </a:lnTo>
                  <a:lnTo>
                    <a:pt x="2773" y="458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4"/>
            <p:cNvSpPr/>
            <p:nvPr/>
          </p:nvSpPr>
          <p:spPr>
            <a:xfrm>
              <a:off x="2532175" y="3468425"/>
              <a:ext cx="69350" cy="19450"/>
            </a:xfrm>
            <a:custGeom>
              <a:rect b="b" l="l" r="r" t="t"/>
              <a:pathLst>
                <a:path extrusionOk="0" h="778" w="2774">
                  <a:moveTo>
                    <a:pt x="1" y="1"/>
                  </a:moveTo>
                  <a:lnTo>
                    <a:pt x="1" y="777"/>
                  </a:lnTo>
                  <a:lnTo>
                    <a:pt x="2773" y="777"/>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4"/>
            <p:cNvSpPr/>
            <p:nvPr/>
          </p:nvSpPr>
          <p:spPr>
            <a:xfrm>
              <a:off x="2670825" y="3333475"/>
              <a:ext cx="69350" cy="154400"/>
            </a:xfrm>
            <a:custGeom>
              <a:rect b="b" l="l" r="r" t="t"/>
              <a:pathLst>
                <a:path extrusionOk="0" h="6176" w="2774">
                  <a:moveTo>
                    <a:pt x="0" y="1"/>
                  </a:moveTo>
                  <a:lnTo>
                    <a:pt x="0"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4"/>
            <p:cNvSpPr/>
            <p:nvPr/>
          </p:nvSpPr>
          <p:spPr>
            <a:xfrm>
              <a:off x="2809450" y="3431450"/>
              <a:ext cx="69350" cy="56425"/>
            </a:xfrm>
            <a:custGeom>
              <a:rect b="b" l="l" r="r" t="t"/>
              <a:pathLst>
                <a:path extrusionOk="0" h="2257" w="2774">
                  <a:moveTo>
                    <a:pt x="1" y="1"/>
                  </a:moveTo>
                  <a:lnTo>
                    <a:pt x="1" y="2256"/>
                  </a:lnTo>
                  <a:lnTo>
                    <a:pt x="2774" y="2256"/>
                  </a:lnTo>
                  <a:lnTo>
                    <a:pt x="2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4"/>
            <p:cNvSpPr/>
            <p:nvPr/>
          </p:nvSpPr>
          <p:spPr>
            <a:xfrm>
              <a:off x="2948100" y="3465650"/>
              <a:ext cx="69350" cy="22225"/>
            </a:xfrm>
            <a:custGeom>
              <a:rect b="b" l="l" r="r" t="t"/>
              <a:pathLst>
                <a:path extrusionOk="0" h="889" w="2774">
                  <a:moveTo>
                    <a:pt x="0" y="1"/>
                  </a:moveTo>
                  <a:lnTo>
                    <a:pt x="0" y="888"/>
                  </a:lnTo>
                  <a:lnTo>
                    <a:pt x="2773" y="888"/>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4"/>
            <p:cNvSpPr/>
            <p:nvPr/>
          </p:nvSpPr>
          <p:spPr>
            <a:xfrm>
              <a:off x="3086750" y="3437000"/>
              <a:ext cx="69325" cy="50875"/>
            </a:xfrm>
            <a:custGeom>
              <a:rect b="b" l="l" r="r" t="t"/>
              <a:pathLst>
                <a:path extrusionOk="0" h="2035" w="2773">
                  <a:moveTo>
                    <a:pt x="0" y="1"/>
                  </a:moveTo>
                  <a:lnTo>
                    <a:pt x="0" y="2034"/>
                  </a:lnTo>
                  <a:lnTo>
                    <a:pt x="2773" y="2034"/>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4"/>
            <p:cNvSpPr/>
            <p:nvPr/>
          </p:nvSpPr>
          <p:spPr>
            <a:xfrm>
              <a:off x="3225375" y="3333475"/>
              <a:ext cx="69350" cy="154400"/>
            </a:xfrm>
            <a:custGeom>
              <a:rect b="b" l="l" r="r" t="t"/>
              <a:pathLst>
                <a:path extrusionOk="0" h="6176" w="2774">
                  <a:moveTo>
                    <a:pt x="1" y="1"/>
                  </a:moveTo>
                  <a:lnTo>
                    <a:pt x="1" y="6175"/>
                  </a:lnTo>
                  <a:lnTo>
                    <a:pt x="2773" y="6175"/>
                  </a:lnTo>
                  <a:lnTo>
                    <a:pt x="2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34"/>
            <p:cNvSpPr/>
            <p:nvPr/>
          </p:nvSpPr>
          <p:spPr>
            <a:xfrm>
              <a:off x="3364025" y="3364900"/>
              <a:ext cx="69325" cy="122975"/>
            </a:xfrm>
            <a:custGeom>
              <a:rect b="b" l="l" r="r" t="t"/>
              <a:pathLst>
                <a:path extrusionOk="0" h="4919" w="2773">
                  <a:moveTo>
                    <a:pt x="0" y="1"/>
                  </a:moveTo>
                  <a:lnTo>
                    <a:pt x="0" y="4918"/>
                  </a:lnTo>
                  <a:lnTo>
                    <a:pt x="2773" y="4918"/>
                  </a:lnTo>
                  <a:lnTo>
                    <a:pt x="27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34"/>
            <p:cNvSpPr/>
            <p:nvPr/>
          </p:nvSpPr>
          <p:spPr>
            <a:xfrm>
              <a:off x="3502650" y="3386175"/>
              <a:ext cx="69350" cy="101700"/>
            </a:xfrm>
            <a:custGeom>
              <a:rect b="b" l="l" r="r" t="t"/>
              <a:pathLst>
                <a:path extrusionOk="0" h="4068" w="2774">
                  <a:moveTo>
                    <a:pt x="1" y="0"/>
                  </a:moveTo>
                  <a:lnTo>
                    <a:pt x="1" y="4067"/>
                  </a:lnTo>
                  <a:lnTo>
                    <a:pt x="2774" y="4067"/>
                  </a:lnTo>
                  <a:lnTo>
                    <a:pt x="277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34"/>
            <p:cNvSpPr/>
            <p:nvPr/>
          </p:nvSpPr>
          <p:spPr>
            <a:xfrm>
              <a:off x="3855725" y="1244650"/>
              <a:ext cx="170100" cy="822625"/>
            </a:xfrm>
            <a:custGeom>
              <a:rect b="b" l="l" r="r" t="t"/>
              <a:pathLst>
                <a:path extrusionOk="0" h="32905" w="6804">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34"/>
            <p:cNvSpPr/>
            <p:nvPr/>
          </p:nvSpPr>
          <p:spPr>
            <a:xfrm>
              <a:off x="4130225" y="1239100"/>
              <a:ext cx="302275" cy="14800"/>
            </a:xfrm>
            <a:custGeom>
              <a:rect b="b" l="l" r="r" t="t"/>
              <a:pathLst>
                <a:path extrusionOk="0" h="592" w="12091">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34"/>
            <p:cNvSpPr/>
            <p:nvPr/>
          </p:nvSpPr>
          <p:spPr>
            <a:xfrm>
              <a:off x="4130225" y="13306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4"/>
            <p:cNvSpPr/>
            <p:nvPr/>
          </p:nvSpPr>
          <p:spPr>
            <a:xfrm>
              <a:off x="4130225" y="1422100"/>
              <a:ext cx="302275" cy="15725"/>
            </a:xfrm>
            <a:custGeom>
              <a:rect b="b" l="l" r="r" t="t"/>
              <a:pathLst>
                <a:path extrusionOk="0" h="629" w="12091">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4"/>
            <p:cNvSpPr/>
            <p:nvPr/>
          </p:nvSpPr>
          <p:spPr>
            <a:xfrm>
              <a:off x="1709575" y="4545200"/>
              <a:ext cx="317975" cy="15750"/>
            </a:xfrm>
            <a:custGeom>
              <a:rect b="b" l="l" r="r" t="t"/>
              <a:pathLst>
                <a:path extrusionOk="0" h="630" w="12719">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4"/>
            <p:cNvSpPr/>
            <p:nvPr/>
          </p:nvSpPr>
          <p:spPr>
            <a:xfrm>
              <a:off x="1709575" y="4631150"/>
              <a:ext cx="317975" cy="15750"/>
            </a:xfrm>
            <a:custGeom>
              <a:rect b="b" l="l" r="r" t="t"/>
              <a:pathLst>
                <a:path extrusionOk="0" h="630" w="12719">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4"/>
            <p:cNvSpPr/>
            <p:nvPr/>
          </p:nvSpPr>
          <p:spPr>
            <a:xfrm>
              <a:off x="1709575" y="4717125"/>
              <a:ext cx="317975" cy="15725"/>
            </a:xfrm>
            <a:custGeom>
              <a:rect b="b" l="l" r="r" t="t"/>
              <a:pathLst>
                <a:path extrusionOk="0" h="629" w="12719">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4"/>
            <p:cNvSpPr/>
            <p:nvPr/>
          </p:nvSpPr>
          <p:spPr>
            <a:xfrm>
              <a:off x="1709575" y="4803075"/>
              <a:ext cx="317975" cy="14800"/>
            </a:xfrm>
            <a:custGeom>
              <a:rect b="b" l="l" r="r" t="t"/>
              <a:pathLst>
                <a:path extrusionOk="0" h="592" w="12719">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4"/>
            <p:cNvSpPr/>
            <p:nvPr/>
          </p:nvSpPr>
          <p:spPr>
            <a:xfrm>
              <a:off x="2163400" y="3753100"/>
              <a:ext cx="949250" cy="949250"/>
            </a:xfrm>
            <a:custGeom>
              <a:rect b="b" l="l" r="r" t="t"/>
              <a:pathLst>
                <a:path extrusionOk="0" h="37970" w="3797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4"/>
            <p:cNvSpPr/>
            <p:nvPr/>
          </p:nvSpPr>
          <p:spPr>
            <a:xfrm>
              <a:off x="2155075" y="3744775"/>
              <a:ext cx="965875" cy="965900"/>
            </a:xfrm>
            <a:custGeom>
              <a:rect b="b" l="l" r="r" t="t"/>
              <a:pathLst>
                <a:path extrusionOk="0" h="38636" w="38635">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4"/>
            <p:cNvSpPr/>
            <p:nvPr/>
          </p:nvSpPr>
          <p:spPr>
            <a:xfrm>
              <a:off x="2283550" y="3873250"/>
              <a:ext cx="708950" cy="708950"/>
            </a:xfrm>
            <a:custGeom>
              <a:rect b="b" l="l" r="r" t="t"/>
              <a:pathLst>
                <a:path extrusionOk="0" h="28358" w="28358">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4"/>
            <p:cNvSpPr/>
            <p:nvPr/>
          </p:nvSpPr>
          <p:spPr>
            <a:xfrm>
              <a:off x="2275225" y="3864950"/>
              <a:ext cx="725575" cy="725575"/>
            </a:xfrm>
            <a:custGeom>
              <a:rect b="b" l="l" r="r" t="t"/>
              <a:pathLst>
                <a:path extrusionOk="0" h="29023" w="29023">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4"/>
            <p:cNvSpPr/>
            <p:nvPr/>
          </p:nvSpPr>
          <p:spPr>
            <a:xfrm>
              <a:off x="2413875" y="4003575"/>
              <a:ext cx="448300" cy="448300"/>
            </a:xfrm>
            <a:custGeom>
              <a:rect b="b" l="l" r="r" t="t"/>
              <a:pathLst>
                <a:path extrusionOk="0" h="17932" w="17932">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4"/>
            <p:cNvSpPr/>
            <p:nvPr/>
          </p:nvSpPr>
          <p:spPr>
            <a:xfrm>
              <a:off x="2406475" y="3996175"/>
              <a:ext cx="463075" cy="463100"/>
            </a:xfrm>
            <a:custGeom>
              <a:rect b="b" l="l" r="r" t="t"/>
              <a:pathLst>
                <a:path extrusionOk="0" h="18524" w="18523">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4"/>
            <p:cNvSpPr/>
            <p:nvPr/>
          </p:nvSpPr>
          <p:spPr>
            <a:xfrm>
              <a:off x="1636575" y="3993425"/>
              <a:ext cx="469550" cy="468625"/>
            </a:xfrm>
            <a:custGeom>
              <a:rect b="b" l="l" r="r" t="t"/>
              <a:pathLst>
                <a:path extrusionOk="0" h="18745" w="18782">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4"/>
            <p:cNvSpPr/>
            <p:nvPr/>
          </p:nvSpPr>
          <p:spPr>
            <a:xfrm>
              <a:off x="1629175" y="3985100"/>
              <a:ext cx="484325" cy="485250"/>
            </a:xfrm>
            <a:custGeom>
              <a:rect b="b" l="l" r="r" t="t"/>
              <a:pathLst>
                <a:path extrusionOk="0" h="19410" w="19373">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4"/>
            <p:cNvSpPr/>
            <p:nvPr/>
          </p:nvSpPr>
          <p:spPr>
            <a:xfrm>
              <a:off x="1740075" y="4096925"/>
              <a:ext cx="262525" cy="262525"/>
            </a:xfrm>
            <a:custGeom>
              <a:rect b="b" l="l" r="r" t="t"/>
              <a:pathLst>
                <a:path extrusionOk="0" h="10501" w="10501">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4"/>
            <p:cNvSpPr/>
            <p:nvPr/>
          </p:nvSpPr>
          <p:spPr>
            <a:xfrm>
              <a:off x="1732700" y="4088600"/>
              <a:ext cx="277300" cy="278250"/>
            </a:xfrm>
            <a:custGeom>
              <a:rect b="b" l="l" r="r" t="t"/>
              <a:pathLst>
                <a:path extrusionOk="0" h="11130" w="11092">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4"/>
            <p:cNvSpPr/>
            <p:nvPr/>
          </p:nvSpPr>
          <p:spPr>
            <a:xfrm>
              <a:off x="1304750" y="4090450"/>
              <a:ext cx="274525" cy="274550"/>
            </a:xfrm>
            <a:custGeom>
              <a:rect b="b" l="l" r="r" t="t"/>
              <a:pathLst>
                <a:path extrusionOk="0" h="10982" w="10981">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4"/>
            <p:cNvSpPr/>
            <p:nvPr/>
          </p:nvSpPr>
          <p:spPr>
            <a:xfrm>
              <a:off x="1297350" y="4083075"/>
              <a:ext cx="290250" cy="289300"/>
            </a:xfrm>
            <a:custGeom>
              <a:rect b="b" l="l" r="r" t="t"/>
              <a:pathLst>
                <a:path extrusionOk="0" h="11572" w="1161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4"/>
            <p:cNvSpPr/>
            <p:nvPr/>
          </p:nvSpPr>
          <p:spPr>
            <a:xfrm>
              <a:off x="1364825" y="4150550"/>
              <a:ext cx="154375" cy="154375"/>
            </a:xfrm>
            <a:custGeom>
              <a:rect b="b" l="l" r="r" t="t"/>
              <a:pathLst>
                <a:path extrusionOk="0" h="6175" w="6175">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4"/>
            <p:cNvSpPr/>
            <p:nvPr/>
          </p:nvSpPr>
          <p:spPr>
            <a:xfrm>
              <a:off x="1357450" y="4143150"/>
              <a:ext cx="169150" cy="169150"/>
            </a:xfrm>
            <a:custGeom>
              <a:rect b="b" l="l" r="r" t="t"/>
              <a:pathLst>
                <a:path extrusionOk="0" h="6766" w="6766">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4"/>
            <p:cNvSpPr/>
            <p:nvPr/>
          </p:nvSpPr>
          <p:spPr>
            <a:xfrm>
              <a:off x="1150400" y="4228175"/>
              <a:ext cx="1488100" cy="25"/>
            </a:xfrm>
            <a:custGeom>
              <a:rect b="b" l="l" r="r" t="t"/>
              <a:pathLst>
                <a:path extrusionOk="0" h="1" w="59524">
                  <a:moveTo>
                    <a:pt x="59523" y="1"/>
                  </a:moveTo>
                  <a:lnTo>
                    <a:pt x="1" y="1"/>
                  </a:lnTo>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4"/>
            <p:cNvSpPr/>
            <p:nvPr/>
          </p:nvSpPr>
          <p:spPr>
            <a:xfrm>
              <a:off x="1143000" y="4219850"/>
              <a:ext cx="1502900" cy="15750"/>
            </a:xfrm>
            <a:custGeom>
              <a:rect b="b" l="l" r="r" t="t"/>
              <a:pathLst>
                <a:path extrusionOk="0" h="630" w="60116">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4"/>
            <p:cNvSpPr/>
            <p:nvPr/>
          </p:nvSpPr>
          <p:spPr>
            <a:xfrm>
              <a:off x="2662500" y="939625"/>
              <a:ext cx="943700" cy="739450"/>
            </a:xfrm>
            <a:custGeom>
              <a:rect b="b" l="l" r="r" t="t"/>
              <a:pathLst>
                <a:path extrusionOk="0" h="29578" w="37748">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4"/>
            <p:cNvSpPr/>
            <p:nvPr/>
          </p:nvSpPr>
          <p:spPr>
            <a:xfrm>
              <a:off x="2752150" y="1489575"/>
              <a:ext cx="854050" cy="189500"/>
            </a:xfrm>
            <a:custGeom>
              <a:rect b="b" l="l" r="r" t="t"/>
              <a:pathLst>
                <a:path extrusionOk="0" h="7580" w="34162">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4"/>
            <p:cNvSpPr/>
            <p:nvPr/>
          </p:nvSpPr>
          <p:spPr>
            <a:xfrm>
              <a:off x="2662500" y="1694750"/>
              <a:ext cx="943700" cy="74900"/>
            </a:xfrm>
            <a:custGeom>
              <a:rect b="b" l="l" r="r" t="t"/>
              <a:pathLst>
                <a:path extrusionOk="0" h="2996" w="37748">
                  <a:moveTo>
                    <a:pt x="1" y="1"/>
                  </a:moveTo>
                  <a:lnTo>
                    <a:pt x="1" y="2995"/>
                  </a:lnTo>
                  <a:lnTo>
                    <a:pt x="37747" y="2995"/>
                  </a:lnTo>
                  <a:lnTo>
                    <a:pt x="3774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4"/>
            <p:cNvSpPr/>
            <p:nvPr/>
          </p:nvSpPr>
          <p:spPr>
            <a:xfrm>
              <a:off x="2662500" y="1679050"/>
              <a:ext cx="943700" cy="15725"/>
            </a:xfrm>
            <a:custGeom>
              <a:rect b="b" l="l" r="r" t="t"/>
              <a:pathLst>
                <a:path extrusionOk="0" h="629" w="37748">
                  <a:moveTo>
                    <a:pt x="1" y="0"/>
                  </a:moveTo>
                  <a:lnTo>
                    <a:pt x="1" y="629"/>
                  </a:lnTo>
                  <a:lnTo>
                    <a:pt x="37747" y="629"/>
                  </a:lnTo>
                  <a:lnTo>
                    <a:pt x="377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4"/>
            <p:cNvSpPr/>
            <p:nvPr/>
          </p:nvSpPr>
          <p:spPr>
            <a:xfrm>
              <a:off x="2655100" y="932250"/>
              <a:ext cx="959425" cy="844800"/>
            </a:xfrm>
            <a:custGeom>
              <a:rect b="b" l="l" r="r" t="t"/>
              <a:pathLst>
                <a:path extrusionOk="0" h="33792" w="38377">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4"/>
            <p:cNvSpPr/>
            <p:nvPr/>
          </p:nvSpPr>
          <p:spPr>
            <a:xfrm>
              <a:off x="2662500" y="939625"/>
              <a:ext cx="943700" cy="141450"/>
            </a:xfrm>
            <a:custGeom>
              <a:rect b="b" l="l" r="r" t="t"/>
              <a:pathLst>
                <a:path extrusionOk="0" h="5658" w="37748">
                  <a:moveTo>
                    <a:pt x="1" y="1"/>
                  </a:moveTo>
                  <a:lnTo>
                    <a:pt x="1" y="5657"/>
                  </a:lnTo>
                  <a:lnTo>
                    <a:pt x="37747" y="5657"/>
                  </a:lnTo>
                  <a:lnTo>
                    <a:pt x="3774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4"/>
            <p:cNvSpPr/>
            <p:nvPr/>
          </p:nvSpPr>
          <p:spPr>
            <a:xfrm>
              <a:off x="2655100" y="932250"/>
              <a:ext cx="959425" cy="156225"/>
            </a:xfrm>
            <a:custGeom>
              <a:rect b="b" l="l" r="r" t="t"/>
              <a:pathLst>
                <a:path extrusionOk="0" h="6249" w="38377">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34"/>
            <p:cNvSpPr/>
            <p:nvPr/>
          </p:nvSpPr>
          <p:spPr>
            <a:xfrm>
              <a:off x="2942550" y="1191950"/>
              <a:ext cx="389150" cy="389150"/>
            </a:xfrm>
            <a:custGeom>
              <a:rect b="b" l="l" r="r" t="t"/>
              <a:pathLst>
                <a:path extrusionOk="0" h="15566" w="15566">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4"/>
            <p:cNvSpPr/>
            <p:nvPr/>
          </p:nvSpPr>
          <p:spPr>
            <a:xfrm>
              <a:off x="2935150" y="1183650"/>
              <a:ext cx="404850" cy="404850"/>
            </a:xfrm>
            <a:custGeom>
              <a:rect b="b" l="l" r="r" t="t"/>
              <a:pathLst>
                <a:path extrusionOk="0" h="16194" w="16194">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34"/>
            <p:cNvSpPr/>
            <p:nvPr/>
          </p:nvSpPr>
          <p:spPr>
            <a:xfrm>
              <a:off x="3046075" y="1257575"/>
              <a:ext cx="228325" cy="263450"/>
            </a:xfrm>
            <a:custGeom>
              <a:rect b="b" l="l" r="r" t="t"/>
              <a:pathLst>
                <a:path extrusionOk="0" h="10538" w="9133">
                  <a:moveTo>
                    <a:pt x="0" y="1"/>
                  </a:moveTo>
                  <a:lnTo>
                    <a:pt x="0" y="10537"/>
                  </a:lnTo>
                  <a:lnTo>
                    <a:pt x="9132" y="5288"/>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34"/>
            <p:cNvSpPr/>
            <p:nvPr/>
          </p:nvSpPr>
          <p:spPr>
            <a:xfrm>
              <a:off x="3038675" y="1250425"/>
              <a:ext cx="243100" cy="278675"/>
            </a:xfrm>
            <a:custGeom>
              <a:rect b="b" l="l" r="r" t="t"/>
              <a:pathLst>
                <a:path extrusionOk="0" h="11147" w="9724">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1" name="Shape 2101"/>
        <p:cNvGrpSpPr/>
        <p:nvPr/>
      </p:nvGrpSpPr>
      <p:grpSpPr>
        <a:xfrm>
          <a:off x="0" y="0"/>
          <a:ext cx="0" cy="0"/>
          <a:chOff x="0" y="0"/>
          <a:chExt cx="0" cy="0"/>
        </a:xfrm>
      </p:grpSpPr>
      <p:sp>
        <p:nvSpPr>
          <p:cNvPr id="2102" name="Google Shape;2102;p35"/>
          <p:cNvSpPr txBox="1"/>
          <p:nvPr>
            <p:ph type="title"/>
          </p:nvPr>
        </p:nvSpPr>
        <p:spPr>
          <a:xfrm>
            <a:off x="1271016" y="338328"/>
            <a:ext cx="66111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Scope Of The Project</a:t>
            </a:r>
            <a:endParaRPr/>
          </a:p>
          <a:p>
            <a:pPr indent="0" lvl="0" marL="0" rtl="0" algn="ctr">
              <a:spcBef>
                <a:spcPts val="0"/>
              </a:spcBef>
              <a:spcAft>
                <a:spcPts val="0"/>
              </a:spcAft>
              <a:buNone/>
            </a:pPr>
            <a:r>
              <a:t/>
            </a:r>
            <a:endParaRPr/>
          </a:p>
        </p:txBody>
      </p:sp>
      <p:sp>
        <p:nvSpPr>
          <p:cNvPr id="2103" name="Google Shape;2103;p35"/>
          <p:cNvSpPr txBox="1"/>
          <p:nvPr>
            <p:ph idx="1" type="subTitle"/>
          </p:nvPr>
        </p:nvSpPr>
        <p:spPr>
          <a:xfrm>
            <a:off x="4264750" y="1491450"/>
            <a:ext cx="4736400" cy="2656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AI + radiologists = modern radiology practice</a:t>
            </a:r>
            <a:endParaRPr sz="1400">
              <a:solidFill>
                <a:srgbClr val="595959"/>
              </a:solidFill>
            </a:endParaRPr>
          </a:p>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Performance = sensitivity + accuracy + validity + etc.</a:t>
            </a:r>
            <a:endParaRPr sz="1400">
              <a:solidFill>
                <a:srgbClr val="595959"/>
              </a:solidFill>
            </a:endParaRPr>
          </a:p>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A better AI project = performance + UX</a:t>
            </a:r>
            <a:br>
              <a:rPr lang="en" sz="1400">
                <a:solidFill>
                  <a:srgbClr val="595959"/>
                </a:solidFill>
              </a:rPr>
            </a:br>
            <a:endParaRPr sz="1400">
              <a:solidFill>
                <a:srgbClr val="595959"/>
              </a:solidFill>
            </a:endParaRPr>
          </a:p>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We will split the project into two subgroup-	evaluate ai performance and user experience. </a:t>
            </a:r>
            <a:endParaRPr sz="1400">
              <a:solidFill>
                <a:srgbClr val="595959"/>
              </a:solidFill>
            </a:endParaRPr>
          </a:p>
          <a:p>
            <a:pPr indent="-317500" lvl="0" marL="457200" rtl="0" algn="l">
              <a:lnSpc>
                <a:spcPct val="115000"/>
              </a:lnSpc>
              <a:spcBef>
                <a:spcPts val="0"/>
              </a:spcBef>
              <a:spcAft>
                <a:spcPts val="0"/>
              </a:spcAft>
              <a:buClr>
                <a:srgbClr val="595959"/>
              </a:buClr>
              <a:buSzPts val="1400"/>
              <a:buFont typeface="Barlow Semi Condensed"/>
              <a:buChar char="●"/>
            </a:pPr>
            <a:r>
              <a:rPr lang="en" sz="1400">
                <a:solidFill>
                  <a:srgbClr val="595959"/>
                </a:solidFill>
              </a:rPr>
              <a:t>With effective communication and well arranged tasks, we will research ai for the medical imaging industry and give evaluation reports.</a:t>
            </a:r>
            <a:endParaRPr sz="1400"/>
          </a:p>
        </p:txBody>
      </p:sp>
      <p:grpSp>
        <p:nvGrpSpPr>
          <p:cNvPr id="2104" name="Google Shape;2104;p35"/>
          <p:cNvGrpSpPr/>
          <p:nvPr/>
        </p:nvGrpSpPr>
        <p:grpSpPr>
          <a:xfrm>
            <a:off x="899732" y="1213281"/>
            <a:ext cx="3584753" cy="2934361"/>
            <a:chOff x="845850" y="467825"/>
            <a:chExt cx="5996575" cy="4908600"/>
          </a:xfrm>
        </p:grpSpPr>
        <p:sp>
          <p:nvSpPr>
            <p:cNvPr id="2105" name="Google Shape;2105;p35"/>
            <p:cNvSpPr/>
            <p:nvPr/>
          </p:nvSpPr>
          <p:spPr>
            <a:xfrm>
              <a:off x="845850" y="467825"/>
              <a:ext cx="5996575" cy="4814800"/>
            </a:xfrm>
            <a:custGeom>
              <a:rect b="b" l="l" r="r" t="t"/>
              <a:pathLst>
                <a:path extrusionOk="0" h="192592" w="239863">
                  <a:moveTo>
                    <a:pt x="147813" y="1"/>
                  </a:moveTo>
                  <a:cubicBezTo>
                    <a:pt x="142156" y="1"/>
                    <a:pt x="136078" y="789"/>
                    <a:pt x="129736" y="2770"/>
                  </a:cubicBezTo>
                  <a:cubicBezTo>
                    <a:pt x="98620" y="12477"/>
                    <a:pt x="86341" y="39929"/>
                    <a:pt x="68918" y="59055"/>
                  </a:cubicBezTo>
                  <a:cubicBezTo>
                    <a:pt x="59821" y="69084"/>
                    <a:pt x="45999" y="73102"/>
                    <a:pt x="35038" y="80945"/>
                  </a:cubicBezTo>
                  <a:cubicBezTo>
                    <a:pt x="1" y="106018"/>
                    <a:pt x="6976" y="159667"/>
                    <a:pt x="35231" y="179114"/>
                  </a:cubicBezTo>
                  <a:cubicBezTo>
                    <a:pt x="48326" y="188144"/>
                    <a:pt x="62992" y="192591"/>
                    <a:pt x="79703" y="192591"/>
                  </a:cubicBezTo>
                  <a:cubicBezTo>
                    <a:pt x="94167" y="192591"/>
                    <a:pt x="110163" y="189259"/>
                    <a:pt x="128000" y="182683"/>
                  </a:cubicBezTo>
                  <a:cubicBezTo>
                    <a:pt x="166445" y="168507"/>
                    <a:pt x="194025" y="159828"/>
                    <a:pt x="216944" y="121962"/>
                  </a:cubicBezTo>
                  <a:cubicBezTo>
                    <a:pt x="239863" y="84063"/>
                    <a:pt x="216108" y="37807"/>
                    <a:pt x="185539" y="11995"/>
                  </a:cubicBezTo>
                  <a:cubicBezTo>
                    <a:pt x="185539" y="11995"/>
                    <a:pt x="169878" y="1"/>
                    <a:pt x="1478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5"/>
            <p:cNvSpPr/>
            <p:nvPr/>
          </p:nvSpPr>
          <p:spPr>
            <a:xfrm>
              <a:off x="1128725" y="467950"/>
              <a:ext cx="5369750" cy="4814475"/>
            </a:xfrm>
            <a:custGeom>
              <a:rect b="b" l="l" r="r" t="t"/>
              <a:pathLst>
                <a:path extrusionOk="0" h="192579" w="214790">
                  <a:moveTo>
                    <a:pt x="136486" y="0"/>
                  </a:moveTo>
                  <a:cubicBezTo>
                    <a:pt x="130828" y="0"/>
                    <a:pt x="124753" y="772"/>
                    <a:pt x="118421" y="2765"/>
                  </a:cubicBezTo>
                  <a:cubicBezTo>
                    <a:pt x="98363" y="9033"/>
                    <a:pt x="86148" y="22630"/>
                    <a:pt x="75347" y="36645"/>
                  </a:cubicBezTo>
                  <a:lnTo>
                    <a:pt x="188978" y="36645"/>
                  </a:lnTo>
                  <a:lnTo>
                    <a:pt x="188978" y="143911"/>
                  </a:lnTo>
                  <a:cubicBezTo>
                    <a:pt x="194828" y="137836"/>
                    <a:pt x="200357" y="130668"/>
                    <a:pt x="205629" y="121957"/>
                  </a:cubicBezTo>
                  <a:cubicBezTo>
                    <a:pt x="212025" y="111381"/>
                    <a:pt x="214790" y="100195"/>
                    <a:pt x="214790" y="88944"/>
                  </a:cubicBezTo>
                  <a:cubicBezTo>
                    <a:pt x="214790" y="59886"/>
                    <a:pt x="196275" y="30602"/>
                    <a:pt x="174224" y="11990"/>
                  </a:cubicBezTo>
                  <a:cubicBezTo>
                    <a:pt x="174224" y="11990"/>
                    <a:pt x="158569" y="0"/>
                    <a:pt x="136486" y="0"/>
                  </a:cubicBezTo>
                  <a:close/>
                  <a:moveTo>
                    <a:pt x="26745" y="78915"/>
                  </a:moveTo>
                  <a:cubicBezTo>
                    <a:pt x="25716" y="79558"/>
                    <a:pt x="24720" y="80233"/>
                    <a:pt x="23723" y="80940"/>
                  </a:cubicBezTo>
                  <a:cubicBezTo>
                    <a:pt x="7201" y="92769"/>
                    <a:pt x="33" y="110963"/>
                    <a:pt x="33" y="128932"/>
                  </a:cubicBezTo>
                  <a:cubicBezTo>
                    <a:pt x="0" y="149022"/>
                    <a:pt x="9001" y="168855"/>
                    <a:pt x="23916" y="179109"/>
                  </a:cubicBezTo>
                  <a:cubicBezTo>
                    <a:pt x="36999" y="188142"/>
                    <a:pt x="51689" y="192578"/>
                    <a:pt x="68404" y="192578"/>
                  </a:cubicBezTo>
                  <a:cubicBezTo>
                    <a:pt x="82869" y="192578"/>
                    <a:pt x="98877" y="189267"/>
                    <a:pt x="116685" y="182678"/>
                  </a:cubicBezTo>
                  <a:cubicBezTo>
                    <a:pt x="127678" y="178627"/>
                    <a:pt x="137804" y="175027"/>
                    <a:pt x="147158" y="171041"/>
                  </a:cubicBezTo>
                  <a:lnTo>
                    <a:pt x="26745" y="171041"/>
                  </a:lnTo>
                  <a:lnTo>
                    <a:pt x="26745" y="789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5"/>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5"/>
            <p:cNvSpPr/>
            <p:nvPr/>
          </p:nvSpPr>
          <p:spPr>
            <a:xfrm>
              <a:off x="1797325" y="1384075"/>
              <a:ext cx="4055850" cy="3359925"/>
            </a:xfrm>
            <a:custGeom>
              <a:rect b="b" l="l" r="r" t="t"/>
              <a:pathLst>
                <a:path extrusionOk="0" h="134397" w="162234">
                  <a:moveTo>
                    <a:pt x="1" y="0"/>
                  </a:moveTo>
                  <a:lnTo>
                    <a:pt x="1" y="134396"/>
                  </a:lnTo>
                  <a:lnTo>
                    <a:pt x="162234" y="134396"/>
                  </a:lnTo>
                  <a:lnTo>
                    <a:pt x="16223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5"/>
            <p:cNvSpPr/>
            <p:nvPr/>
          </p:nvSpPr>
          <p:spPr>
            <a:xfrm>
              <a:off x="1895375" y="1994800"/>
              <a:ext cx="3780200" cy="1720575"/>
            </a:xfrm>
            <a:custGeom>
              <a:rect b="b" l="l" r="r" t="t"/>
              <a:pathLst>
                <a:path extrusionOk="0" h="68823" w="151208">
                  <a:moveTo>
                    <a:pt x="0" y="1"/>
                  </a:moveTo>
                  <a:lnTo>
                    <a:pt x="0" y="68822"/>
                  </a:lnTo>
                  <a:lnTo>
                    <a:pt x="151208" y="68822"/>
                  </a:lnTo>
                  <a:lnTo>
                    <a:pt x="15120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5"/>
            <p:cNvSpPr/>
            <p:nvPr/>
          </p:nvSpPr>
          <p:spPr>
            <a:xfrm>
              <a:off x="2015100" y="3464625"/>
              <a:ext cx="3521450" cy="6450"/>
            </a:xfrm>
            <a:custGeom>
              <a:rect b="b" l="l" r="r" t="t"/>
              <a:pathLst>
                <a:path extrusionOk="0" h="258" w="140858">
                  <a:moveTo>
                    <a:pt x="1" y="0"/>
                  </a:moveTo>
                  <a:lnTo>
                    <a:pt x="1" y="257"/>
                  </a:lnTo>
                  <a:lnTo>
                    <a:pt x="140858" y="257"/>
                  </a:lnTo>
                  <a:lnTo>
                    <a:pt x="140858"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5"/>
            <p:cNvSpPr/>
            <p:nvPr/>
          </p:nvSpPr>
          <p:spPr>
            <a:xfrm>
              <a:off x="20119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5"/>
            <p:cNvSpPr/>
            <p:nvPr/>
          </p:nvSpPr>
          <p:spPr>
            <a:xfrm>
              <a:off x="2196725" y="3433275"/>
              <a:ext cx="7250" cy="34575"/>
            </a:xfrm>
            <a:custGeom>
              <a:rect b="b" l="l" r="r" t="t"/>
              <a:pathLst>
                <a:path extrusionOk="0" h="1383" w="290">
                  <a:moveTo>
                    <a:pt x="0" y="1"/>
                  </a:moveTo>
                  <a:lnTo>
                    <a:pt x="0"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5"/>
            <p:cNvSpPr/>
            <p:nvPr/>
          </p:nvSpPr>
          <p:spPr>
            <a:xfrm>
              <a:off x="2382350"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5"/>
            <p:cNvSpPr/>
            <p:nvPr/>
          </p:nvSpPr>
          <p:spPr>
            <a:xfrm>
              <a:off x="25680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5"/>
            <p:cNvSpPr/>
            <p:nvPr/>
          </p:nvSpPr>
          <p:spPr>
            <a:xfrm>
              <a:off x="27528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5"/>
            <p:cNvSpPr/>
            <p:nvPr/>
          </p:nvSpPr>
          <p:spPr>
            <a:xfrm>
              <a:off x="29384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5"/>
            <p:cNvSpPr/>
            <p:nvPr/>
          </p:nvSpPr>
          <p:spPr>
            <a:xfrm>
              <a:off x="31233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5"/>
            <p:cNvSpPr/>
            <p:nvPr/>
          </p:nvSpPr>
          <p:spPr>
            <a:xfrm>
              <a:off x="33089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5"/>
            <p:cNvSpPr/>
            <p:nvPr/>
          </p:nvSpPr>
          <p:spPr>
            <a:xfrm>
              <a:off x="3494550" y="3433275"/>
              <a:ext cx="6450" cy="34575"/>
            </a:xfrm>
            <a:custGeom>
              <a:rect b="b" l="l" r="r" t="t"/>
              <a:pathLst>
                <a:path extrusionOk="0" h="1383" w="258">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5"/>
            <p:cNvSpPr/>
            <p:nvPr/>
          </p:nvSpPr>
          <p:spPr>
            <a:xfrm>
              <a:off x="3679400"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5"/>
            <p:cNvSpPr/>
            <p:nvPr/>
          </p:nvSpPr>
          <p:spPr>
            <a:xfrm>
              <a:off x="38650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5"/>
            <p:cNvSpPr/>
            <p:nvPr/>
          </p:nvSpPr>
          <p:spPr>
            <a:xfrm>
              <a:off x="40498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5"/>
            <p:cNvSpPr/>
            <p:nvPr/>
          </p:nvSpPr>
          <p:spPr>
            <a:xfrm>
              <a:off x="4235500" y="3433275"/>
              <a:ext cx="6450" cy="34575"/>
            </a:xfrm>
            <a:custGeom>
              <a:rect b="b" l="l" r="r" t="t"/>
              <a:pathLst>
                <a:path extrusionOk="0" h="1383" w="258">
                  <a:moveTo>
                    <a:pt x="0" y="1"/>
                  </a:moveTo>
                  <a:lnTo>
                    <a:pt x="0" y="1383"/>
                  </a:lnTo>
                  <a:lnTo>
                    <a:pt x="257" y="1383"/>
                  </a:lnTo>
                  <a:lnTo>
                    <a:pt x="257"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5"/>
            <p:cNvSpPr/>
            <p:nvPr/>
          </p:nvSpPr>
          <p:spPr>
            <a:xfrm>
              <a:off x="44211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5"/>
            <p:cNvSpPr/>
            <p:nvPr/>
          </p:nvSpPr>
          <p:spPr>
            <a:xfrm>
              <a:off x="46059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5"/>
            <p:cNvSpPr/>
            <p:nvPr/>
          </p:nvSpPr>
          <p:spPr>
            <a:xfrm>
              <a:off x="47915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5"/>
            <p:cNvSpPr/>
            <p:nvPr/>
          </p:nvSpPr>
          <p:spPr>
            <a:xfrm>
              <a:off x="4977225" y="3433275"/>
              <a:ext cx="6450" cy="34575"/>
            </a:xfrm>
            <a:custGeom>
              <a:rect b="b" l="l" r="r" t="t"/>
              <a:pathLst>
                <a:path extrusionOk="0" h="1383" w="258">
                  <a:moveTo>
                    <a:pt x="0" y="1"/>
                  </a:moveTo>
                  <a:lnTo>
                    <a:pt x="0"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5"/>
            <p:cNvSpPr/>
            <p:nvPr/>
          </p:nvSpPr>
          <p:spPr>
            <a:xfrm>
              <a:off x="5162050" y="3433275"/>
              <a:ext cx="7250" cy="34575"/>
            </a:xfrm>
            <a:custGeom>
              <a:rect b="b" l="l" r="r" t="t"/>
              <a:pathLst>
                <a:path extrusionOk="0" h="1383" w="290">
                  <a:moveTo>
                    <a:pt x="1" y="1"/>
                  </a:moveTo>
                  <a:lnTo>
                    <a:pt x="1" y="1383"/>
                  </a:lnTo>
                  <a:lnTo>
                    <a:pt x="290" y="1383"/>
                  </a:lnTo>
                  <a:lnTo>
                    <a:pt x="2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5"/>
            <p:cNvSpPr/>
            <p:nvPr/>
          </p:nvSpPr>
          <p:spPr>
            <a:xfrm>
              <a:off x="5347675" y="3433275"/>
              <a:ext cx="6475" cy="34575"/>
            </a:xfrm>
            <a:custGeom>
              <a:rect b="b" l="l" r="r" t="t"/>
              <a:pathLst>
                <a:path extrusionOk="0" h="1383" w="259">
                  <a:moveTo>
                    <a:pt x="1" y="1"/>
                  </a:moveTo>
                  <a:lnTo>
                    <a:pt x="1" y="1383"/>
                  </a:lnTo>
                  <a:lnTo>
                    <a:pt x="258" y="1383"/>
                  </a:lnTo>
                  <a:lnTo>
                    <a:pt x="258"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5"/>
            <p:cNvSpPr/>
            <p:nvPr/>
          </p:nvSpPr>
          <p:spPr>
            <a:xfrm>
              <a:off x="5532525" y="3433275"/>
              <a:ext cx="7250" cy="34575"/>
            </a:xfrm>
            <a:custGeom>
              <a:rect b="b" l="l" r="r" t="t"/>
              <a:pathLst>
                <a:path extrusionOk="0" h="1383" w="290">
                  <a:moveTo>
                    <a:pt x="0" y="1"/>
                  </a:moveTo>
                  <a:lnTo>
                    <a:pt x="0" y="1383"/>
                  </a:lnTo>
                  <a:lnTo>
                    <a:pt x="289" y="1383"/>
                  </a:lnTo>
                  <a:lnTo>
                    <a:pt x="289"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5"/>
            <p:cNvSpPr/>
            <p:nvPr/>
          </p:nvSpPr>
          <p:spPr>
            <a:xfrm>
              <a:off x="2011900" y="2086425"/>
              <a:ext cx="6450" cy="1381425"/>
            </a:xfrm>
            <a:custGeom>
              <a:rect b="b" l="l" r="r" t="t"/>
              <a:pathLst>
                <a:path extrusionOk="0" h="55257" w="258">
                  <a:moveTo>
                    <a:pt x="0" y="0"/>
                  </a:moveTo>
                  <a:lnTo>
                    <a:pt x="0" y="55257"/>
                  </a:lnTo>
                  <a:lnTo>
                    <a:pt x="257" y="55257"/>
                  </a:lnTo>
                  <a:lnTo>
                    <a:pt x="257"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5"/>
            <p:cNvSpPr/>
            <p:nvPr/>
          </p:nvSpPr>
          <p:spPr>
            <a:xfrm>
              <a:off x="2015100" y="3464625"/>
              <a:ext cx="87625" cy="6450"/>
            </a:xfrm>
            <a:custGeom>
              <a:rect b="b" l="l" r="r" t="t"/>
              <a:pathLst>
                <a:path extrusionOk="0" h="258" w="3505">
                  <a:moveTo>
                    <a:pt x="1" y="0"/>
                  </a:moveTo>
                  <a:lnTo>
                    <a:pt x="1" y="257"/>
                  </a:lnTo>
                  <a:lnTo>
                    <a:pt x="3505" y="257"/>
                  </a:lnTo>
                  <a:lnTo>
                    <a:pt x="3505"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5"/>
            <p:cNvSpPr/>
            <p:nvPr/>
          </p:nvSpPr>
          <p:spPr>
            <a:xfrm>
              <a:off x="1917875" y="3188175"/>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5"/>
            <p:cNvSpPr/>
            <p:nvPr/>
          </p:nvSpPr>
          <p:spPr>
            <a:xfrm>
              <a:off x="1917875" y="2911725"/>
              <a:ext cx="97250" cy="7275"/>
            </a:xfrm>
            <a:custGeom>
              <a:rect b="b" l="l" r="r" t="t"/>
              <a:pathLst>
                <a:path extrusionOk="0" h="291" w="3890">
                  <a:moveTo>
                    <a:pt x="0" y="1"/>
                  </a:moveTo>
                  <a:lnTo>
                    <a:pt x="0" y="290"/>
                  </a:lnTo>
                  <a:lnTo>
                    <a:pt x="3890" y="290"/>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5"/>
            <p:cNvSpPr/>
            <p:nvPr/>
          </p:nvSpPr>
          <p:spPr>
            <a:xfrm>
              <a:off x="1917875" y="2636100"/>
              <a:ext cx="97250" cy="6450"/>
            </a:xfrm>
            <a:custGeom>
              <a:rect b="b" l="l" r="r" t="t"/>
              <a:pathLst>
                <a:path extrusionOk="0" h="258" w="3890">
                  <a:moveTo>
                    <a:pt x="0" y="0"/>
                  </a:moveTo>
                  <a:lnTo>
                    <a:pt x="0" y="257"/>
                  </a:lnTo>
                  <a:lnTo>
                    <a:pt x="3890" y="257"/>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5"/>
            <p:cNvSpPr/>
            <p:nvPr/>
          </p:nvSpPr>
          <p:spPr>
            <a:xfrm>
              <a:off x="1917875" y="2359650"/>
              <a:ext cx="97250" cy="6450"/>
            </a:xfrm>
            <a:custGeom>
              <a:rect b="b" l="l" r="r" t="t"/>
              <a:pathLst>
                <a:path extrusionOk="0" h="258" w="3890">
                  <a:moveTo>
                    <a:pt x="0" y="0"/>
                  </a:moveTo>
                  <a:lnTo>
                    <a:pt x="0" y="258"/>
                  </a:lnTo>
                  <a:lnTo>
                    <a:pt x="3890" y="258"/>
                  </a:lnTo>
                  <a:lnTo>
                    <a:pt x="3890" y="0"/>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5"/>
            <p:cNvSpPr/>
            <p:nvPr/>
          </p:nvSpPr>
          <p:spPr>
            <a:xfrm>
              <a:off x="1917875" y="2083200"/>
              <a:ext cx="97250" cy="6450"/>
            </a:xfrm>
            <a:custGeom>
              <a:rect b="b" l="l" r="r" t="t"/>
              <a:pathLst>
                <a:path extrusionOk="0" h="258" w="3890">
                  <a:moveTo>
                    <a:pt x="0" y="1"/>
                  </a:moveTo>
                  <a:lnTo>
                    <a:pt x="0" y="258"/>
                  </a:lnTo>
                  <a:lnTo>
                    <a:pt x="3890" y="258"/>
                  </a:lnTo>
                  <a:lnTo>
                    <a:pt x="3890" y="1"/>
                  </a:lnTo>
                  <a:close/>
                </a:path>
              </a:pathLst>
            </a:custGeom>
            <a:solidFill>
              <a:srgbClr val="8C8C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5"/>
            <p:cNvSpPr/>
            <p:nvPr/>
          </p:nvSpPr>
          <p:spPr>
            <a:xfrm>
              <a:off x="2093050" y="2349650"/>
              <a:ext cx="214600" cy="855725"/>
            </a:xfrm>
            <a:custGeom>
              <a:rect b="b" l="l" r="r" t="t"/>
              <a:pathLst>
                <a:path extrusionOk="0" h="34229" w="8584">
                  <a:moveTo>
                    <a:pt x="7976" y="1"/>
                  </a:moveTo>
                  <a:cubicBezTo>
                    <a:pt x="7740" y="1"/>
                    <a:pt x="7541" y="154"/>
                    <a:pt x="7458" y="400"/>
                  </a:cubicBezTo>
                  <a:lnTo>
                    <a:pt x="65" y="33574"/>
                  </a:lnTo>
                  <a:cubicBezTo>
                    <a:pt x="1" y="33863"/>
                    <a:pt x="194" y="34152"/>
                    <a:pt x="483" y="34217"/>
                  </a:cubicBezTo>
                  <a:cubicBezTo>
                    <a:pt x="517" y="34225"/>
                    <a:pt x="551" y="34229"/>
                    <a:pt x="585" y="34229"/>
                  </a:cubicBezTo>
                  <a:cubicBezTo>
                    <a:pt x="812" y="34229"/>
                    <a:pt x="1038" y="34050"/>
                    <a:pt x="1094" y="33799"/>
                  </a:cubicBezTo>
                  <a:lnTo>
                    <a:pt x="8519" y="658"/>
                  </a:lnTo>
                  <a:cubicBezTo>
                    <a:pt x="8583" y="368"/>
                    <a:pt x="8391" y="79"/>
                    <a:pt x="8101" y="15"/>
                  </a:cubicBezTo>
                  <a:cubicBezTo>
                    <a:pt x="8059" y="5"/>
                    <a:pt x="8017" y="1"/>
                    <a:pt x="79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5"/>
            <p:cNvSpPr/>
            <p:nvPr/>
          </p:nvSpPr>
          <p:spPr>
            <a:xfrm>
              <a:off x="2277900" y="2349575"/>
              <a:ext cx="215375" cy="496275"/>
            </a:xfrm>
            <a:custGeom>
              <a:rect b="b" l="l" r="r" t="t"/>
              <a:pathLst>
                <a:path extrusionOk="0" h="19851" w="8615">
                  <a:moveTo>
                    <a:pt x="629" y="0"/>
                  </a:moveTo>
                  <a:cubicBezTo>
                    <a:pt x="558" y="0"/>
                    <a:pt x="486" y="16"/>
                    <a:pt x="418" y="50"/>
                  </a:cubicBezTo>
                  <a:cubicBezTo>
                    <a:pt x="129" y="146"/>
                    <a:pt x="0" y="468"/>
                    <a:pt x="97" y="725"/>
                  </a:cubicBezTo>
                  <a:lnTo>
                    <a:pt x="7522" y="19529"/>
                  </a:lnTo>
                  <a:cubicBezTo>
                    <a:pt x="7597" y="19729"/>
                    <a:pt x="7806" y="19851"/>
                    <a:pt x="8017" y="19851"/>
                  </a:cubicBezTo>
                  <a:cubicBezTo>
                    <a:pt x="8078" y="19851"/>
                    <a:pt x="8139" y="19840"/>
                    <a:pt x="8197" y="19819"/>
                  </a:cubicBezTo>
                  <a:cubicBezTo>
                    <a:pt x="8486" y="19722"/>
                    <a:pt x="8615" y="19401"/>
                    <a:pt x="8518" y="19112"/>
                  </a:cubicBezTo>
                  <a:lnTo>
                    <a:pt x="1093" y="339"/>
                  </a:lnTo>
                  <a:cubicBezTo>
                    <a:pt x="1022" y="126"/>
                    <a:pt x="829" y="0"/>
                    <a:pt x="6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5"/>
            <p:cNvSpPr/>
            <p:nvPr/>
          </p:nvSpPr>
          <p:spPr>
            <a:xfrm>
              <a:off x="2463525" y="2625750"/>
              <a:ext cx="214600" cy="220300"/>
            </a:xfrm>
            <a:custGeom>
              <a:rect b="b" l="l" r="r" t="t"/>
              <a:pathLst>
                <a:path extrusionOk="0" h="8812" w="8584">
                  <a:moveTo>
                    <a:pt x="8009" y="0"/>
                  </a:moveTo>
                  <a:cubicBezTo>
                    <a:pt x="7862" y="0"/>
                    <a:pt x="7719" y="57"/>
                    <a:pt x="7619" y="157"/>
                  </a:cubicBezTo>
                  <a:lnTo>
                    <a:pt x="193" y="7904"/>
                  </a:lnTo>
                  <a:cubicBezTo>
                    <a:pt x="0" y="8129"/>
                    <a:pt x="0" y="8450"/>
                    <a:pt x="225" y="8643"/>
                  </a:cubicBezTo>
                  <a:cubicBezTo>
                    <a:pt x="322" y="8756"/>
                    <a:pt x="459" y="8812"/>
                    <a:pt x="595" y="8812"/>
                  </a:cubicBezTo>
                  <a:cubicBezTo>
                    <a:pt x="732" y="8812"/>
                    <a:pt x="868" y="8756"/>
                    <a:pt x="965" y="8643"/>
                  </a:cubicBezTo>
                  <a:lnTo>
                    <a:pt x="8390" y="896"/>
                  </a:lnTo>
                  <a:cubicBezTo>
                    <a:pt x="8583" y="703"/>
                    <a:pt x="8583" y="350"/>
                    <a:pt x="8390" y="157"/>
                  </a:cubicBezTo>
                  <a:cubicBezTo>
                    <a:pt x="8282" y="49"/>
                    <a:pt x="8144" y="0"/>
                    <a:pt x="800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5"/>
            <p:cNvSpPr/>
            <p:nvPr/>
          </p:nvSpPr>
          <p:spPr>
            <a:xfrm>
              <a:off x="2648350" y="2625650"/>
              <a:ext cx="215400" cy="523975"/>
            </a:xfrm>
            <a:custGeom>
              <a:rect b="b" l="l" r="r" t="t"/>
              <a:pathLst>
                <a:path extrusionOk="0" h="20959" w="8616">
                  <a:moveTo>
                    <a:pt x="609" y="1"/>
                  </a:moveTo>
                  <a:cubicBezTo>
                    <a:pt x="547" y="1"/>
                    <a:pt x="483" y="11"/>
                    <a:pt x="419" y="32"/>
                  </a:cubicBezTo>
                  <a:cubicBezTo>
                    <a:pt x="161" y="129"/>
                    <a:pt x="1" y="450"/>
                    <a:pt x="97" y="740"/>
                  </a:cubicBezTo>
                  <a:lnTo>
                    <a:pt x="7522" y="20605"/>
                  </a:lnTo>
                  <a:cubicBezTo>
                    <a:pt x="7598" y="20830"/>
                    <a:pt x="7809" y="20958"/>
                    <a:pt x="8020" y="20958"/>
                  </a:cubicBezTo>
                  <a:cubicBezTo>
                    <a:pt x="8081" y="20958"/>
                    <a:pt x="8141" y="20948"/>
                    <a:pt x="8198" y="20926"/>
                  </a:cubicBezTo>
                  <a:cubicBezTo>
                    <a:pt x="8487" y="20830"/>
                    <a:pt x="8615" y="20509"/>
                    <a:pt x="8519" y="20251"/>
                  </a:cubicBezTo>
                  <a:lnTo>
                    <a:pt x="1126" y="354"/>
                  </a:lnTo>
                  <a:cubicBezTo>
                    <a:pt x="1026" y="129"/>
                    <a:pt x="828" y="1"/>
                    <a:pt x="6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5"/>
            <p:cNvSpPr/>
            <p:nvPr/>
          </p:nvSpPr>
          <p:spPr>
            <a:xfrm>
              <a:off x="2834000" y="2349650"/>
              <a:ext cx="215375" cy="800275"/>
            </a:xfrm>
            <a:custGeom>
              <a:rect b="b" l="l" r="r" t="t"/>
              <a:pathLst>
                <a:path extrusionOk="0" h="32011" w="8615">
                  <a:moveTo>
                    <a:pt x="8005" y="1"/>
                  </a:moveTo>
                  <a:cubicBezTo>
                    <a:pt x="7763" y="1"/>
                    <a:pt x="7545" y="154"/>
                    <a:pt x="7490" y="400"/>
                  </a:cubicBezTo>
                  <a:lnTo>
                    <a:pt x="64" y="31356"/>
                  </a:lnTo>
                  <a:cubicBezTo>
                    <a:pt x="0" y="31645"/>
                    <a:pt x="193" y="31934"/>
                    <a:pt x="482" y="31999"/>
                  </a:cubicBezTo>
                  <a:cubicBezTo>
                    <a:pt x="520" y="32007"/>
                    <a:pt x="558" y="32011"/>
                    <a:pt x="595" y="32011"/>
                  </a:cubicBezTo>
                  <a:cubicBezTo>
                    <a:pt x="843" y="32011"/>
                    <a:pt x="1069" y="31832"/>
                    <a:pt x="1125" y="31581"/>
                  </a:cubicBezTo>
                  <a:lnTo>
                    <a:pt x="8518" y="658"/>
                  </a:lnTo>
                  <a:cubicBezTo>
                    <a:pt x="8615" y="368"/>
                    <a:pt x="8422" y="79"/>
                    <a:pt x="8133" y="15"/>
                  </a:cubicBezTo>
                  <a:cubicBezTo>
                    <a:pt x="8090" y="5"/>
                    <a:pt x="8047" y="1"/>
                    <a:pt x="80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5"/>
            <p:cNvSpPr/>
            <p:nvPr/>
          </p:nvSpPr>
          <p:spPr>
            <a:xfrm>
              <a:off x="3018825" y="2072975"/>
              <a:ext cx="216200" cy="303350"/>
            </a:xfrm>
            <a:custGeom>
              <a:rect b="b" l="l" r="r" t="t"/>
              <a:pathLst>
                <a:path extrusionOk="0" h="12134" w="8648">
                  <a:moveTo>
                    <a:pt x="8042" y="1"/>
                  </a:moveTo>
                  <a:cubicBezTo>
                    <a:pt x="7867" y="1"/>
                    <a:pt x="7688" y="86"/>
                    <a:pt x="7586" y="249"/>
                  </a:cubicBezTo>
                  <a:lnTo>
                    <a:pt x="161" y="11307"/>
                  </a:lnTo>
                  <a:cubicBezTo>
                    <a:pt x="0" y="11532"/>
                    <a:pt x="65" y="11885"/>
                    <a:pt x="322" y="12046"/>
                  </a:cubicBezTo>
                  <a:cubicBezTo>
                    <a:pt x="416" y="12105"/>
                    <a:pt x="519" y="12134"/>
                    <a:pt x="619" y="12134"/>
                  </a:cubicBezTo>
                  <a:cubicBezTo>
                    <a:pt x="793" y="12134"/>
                    <a:pt x="959" y="12048"/>
                    <a:pt x="1061" y="11885"/>
                  </a:cubicBezTo>
                  <a:lnTo>
                    <a:pt x="8486" y="860"/>
                  </a:lnTo>
                  <a:cubicBezTo>
                    <a:pt x="8647" y="603"/>
                    <a:pt x="8583" y="281"/>
                    <a:pt x="8326" y="88"/>
                  </a:cubicBezTo>
                  <a:cubicBezTo>
                    <a:pt x="8243" y="29"/>
                    <a:pt x="8143" y="1"/>
                    <a:pt x="8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5"/>
            <p:cNvSpPr/>
            <p:nvPr/>
          </p:nvSpPr>
          <p:spPr>
            <a:xfrm>
              <a:off x="3205250" y="2073275"/>
              <a:ext cx="213800" cy="1270100"/>
            </a:xfrm>
            <a:custGeom>
              <a:rect b="b" l="l" r="r" t="t"/>
              <a:pathLst>
                <a:path extrusionOk="0" h="50804" w="8552">
                  <a:moveTo>
                    <a:pt x="592" y="1"/>
                  </a:moveTo>
                  <a:cubicBezTo>
                    <a:pt x="557" y="1"/>
                    <a:pt x="520" y="5"/>
                    <a:pt x="483" y="12"/>
                  </a:cubicBezTo>
                  <a:cubicBezTo>
                    <a:pt x="194" y="44"/>
                    <a:pt x="1" y="333"/>
                    <a:pt x="33" y="623"/>
                  </a:cubicBezTo>
                  <a:lnTo>
                    <a:pt x="7458" y="50350"/>
                  </a:lnTo>
                  <a:cubicBezTo>
                    <a:pt x="7488" y="50619"/>
                    <a:pt x="7739" y="50804"/>
                    <a:pt x="8006" y="50804"/>
                  </a:cubicBezTo>
                  <a:cubicBezTo>
                    <a:pt x="8027" y="50804"/>
                    <a:pt x="8048" y="50803"/>
                    <a:pt x="8069" y="50800"/>
                  </a:cubicBezTo>
                  <a:cubicBezTo>
                    <a:pt x="8358" y="50736"/>
                    <a:pt x="8551" y="50479"/>
                    <a:pt x="8519" y="50190"/>
                  </a:cubicBezTo>
                  <a:lnTo>
                    <a:pt x="1094" y="462"/>
                  </a:lnTo>
                  <a:cubicBezTo>
                    <a:pt x="1065" y="206"/>
                    <a:pt x="861" y="1"/>
                    <a:pt x="5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5"/>
            <p:cNvSpPr/>
            <p:nvPr/>
          </p:nvSpPr>
          <p:spPr>
            <a:xfrm>
              <a:off x="3390100" y="3233525"/>
              <a:ext cx="215375" cy="109425"/>
            </a:xfrm>
            <a:custGeom>
              <a:rect b="b" l="l" r="r" t="t"/>
              <a:pathLst>
                <a:path extrusionOk="0" h="4377" w="8615">
                  <a:moveTo>
                    <a:pt x="8014" y="0"/>
                  </a:moveTo>
                  <a:cubicBezTo>
                    <a:pt x="7936" y="0"/>
                    <a:pt x="7857" y="16"/>
                    <a:pt x="7779" y="51"/>
                  </a:cubicBezTo>
                  <a:lnTo>
                    <a:pt x="386" y="3362"/>
                  </a:lnTo>
                  <a:cubicBezTo>
                    <a:pt x="96" y="3490"/>
                    <a:pt x="0" y="3812"/>
                    <a:pt x="96" y="4069"/>
                  </a:cubicBezTo>
                  <a:cubicBezTo>
                    <a:pt x="191" y="4257"/>
                    <a:pt x="388" y="4377"/>
                    <a:pt x="588" y="4377"/>
                  </a:cubicBezTo>
                  <a:cubicBezTo>
                    <a:pt x="661" y="4377"/>
                    <a:pt x="735" y="4361"/>
                    <a:pt x="804" y="4326"/>
                  </a:cubicBezTo>
                  <a:lnTo>
                    <a:pt x="8229" y="1015"/>
                  </a:lnTo>
                  <a:cubicBezTo>
                    <a:pt x="8486" y="887"/>
                    <a:pt x="8615" y="597"/>
                    <a:pt x="8486" y="308"/>
                  </a:cubicBezTo>
                  <a:cubicBezTo>
                    <a:pt x="8416" y="120"/>
                    <a:pt x="8224" y="0"/>
                    <a:pt x="80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5"/>
            <p:cNvSpPr/>
            <p:nvPr/>
          </p:nvSpPr>
          <p:spPr>
            <a:xfrm>
              <a:off x="3575725" y="3205775"/>
              <a:ext cx="214575" cy="54250"/>
            </a:xfrm>
            <a:custGeom>
              <a:rect b="b" l="l" r="r" t="t"/>
              <a:pathLst>
                <a:path extrusionOk="0" h="2170" w="8583">
                  <a:moveTo>
                    <a:pt x="7971" y="0"/>
                  </a:moveTo>
                  <a:cubicBezTo>
                    <a:pt x="7950" y="0"/>
                    <a:pt x="7929" y="1"/>
                    <a:pt x="7908" y="4"/>
                  </a:cubicBezTo>
                  <a:lnTo>
                    <a:pt x="515" y="1129"/>
                  </a:lnTo>
                  <a:cubicBezTo>
                    <a:pt x="225" y="1161"/>
                    <a:pt x="0" y="1418"/>
                    <a:pt x="65" y="1707"/>
                  </a:cubicBezTo>
                  <a:cubicBezTo>
                    <a:pt x="93" y="1987"/>
                    <a:pt x="291" y="2170"/>
                    <a:pt x="554" y="2170"/>
                  </a:cubicBezTo>
                  <a:cubicBezTo>
                    <a:pt x="593" y="2170"/>
                    <a:pt x="634" y="2166"/>
                    <a:pt x="675" y="2157"/>
                  </a:cubicBezTo>
                  <a:lnTo>
                    <a:pt x="8069" y="1064"/>
                  </a:lnTo>
                  <a:cubicBezTo>
                    <a:pt x="8358" y="1032"/>
                    <a:pt x="8583" y="743"/>
                    <a:pt x="8519" y="454"/>
                  </a:cubicBezTo>
                  <a:cubicBezTo>
                    <a:pt x="8489" y="185"/>
                    <a:pt x="8238" y="0"/>
                    <a:pt x="79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5"/>
            <p:cNvSpPr/>
            <p:nvPr/>
          </p:nvSpPr>
          <p:spPr>
            <a:xfrm>
              <a:off x="3760550" y="3122975"/>
              <a:ext cx="215400" cy="109875"/>
            </a:xfrm>
            <a:custGeom>
              <a:rect b="b" l="l" r="r" t="t"/>
              <a:pathLst>
                <a:path extrusionOk="0" h="4395" w="8616">
                  <a:moveTo>
                    <a:pt x="8013" y="1"/>
                  </a:moveTo>
                  <a:cubicBezTo>
                    <a:pt x="7944" y="1"/>
                    <a:pt x="7876" y="13"/>
                    <a:pt x="7812" y="37"/>
                  </a:cubicBezTo>
                  <a:lnTo>
                    <a:pt x="386" y="3348"/>
                  </a:lnTo>
                  <a:cubicBezTo>
                    <a:pt x="129" y="3476"/>
                    <a:pt x="1" y="3798"/>
                    <a:pt x="129" y="4055"/>
                  </a:cubicBezTo>
                  <a:cubicBezTo>
                    <a:pt x="200" y="4268"/>
                    <a:pt x="394" y="4394"/>
                    <a:pt x="606" y="4394"/>
                  </a:cubicBezTo>
                  <a:cubicBezTo>
                    <a:pt x="682" y="4394"/>
                    <a:pt x="760" y="4378"/>
                    <a:pt x="836" y="4344"/>
                  </a:cubicBezTo>
                  <a:lnTo>
                    <a:pt x="8230" y="1033"/>
                  </a:lnTo>
                  <a:cubicBezTo>
                    <a:pt x="8519" y="905"/>
                    <a:pt x="8615" y="583"/>
                    <a:pt x="8519" y="326"/>
                  </a:cubicBezTo>
                  <a:cubicBezTo>
                    <a:pt x="8422" y="109"/>
                    <a:pt x="8218" y="1"/>
                    <a:pt x="80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5"/>
            <p:cNvSpPr/>
            <p:nvPr/>
          </p:nvSpPr>
          <p:spPr>
            <a:xfrm>
              <a:off x="3945375" y="3012600"/>
              <a:ext cx="216200" cy="137375"/>
            </a:xfrm>
            <a:custGeom>
              <a:rect b="b" l="l" r="r" t="t"/>
              <a:pathLst>
                <a:path extrusionOk="0" h="5495" w="8648">
                  <a:moveTo>
                    <a:pt x="8032" y="0"/>
                  </a:moveTo>
                  <a:cubicBezTo>
                    <a:pt x="7935" y="0"/>
                    <a:pt x="7836" y="25"/>
                    <a:pt x="7748" y="80"/>
                  </a:cubicBezTo>
                  <a:lnTo>
                    <a:pt x="354" y="4484"/>
                  </a:lnTo>
                  <a:cubicBezTo>
                    <a:pt x="97" y="4645"/>
                    <a:pt x="1" y="4966"/>
                    <a:pt x="162" y="5223"/>
                  </a:cubicBezTo>
                  <a:cubicBezTo>
                    <a:pt x="269" y="5395"/>
                    <a:pt x="447" y="5495"/>
                    <a:pt x="631" y="5495"/>
                  </a:cubicBezTo>
                  <a:cubicBezTo>
                    <a:pt x="722" y="5495"/>
                    <a:pt x="815" y="5470"/>
                    <a:pt x="901" y="5416"/>
                  </a:cubicBezTo>
                  <a:lnTo>
                    <a:pt x="8326" y="980"/>
                  </a:lnTo>
                  <a:cubicBezTo>
                    <a:pt x="8551" y="852"/>
                    <a:pt x="8648" y="498"/>
                    <a:pt x="8487" y="241"/>
                  </a:cubicBezTo>
                  <a:cubicBezTo>
                    <a:pt x="8402" y="93"/>
                    <a:pt x="8220" y="0"/>
                    <a:pt x="80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5"/>
            <p:cNvSpPr/>
            <p:nvPr/>
          </p:nvSpPr>
          <p:spPr>
            <a:xfrm>
              <a:off x="4131025" y="3012275"/>
              <a:ext cx="215375" cy="82250"/>
            </a:xfrm>
            <a:custGeom>
              <a:rect b="b" l="l" r="r" t="t"/>
              <a:pathLst>
                <a:path extrusionOk="0" h="3290" w="8615">
                  <a:moveTo>
                    <a:pt x="602" y="1"/>
                  </a:moveTo>
                  <a:cubicBezTo>
                    <a:pt x="376" y="1"/>
                    <a:pt x="174" y="150"/>
                    <a:pt x="97" y="383"/>
                  </a:cubicBezTo>
                  <a:cubicBezTo>
                    <a:pt x="0" y="672"/>
                    <a:pt x="161" y="961"/>
                    <a:pt x="450" y="1058"/>
                  </a:cubicBezTo>
                  <a:lnTo>
                    <a:pt x="7876" y="3276"/>
                  </a:lnTo>
                  <a:cubicBezTo>
                    <a:pt x="7919" y="3285"/>
                    <a:pt x="7962" y="3290"/>
                    <a:pt x="8004" y="3290"/>
                  </a:cubicBezTo>
                  <a:cubicBezTo>
                    <a:pt x="8247" y="3290"/>
                    <a:pt x="8469" y="3141"/>
                    <a:pt x="8551" y="2922"/>
                  </a:cubicBezTo>
                  <a:cubicBezTo>
                    <a:pt x="8615" y="2633"/>
                    <a:pt x="8454" y="2311"/>
                    <a:pt x="8165" y="2247"/>
                  </a:cubicBezTo>
                  <a:lnTo>
                    <a:pt x="772" y="29"/>
                  </a:lnTo>
                  <a:cubicBezTo>
                    <a:pt x="715" y="10"/>
                    <a:pt x="658" y="1"/>
                    <a:pt x="60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5"/>
            <p:cNvSpPr/>
            <p:nvPr/>
          </p:nvSpPr>
          <p:spPr>
            <a:xfrm>
              <a:off x="4316650" y="3067625"/>
              <a:ext cx="215400" cy="137450"/>
            </a:xfrm>
            <a:custGeom>
              <a:rect b="b" l="l" r="r" t="t"/>
              <a:pathLst>
                <a:path extrusionOk="0" h="5498" w="8616">
                  <a:moveTo>
                    <a:pt x="598" y="1"/>
                  </a:moveTo>
                  <a:cubicBezTo>
                    <a:pt x="415" y="1"/>
                    <a:pt x="236" y="87"/>
                    <a:pt x="129" y="258"/>
                  </a:cubicBezTo>
                  <a:cubicBezTo>
                    <a:pt x="1" y="515"/>
                    <a:pt x="65" y="837"/>
                    <a:pt x="322" y="997"/>
                  </a:cubicBezTo>
                  <a:lnTo>
                    <a:pt x="7747" y="5433"/>
                  </a:lnTo>
                  <a:cubicBezTo>
                    <a:pt x="7833" y="5476"/>
                    <a:pt x="7926" y="5498"/>
                    <a:pt x="8018" y="5498"/>
                  </a:cubicBezTo>
                  <a:cubicBezTo>
                    <a:pt x="8201" y="5498"/>
                    <a:pt x="8380" y="5412"/>
                    <a:pt x="8487" y="5240"/>
                  </a:cubicBezTo>
                  <a:cubicBezTo>
                    <a:pt x="8615" y="4983"/>
                    <a:pt x="8551" y="4662"/>
                    <a:pt x="8294" y="4501"/>
                  </a:cubicBezTo>
                  <a:lnTo>
                    <a:pt x="868" y="65"/>
                  </a:lnTo>
                  <a:cubicBezTo>
                    <a:pt x="783" y="22"/>
                    <a:pt x="690" y="1"/>
                    <a:pt x="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5"/>
            <p:cNvSpPr/>
            <p:nvPr/>
          </p:nvSpPr>
          <p:spPr>
            <a:xfrm>
              <a:off x="4502275" y="2598425"/>
              <a:ext cx="215400" cy="606550"/>
            </a:xfrm>
            <a:custGeom>
              <a:rect b="b" l="l" r="r" t="t"/>
              <a:pathLst>
                <a:path extrusionOk="0" h="24262" w="8616">
                  <a:moveTo>
                    <a:pt x="7994" y="0"/>
                  </a:moveTo>
                  <a:cubicBezTo>
                    <a:pt x="7768" y="0"/>
                    <a:pt x="7568" y="144"/>
                    <a:pt x="7491" y="350"/>
                  </a:cubicBezTo>
                  <a:lnTo>
                    <a:pt x="65" y="23558"/>
                  </a:lnTo>
                  <a:cubicBezTo>
                    <a:pt x="1" y="23848"/>
                    <a:pt x="130" y="24137"/>
                    <a:pt x="419" y="24233"/>
                  </a:cubicBezTo>
                  <a:cubicBezTo>
                    <a:pt x="476" y="24252"/>
                    <a:pt x="533" y="24261"/>
                    <a:pt x="589" y="24261"/>
                  </a:cubicBezTo>
                  <a:cubicBezTo>
                    <a:pt x="815" y="24261"/>
                    <a:pt x="1016" y="24112"/>
                    <a:pt x="1094" y="23880"/>
                  </a:cubicBezTo>
                  <a:lnTo>
                    <a:pt x="8519" y="671"/>
                  </a:lnTo>
                  <a:cubicBezTo>
                    <a:pt x="8616" y="414"/>
                    <a:pt x="8455" y="93"/>
                    <a:pt x="8166" y="29"/>
                  </a:cubicBezTo>
                  <a:cubicBezTo>
                    <a:pt x="8108" y="9"/>
                    <a:pt x="8050" y="0"/>
                    <a:pt x="79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5"/>
            <p:cNvSpPr/>
            <p:nvPr/>
          </p:nvSpPr>
          <p:spPr>
            <a:xfrm>
              <a:off x="4687125" y="2515100"/>
              <a:ext cx="215375" cy="109875"/>
            </a:xfrm>
            <a:custGeom>
              <a:rect b="b" l="l" r="r" t="t"/>
              <a:pathLst>
                <a:path extrusionOk="0" h="4395" w="8615">
                  <a:moveTo>
                    <a:pt x="8027" y="0"/>
                  </a:moveTo>
                  <a:cubicBezTo>
                    <a:pt x="7954" y="0"/>
                    <a:pt x="7880" y="16"/>
                    <a:pt x="7811" y="51"/>
                  </a:cubicBezTo>
                  <a:lnTo>
                    <a:pt x="386" y="3362"/>
                  </a:lnTo>
                  <a:cubicBezTo>
                    <a:pt x="129" y="3490"/>
                    <a:pt x="0" y="3812"/>
                    <a:pt x="129" y="4069"/>
                  </a:cubicBezTo>
                  <a:cubicBezTo>
                    <a:pt x="201" y="4286"/>
                    <a:pt x="400" y="4394"/>
                    <a:pt x="617" y="4394"/>
                  </a:cubicBezTo>
                  <a:cubicBezTo>
                    <a:pt x="689" y="4394"/>
                    <a:pt x="764" y="4382"/>
                    <a:pt x="836" y="4358"/>
                  </a:cubicBezTo>
                  <a:lnTo>
                    <a:pt x="8229" y="1015"/>
                  </a:lnTo>
                  <a:cubicBezTo>
                    <a:pt x="8518" y="919"/>
                    <a:pt x="8615" y="597"/>
                    <a:pt x="8518" y="308"/>
                  </a:cubicBezTo>
                  <a:cubicBezTo>
                    <a:pt x="8424" y="120"/>
                    <a:pt x="8227" y="0"/>
                    <a:pt x="80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5"/>
            <p:cNvSpPr/>
            <p:nvPr/>
          </p:nvSpPr>
          <p:spPr>
            <a:xfrm>
              <a:off x="4871950" y="2404650"/>
              <a:ext cx="216200" cy="137450"/>
            </a:xfrm>
            <a:custGeom>
              <a:rect b="b" l="l" r="r" t="t"/>
              <a:pathLst>
                <a:path extrusionOk="0" h="5498" w="8648">
                  <a:moveTo>
                    <a:pt x="8034" y="1"/>
                  </a:moveTo>
                  <a:cubicBezTo>
                    <a:pt x="7944" y="1"/>
                    <a:pt x="7854" y="22"/>
                    <a:pt x="7779" y="65"/>
                  </a:cubicBezTo>
                  <a:lnTo>
                    <a:pt x="354" y="4501"/>
                  </a:lnTo>
                  <a:cubicBezTo>
                    <a:pt x="97" y="4662"/>
                    <a:pt x="0" y="4983"/>
                    <a:pt x="161" y="5240"/>
                  </a:cubicBezTo>
                  <a:cubicBezTo>
                    <a:pt x="268" y="5412"/>
                    <a:pt x="447" y="5497"/>
                    <a:pt x="630" y="5497"/>
                  </a:cubicBezTo>
                  <a:cubicBezTo>
                    <a:pt x="722" y="5497"/>
                    <a:pt x="815" y="5476"/>
                    <a:pt x="900" y="5433"/>
                  </a:cubicBezTo>
                  <a:lnTo>
                    <a:pt x="8326" y="997"/>
                  </a:lnTo>
                  <a:cubicBezTo>
                    <a:pt x="8583" y="836"/>
                    <a:pt x="8647" y="515"/>
                    <a:pt x="8487" y="258"/>
                  </a:cubicBezTo>
                  <a:cubicBezTo>
                    <a:pt x="8401" y="86"/>
                    <a:pt x="8215" y="1"/>
                    <a:pt x="80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5"/>
            <p:cNvSpPr/>
            <p:nvPr/>
          </p:nvSpPr>
          <p:spPr>
            <a:xfrm>
              <a:off x="5057575" y="2404650"/>
              <a:ext cx="216200" cy="137450"/>
            </a:xfrm>
            <a:custGeom>
              <a:rect b="b" l="l" r="r" t="t"/>
              <a:pathLst>
                <a:path extrusionOk="0" h="5498" w="8648">
                  <a:moveTo>
                    <a:pt x="623" y="1"/>
                  </a:moveTo>
                  <a:cubicBezTo>
                    <a:pt x="433" y="1"/>
                    <a:pt x="247" y="86"/>
                    <a:pt x="162" y="258"/>
                  </a:cubicBezTo>
                  <a:cubicBezTo>
                    <a:pt x="1" y="515"/>
                    <a:pt x="97" y="836"/>
                    <a:pt x="354" y="997"/>
                  </a:cubicBezTo>
                  <a:lnTo>
                    <a:pt x="7748" y="5433"/>
                  </a:lnTo>
                  <a:cubicBezTo>
                    <a:pt x="7833" y="5476"/>
                    <a:pt x="7926" y="5497"/>
                    <a:pt x="8018" y="5497"/>
                  </a:cubicBezTo>
                  <a:cubicBezTo>
                    <a:pt x="8201" y="5497"/>
                    <a:pt x="8380" y="5412"/>
                    <a:pt x="8487" y="5240"/>
                  </a:cubicBezTo>
                  <a:cubicBezTo>
                    <a:pt x="8648" y="4983"/>
                    <a:pt x="8551" y="4662"/>
                    <a:pt x="8294" y="4501"/>
                  </a:cubicBezTo>
                  <a:lnTo>
                    <a:pt x="901" y="65"/>
                  </a:lnTo>
                  <a:cubicBezTo>
                    <a:pt x="815" y="22"/>
                    <a:pt x="719" y="1"/>
                    <a:pt x="6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5"/>
            <p:cNvSpPr/>
            <p:nvPr/>
          </p:nvSpPr>
          <p:spPr>
            <a:xfrm>
              <a:off x="5243225" y="2515200"/>
              <a:ext cx="215375" cy="137350"/>
            </a:xfrm>
            <a:custGeom>
              <a:rect b="b" l="l" r="r" t="t"/>
              <a:pathLst>
                <a:path extrusionOk="0" h="5494" w="8615">
                  <a:moveTo>
                    <a:pt x="598" y="0"/>
                  </a:moveTo>
                  <a:cubicBezTo>
                    <a:pt x="414" y="0"/>
                    <a:pt x="236" y="100"/>
                    <a:pt x="129" y="272"/>
                  </a:cubicBezTo>
                  <a:cubicBezTo>
                    <a:pt x="0" y="529"/>
                    <a:pt x="64" y="850"/>
                    <a:pt x="322" y="1011"/>
                  </a:cubicBezTo>
                  <a:lnTo>
                    <a:pt x="7747" y="5415"/>
                  </a:lnTo>
                  <a:cubicBezTo>
                    <a:pt x="7833" y="5468"/>
                    <a:pt x="7926" y="5493"/>
                    <a:pt x="8017" y="5493"/>
                  </a:cubicBezTo>
                  <a:cubicBezTo>
                    <a:pt x="8201" y="5493"/>
                    <a:pt x="8379" y="5393"/>
                    <a:pt x="8486" y="5222"/>
                  </a:cubicBezTo>
                  <a:cubicBezTo>
                    <a:pt x="8615" y="4965"/>
                    <a:pt x="8551" y="4643"/>
                    <a:pt x="8293" y="4483"/>
                  </a:cubicBezTo>
                  <a:lnTo>
                    <a:pt x="868" y="79"/>
                  </a:lnTo>
                  <a:cubicBezTo>
                    <a:pt x="782" y="25"/>
                    <a:pt x="689" y="0"/>
                    <a:pt x="5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5"/>
            <p:cNvSpPr/>
            <p:nvPr/>
          </p:nvSpPr>
          <p:spPr>
            <a:xfrm>
              <a:off x="2074575" y="3159250"/>
              <a:ext cx="65925" cy="65100"/>
            </a:xfrm>
            <a:custGeom>
              <a:rect b="b" l="l" r="r" t="t"/>
              <a:pathLst>
                <a:path extrusionOk="0" h="2604" w="2637">
                  <a:moveTo>
                    <a:pt x="1318" y="0"/>
                  </a:moveTo>
                  <a:cubicBezTo>
                    <a:pt x="611" y="0"/>
                    <a:pt x="1" y="579"/>
                    <a:pt x="1" y="1286"/>
                  </a:cubicBezTo>
                  <a:cubicBezTo>
                    <a:pt x="1" y="2025"/>
                    <a:pt x="611" y="2604"/>
                    <a:pt x="1318" y="2604"/>
                  </a:cubicBezTo>
                  <a:cubicBezTo>
                    <a:pt x="2058" y="2604"/>
                    <a:pt x="2636" y="2025"/>
                    <a:pt x="2636" y="1286"/>
                  </a:cubicBezTo>
                  <a:cubicBezTo>
                    <a:pt x="2636" y="579"/>
                    <a:pt x="2058"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5"/>
            <p:cNvSpPr/>
            <p:nvPr/>
          </p:nvSpPr>
          <p:spPr>
            <a:xfrm>
              <a:off x="2068150" y="3152000"/>
              <a:ext cx="78775" cy="78800"/>
            </a:xfrm>
            <a:custGeom>
              <a:rect b="b" l="l" r="r" t="t"/>
              <a:pathLst>
                <a:path extrusionOk="0" h="3152" w="3151">
                  <a:moveTo>
                    <a:pt x="1575" y="547"/>
                  </a:moveTo>
                  <a:cubicBezTo>
                    <a:pt x="2154" y="547"/>
                    <a:pt x="2636" y="997"/>
                    <a:pt x="2636" y="1576"/>
                  </a:cubicBezTo>
                  <a:cubicBezTo>
                    <a:pt x="2636" y="2155"/>
                    <a:pt x="2154" y="2637"/>
                    <a:pt x="1575" y="2637"/>
                  </a:cubicBezTo>
                  <a:cubicBezTo>
                    <a:pt x="997" y="2637"/>
                    <a:pt x="547" y="2155"/>
                    <a:pt x="547" y="1576"/>
                  </a:cubicBezTo>
                  <a:cubicBezTo>
                    <a:pt x="547" y="997"/>
                    <a:pt x="997" y="547"/>
                    <a:pt x="1575" y="547"/>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5"/>
            <p:cNvSpPr/>
            <p:nvPr/>
          </p:nvSpPr>
          <p:spPr>
            <a:xfrm>
              <a:off x="2260200" y="2329925"/>
              <a:ext cx="65925" cy="65900"/>
            </a:xfrm>
            <a:custGeom>
              <a:rect b="b" l="l" r="r" t="t"/>
              <a:pathLst>
                <a:path extrusionOk="0" h="2636" w="2637">
                  <a:moveTo>
                    <a:pt x="1319" y="0"/>
                  </a:moveTo>
                  <a:cubicBezTo>
                    <a:pt x="579" y="0"/>
                    <a:pt x="1" y="579"/>
                    <a:pt x="1" y="1318"/>
                  </a:cubicBezTo>
                  <a:cubicBezTo>
                    <a:pt x="1" y="2057"/>
                    <a:pt x="579" y="2636"/>
                    <a:pt x="1319" y="2636"/>
                  </a:cubicBezTo>
                  <a:cubicBezTo>
                    <a:pt x="2026" y="2636"/>
                    <a:pt x="2637" y="2057"/>
                    <a:pt x="2637" y="1318"/>
                  </a:cubicBezTo>
                  <a:cubicBezTo>
                    <a:pt x="2637"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5"/>
            <p:cNvSpPr/>
            <p:nvPr/>
          </p:nvSpPr>
          <p:spPr>
            <a:xfrm>
              <a:off x="2253775" y="2323475"/>
              <a:ext cx="78775" cy="78800"/>
            </a:xfrm>
            <a:custGeom>
              <a:rect b="b" l="l" r="r" t="t"/>
              <a:pathLst>
                <a:path extrusionOk="0" h="3152" w="3151">
                  <a:moveTo>
                    <a:pt x="1576" y="547"/>
                  </a:moveTo>
                  <a:cubicBezTo>
                    <a:pt x="2154" y="547"/>
                    <a:pt x="2604" y="997"/>
                    <a:pt x="2604" y="1576"/>
                  </a:cubicBezTo>
                  <a:cubicBezTo>
                    <a:pt x="2604" y="2155"/>
                    <a:pt x="2154" y="2605"/>
                    <a:pt x="1576" y="2605"/>
                  </a:cubicBezTo>
                  <a:cubicBezTo>
                    <a:pt x="997" y="2605"/>
                    <a:pt x="515" y="2155"/>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5"/>
            <p:cNvSpPr/>
            <p:nvPr/>
          </p:nvSpPr>
          <p:spPr>
            <a:xfrm>
              <a:off x="2445850" y="2800025"/>
              <a:ext cx="65100" cy="65125"/>
            </a:xfrm>
            <a:custGeom>
              <a:rect b="b" l="l" r="r" t="t"/>
              <a:pathLst>
                <a:path extrusionOk="0" h="2605" w="2604">
                  <a:moveTo>
                    <a:pt x="1286" y="1"/>
                  </a:moveTo>
                  <a:cubicBezTo>
                    <a:pt x="579" y="1"/>
                    <a:pt x="0" y="579"/>
                    <a:pt x="0" y="1286"/>
                  </a:cubicBezTo>
                  <a:cubicBezTo>
                    <a:pt x="0" y="2026"/>
                    <a:pt x="579" y="2604"/>
                    <a:pt x="1286" y="2604"/>
                  </a:cubicBezTo>
                  <a:cubicBezTo>
                    <a:pt x="2025" y="2604"/>
                    <a:pt x="2604" y="2026"/>
                    <a:pt x="2604" y="1286"/>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5"/>
            <p:cNvSpPr/>
            <p:nvPr/>
          </p:nvSpPr>
          <p:spPr>
            <a:xfrm>
              <a:off x="2438600" y="2792800"/>
              <a:ext cx="78800" cy="78775"/>
            </a:xfrm>
            <a:custGeom>
              <a:rect b="b" l="l" r="r" t="t"/>
              <a:pathLst>
                <a:path extrusionOk="0" h="3151" w="3152">
                  <a:moveTo>
                    <a:pt x="1576" y="547"/>
                  </a:moveTo>
                  <a:cubicBezTo>
                    <a:pt x="2155" y="547"/>
                    <a:pt x="2637" y="997"/>
                    <a:pt x="2637" y="1575"/>
                  </a:cubicBezTo>
                  <a:cubicBezTo>
                    <a:pt x="2637" y="2154"/>
                    <a:pt x="2155" y="2636"/>
                    <a:pt x="1576" y="2636"/>
                  </a:cubicBezTo>
                  <a:cubicBezTo>
                    <a:pt x="997" y="2636"/>
                    <a:pt x="547" y="2154"/>
                    <a:pt x="547" y="1575"/>
                  </a:cubicBezTo>
                  <a:cubicBezTo>
                    <a:pt x="547" y="997"/>
                    <a:pt x="997" y="547"/>
                    <a:pt x="1576" y="547"/>
                  </a:cubicBezTo>
                  <a:close/>
                  <a:moveTo>
                    <a:pt x="1576" y="0"/>
                  </a:moveTo>
                  <a:cubicBezTo>
                    <a:pt x="708" y="0"/>
                    <a:pt x="1" y="708"/>
                    <a:pt x="1" y="1575"/>
                  </a:cubicBezTo>
                  <a:cubicBezTo>
                    <a:pt x="1" y="2475"/>
                    <a:pt x="708" y="3151"/>
                    <a:pt x="1576" y="3151"/>
                  </a:cubicBezTo>
                  <a:cubicBezTo>
                    <a:pt x="2476" y="3151"/>
                    <a:pt x="3151" y="2475"/>
                    <a:pt x="3151" y="1575"/>
                  </a:cubicBezTo>
                  <a:cubicBezTo>
                    <a:pt x="3151" y="708"/>
                    <a:pt x="2476"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5"/>
            <p:cNvSpPr/>
            <p:nvPr/>
          </p:nvSpPr>
          <p:spPr>
            <a:xfrm>
              <a:off x="2630675" y="2606350"/>
              <a:ext cx="65925" cy="65925"/>
            </a:xfrm>
            <a:custGeom>
              <a:rect b="b" l="l" r="r" t="t"/>
              <a:pathLst>
                <a:path extrusionOk="0" h="2637" w="2637">
                  <a:moveTo>
                    <a:pt x="1318" y="1"/>
                  </a:moveTo>
                  <a:cubicBezTo>
                    <a:pt x="611" y="1"/>
                    <a:pt x="0" y="579"/>
                    <a:pt x="0" y="1319"/>
                  </a:cubicBezTo>
                  <a:cubicBezTo>
                    <a:pt x="0" y="2026"/>
                    <a:pt x="611" y="2637"/>
                    <a:pt x="1318" y="2637"/>
                  </a:cubicBezTo>
                  <a:cubicBezTo>
                    <a:pt x="2058" y="2637"/>
                    <a:pt x="2636" y="2026"/>
                    <a:pt x="2636" y="1319"/>
                  </a:cubicBezTo>
                  <a:cubicBezTo>
                    <a:pt x="2636" y="579"/>
                    <a:pt x="2058"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5"/>
            <p:cNvSpPr/>
            <p:nvPr/>
          </p:nvSpPr>
          <p:spPr>
            <a:xfrm>
              <a:off x="2624250" y="2599925"/>
              <a:ext cx="78775" cy="78775"/>
            </a:xfrm>
            <a:custGeom>
              <a:rect b="b" l="l" r="r" t="t"/>
              <a:pathLst>
                <a:path extrusionOk="0" h="3151" w="3151">
                  <a:moveTo>
                    <a:pt x="1575" y="515"/>
                  </a:moveTo>
                  <a:cubicBezTo>
                    <a:pt x="2154" y="515"/>
                    <a:pt x="2604" y="997"/>
                    <a:pt x="2604" y="1576"/>
                  </a:cubicBezTo>
                  <a:cubicBezTo>
                    <a:pt x="2604" y="2154"/>
                    <a:pt x="2154" y="2604"/>
                    <a:pt x="1575" y="2604"/>
                  </a:cubicBezTo>
                  <a:cubicBezTo>
                    <a:pt x="997" y="2604"/>
                    <a:pt x="547" y="2154"/>
                    <a:pt x="547" y="1576"/>
                  </a:cubicBezTo>
                  <a:cubicBezTo>
                    <a:pt x="547" y="997"/>
                    <a:pt x="997" y="515"/>
                    <a:pt x="1575" y="515"/>
                  </a:cubicBezTo>
                  <a:close/>
                  <a:moveTo>
                    <a:pt x="1575" y="1"/>
                  </a:moveTo>
                  <a:cubicBezTo>
                    <a:pt x="708" y="1"/>
                    <a:pt x="0" y="708"/>
                    <a:pt x="0" y="1576"/>
                  </a:cubicBezTo>
                  <a:cubicBezTo>
                    <a:pt x="0" y="2444"/>
                    <a:pt x="708" y="3151"/>
                    <a:pt x="1575" y="3151"/>
                  </a:cubicBezTo>
                  <a:cubicBezTo>
                    <a:pt x="2443" y="3151"/>
                    <a:pt x="3151" y="2444"/>
                    <a:pt x="3151" y="1576"/>
                  </a:cubicBezTo>
                  <a:cubicBezTo>
                    <a:pt x="3151"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5"/>
            <p:cNvSpPr/>
            <p:nvPr/>
          </p:nvSpPr>
          <p:spPr>
            <a:xfrm>
              <a:off x="2816300" y="3103800"/>
              <a:ext cx="65125" cy="65100"/>
            </a:xfrm>
            <a:custGeom>
              <a:rect b="b" l="l" r="r" t="t"/>
              <a:pathLst>
                <a:path extrusionOk="0" h="2604" w="2605">
                  <a:moveTo>
                    <a:pt x="1319" y="0"/>
                  </a:moveTo>
                  <a:cubicBezTo>
                    <a:pt x="579" y="0"/>
                    <a:pt x="1" y="579"/>
                    <a:pt x="1" y="1318"/>
                  </a:cubicBezTo>
                  <a:cubicBezTo>
                    <a:pt x="1" y="2025"/>
                    <a:pt x="579" y="2604"/>
                    <a:pt x="1319" y="2604"/>
                  </a:cubicBezTo>
                  <a:cubicBezTo>
                    <a:pt x="2026" y="2604"/>
                    <a:pt x="2605" y="2025"/>
                    <a:pt x="2605" y="1318"/>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5"/>
            <p:cNvSpPr/>
            <p:nvPr/>
          </p:nvSpPr>
          <p:spPr>
            <a:xfrm>
              <a:off x="2809875" y="3096550"/>
              <a:ext cx="78775" cy="79600"/>
            </a:xfrm>
            <a:custGeom>
              <a:rect b="b" l="l" r="r" t="t"/>
              <a:pathLst>
                <a:path extrusionOk="0" h="3184" w="3151">
                  <a:moveTo>
                    <a:pt x="1576" y="547"/>
                  </a:moveTo>
                  <a:cubicBezTo>
                    <a:pt x="2154" y="547"/>
                    <a:pt x="2604" y="1030"/>
                    <a:pt x="2604" y="1608"/>
                  </a:cubicBezTo>
                  <a:cubicBezTo>
                    <a:pt x="2604" y="2155"/>
                    <a:pt x="2154" y="2637"/>
                    <a:pt x="1576" y="2637"/>
                  </a:cubicBezTo>
                  <a:cubicBezTo>
                    <a:pt x="997" y="2637"/>
                    <a:pt x="515" y="2155"/>
                    <a:pt x="515" y="1608"/>
                  </a:cubicBezTo>
                  <a:cubicBezTo>
                    <a:pt x="515" y="1030"/>
                    <a:pt x="997" y="547"/>
                    <a:pt x="1576" y="547"/>
                  </a:cubicBezTo>
                  <a:close/>
                  <a:moveTo>
                    <a:pt x="1576" y="1"/>
                  </a:moveTo>
                  <a:cubicBezTo>
                    <a:pt x="708" y="1"/>
                    <a:pt x="1" y="708"/>
                    <a:pt x="1" y="1608"/>
                  </a:cubicBezTo>
                  <a:cubicBezTo>
                    <a:pt x="1" y="2476"/>
                    <a:pt x="708" y="3183"/>
                    <a:pt x="1576" y="3183"/>
                  </a:cubicBezTo>
                  <a:cubicBezTo>
                    <a:pt x="2444" y="3183"/>
                    <a:pt x="3151" y="2476"/>
                    <a:pt x="3151" y="1608"/>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5"/>
            <p:cNvSpPr/>
            <p:nvPr/>
          </p:nvSpPr>
          <p:spPr>
            <a:xfrm>
              <a:off x="3001150" y="2329925"/>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5"/>
            <p:cNvSpPr/>
            <p:nvPr/>
          </p:nvSpPr>
          <p:spPr>
            <a:xfrm>
              <a:off x="2994700" y="2323475"/>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5"/>
            <p:cNvSpPr/>
            <p:nvPr/>
          </p:nvSpPr>
          <p:spPr>
            <a:xfrm>
              <a:off x="3186775" y="2054275"/>
              <a:ext cx="65925" cy="65125"/>
            </a:xfrm>
            <a:custGeom>
              <a:rect b="b" l="l" r="r" t="t"/>
              <a:pathLst>
                <a:path extrusionOk="0" h="2605" w="2637">
                  <a:moveTo>
                    <a:pt x="1318" y="1"/>
                  </a:moveTo>
                  <a:cubicBezTo>
                    <a:pt x="579" y="1"/>
                    <a:pt x="0" y="579"/>
                    <a:pt x="0" y="1286"/>
                  </a:cubicBezTo>
                  <a:cubicBezTo>
                    <a:pt x="0" y="2026"/>
                    <a:pt x="579" y="2604"/>
                    <a:pt x="1318" y="2604"/>
                  </a:cubicBezTo>
                  <a:cubicBezTo>
                    <a:pt x="2026" y="2604"/>
                    <a:pt x="2636" y="2026"/>
                    <a:pt x="2636" y="1286"/>
                  </a:cubicBezTo>
                  <a:cubicBezTo>
                    <a:pt x="2636" y="579"/>
                    <a:pt x="2026"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5"/>
            <p:cNvSpPr/>
            <p:nvPr/>
          </p:nvSpPr>
          <p:spPr>
            <a:xfrm>
              <a:off x="3180350" y="2047050"/>
              <a:ext cx="78775" cy="78775"/>
            </a:xfrm>
            <a:custGeom>
              <a:rect b="b" l="l" r="r" t="t"/>
              <a:pathLst>
                <a:path extrusionOk="0" h="3151" w="3151">
                  <a:moveTo>
                    <a:pt x="1575" y="547"/>
                  </a:moveTo>
                  <a:cubicBezTo>
                    <a:pt x="2154" y="547"/>
                    <a:pt x="2604" y="997"/>
                    <a:pt x="2604" y="1575"/>
                  </a:cubicBezTo>
                  <a:cubicBezTo>
                    <a:pt x="2604" y="2154"/>
                    <a:pt x="2154" y="2636"/>
                    <a:pt x="1575" y="2636"/>
                  </a:cubicBezTo>
                  <a:cubicBezTo>
                    <a:pt x="997" y="2636"/>
                    <a:pt x="515" y="2154"/>
                    <a:pt x="515" y="1575"/>
                  </a:cubicBezTo>
                  <a:cubicBezTo>
                    <a:pt x="515" y="997"/>
                    <a:pt x="997" y="547"/>
                    <a:pt x="1575" y="547"/>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5"/>
            <p:cNvSpPr/>
            <p:nvPr/>
          </p:nvSpPr>
          <p:spPr>
            <a:xfrm>
              <a:off x="3372400" y="3296650"/>
              <a:ext cx="65125" cy="65925"/>
            </a:xfrm>
            <a:custGeom>
              <a:rect b="b" l="l" r="r" t="t"/>
              <a:pathLst>
                <a:path extrusionOk="0" h="2637" w="2605">
                  <a:moveTo>
                    <a:pt x="1287" y="1"/>
                  </a:moveTo>
                  <a:cubicBezTo>
                    <a:pt x="579" y="1"/>
                    <a:pt x="1" y="612"/>
                    <a:pt x="1" y="1319"/>
                  </a:cubicBezTo>
                  <a:cubicBezTo>
                    <a:pt x="1" y="2058"/>
                    <a:pt x="579" y="2637"/>
                    <a:pt x="1287" y="2637"/>
                  </a:cubicBezTo>
                  <a:cubicBezTo>
                    <a:pt x="2026" y="2637"/>
                    <a:pt x="2605" y="2058"/>
                    <a:pt x="2605" y="1319"/>
                  </a:cubicBezTo>
                  <a:cubicBezTo>
                    <a:pt x="2605" y="612"/>
                    <a:pt x="2026" y="1"/>
                    <a:pt x="12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5"/>
            <p:cNvSpPr/>
            <p:nvPr/>
          </p:nvSpPr>
          <p:spPr>
            <a:xfrm>
              <a:off x="3365175" y="3290225"/>
              <a:ext cx="79575" cy="78775"/>
            </a:xfrm>
            <a:custGeom>
              <a:rect b="b" l="l" r="r" t="t"/>
              <a:pathLst>
                <a:path extrusionOk="0" h="3151" w="3183">
                  <a:moveTo>
                    <a:pt x="1576" y="547"/>
                  </a:moveTo>
                  <a:cubicBezTo>
                    <a:pt x="2154" y="547"/>
                    <a:pt x="2636" y="997"/>
                    <a:pt x="2636" y="1576"/>
                  </a:cubicBezTo>
                  <a:cubicBezTo>
                    <a:pt x="2636" y="2155"/>
                    <a:pt x="2154" y="2637"/>
                    <a:pt x="1576" y="2637"/>
                  </a:cubicBezTo>
                  <a:cubicBezTo>
                    <a:pt x="1029" y="2637"/>
                    <a:pt x="547" y="2155"/>
                    <a:pt x="547" y="1576"/>
                  </a:cubicBezTo>
                  <a:cubicBezTo>
                    <a:pt x="547" y="997"/>
                    <a:pt x="1029" y="547"/>
                    <a:pt x="1576" y="547"/>
                  </a:cubicBezTo>
                  <a:close/>
                  <a:moveTo>
                    <a:pt x="1576" y="1"/>
                  </a:moveTo>
                  <a:cubicBezTo>
                    <a:pt x="708" y="1"/>
                    <a:pt x="1" y="708"/>
                    <a:pt x="1" y="1576"/>
                  </a:cubicBezTo>
                  <a:cubicBezTo>
                    <a:pt x="1" y="2444"/>
                    <a:pt x="708" y="3151"/>
                    <a:pt x="1576" y="3151"/>
                  </a:cubicBezTo>
                  <a:cubicBezTo>
                    <a:pt x="2476" y="3151"/>
                    <a:pt x="3183" y="2444"/>
                    <a:pt x="3183" y="1576"/>
                  </a:cubicBezTo>
                  <a:cubicBezTo>
                    <a:pt x="3183" y="708"/>
                    <a:pt x="2476"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5"/>
            <p:cNvSpPr/>
            <p:nvPr/>
          </p:nvSpPr>
          <p:spPr>
            <a:xfrm>
              <a:off x="3557250" y="3213900"/>
              <a:ext cx="65900" cy="65900"/>
            </a:xfrm>
            <a:custGeom>
              <a:rect b="b" l="l" r="r" t="t"/>
              <a:pathLst>
                <a:path extrusionOk="0" h="2636" w="2636">
                  <a:moveTo>
                    <a:pt x="1318" y="0"/>
                  </a:moveTo>
                  <a:cubicBezTo>
                    <a:pt x="611" y="0"/>
                    <a:pt x="0" y="579"/>
                    <a:pt x="0" y="1318"/>
                  </a:cubicBezTo>
                  <a:cubicBezTo>
                    <a:pt x="0" y="2057"/>
                    <a:pt x="611" y="2636"/>
                    <a:pt x="1318" y="2636"/>
                  </a:cubicBezTo>
                  <a:cubicBezTo>
                    <a:pt x="2057" y="2636"/>
                    <a:pt x="2636" y="2057"/>
                    <a:pt x="2636" y="1318"/>
                  </a:cubicBezTo>
                  <a:cubicBezTo>
                    <a:pt x="2636" y="579"/>
                    <a:pt x="2057"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5"/>
            <p:cNvSpPr/>
            <p:nvPr/>
          </p:nvSpPr>
          <p:spPr>
            <a:xfrm>
              <a:off x="3550800" y="3207450"/>
              <a:ext cx="78800" cy="78800"/>
            </a:xfrm>
            <a:custGeom>
              <a:rect b="b" l="l" r="r" t="t"/>
              <a:pathLst>
                <a:path extrusionOk="0" h="3152" w="3152">
                  <a:moveTo>
                    <a:pt x="1576" y="547"/>
                  </a:moveTo>
                  <a:cubicBezTo>
                    <a:pt x="2155" y="547"/>
                    <a:pt x="2637" y="997"/>
                    <a:pt x="2637" y="1576"/>
                  </a:cubicBezTo>
                  <a:cubicBezTo>
                    <a:pt x="2637" y="2155"/>
                    <a:pt x="2155" y="2605"/>
                    <a:pt x="1576" y="2605"/>
                  </a:cubicBezTo>
                  <a:cubicBezTo>
                    <a:pt x="997" y="2605"/>
                    <a:pt x="547" y="2155"/>
                    <a:pt x="547" y="1576"/>
                  </a:cubicBezTo>
                  <a:cubicBezTo>
                    <a:pt x="547"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5"/>
            <p:cNvSpPr/>
            <p:nvPr/>
          </p:nvSpPr>
          <p:spPr>
            <a:xfrm>
              <a:off x="3742875" y="3186575"/>
              <a:ext cx="65125" cy="65100"/>
            </a:xfrm>
            <a:custGeom>
              <a:rect b="b" l="l" r="r" t="t"/>
              <a:pathLst>
                <a:path extrusionOk="0" h="2604" w="2605">
                  <a:moveTo>
                    <a:pt x="1318" y="0"/>
                  </a:moveTo>
                  <a:cubicBezTo>
                    <a:pt x="579" y="0"/>
                    <a:pt x="0" y="579"/>
                    <a:pt x="0" y="1318"/>
                  </a:cubicBezTo>
                  <a:cubicBezTo>
                    <a:pt x="0" y="2025"/>
                    <a:pt x="579" y="2604"/>
                    <a:pt x="1318" y="2604"/>
                  </a:cubicBezTo>
                  <a:cubicBezTo>
                    <a:pt x="2026" y="2604"/>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5"/>
            <p:cNvSpPr/>
            <p:nvPr/>
          </p:nvSpPr>
          <p:spPr>
            <a:xfrm>
              <a:off x="3736450" y="3180150"/>
              <a:ext cx="78775" cy="78775"/>
            </a:xfrm>
            <a:custGeom>
              <a:rect b="b" l="l" r="r" t="t"/>
              <a:pathLst>
                <a:path extrusionOk="0" h="3151" w="3151">
                  <a:moveTo>
                    <a:pt x="1575" y="514"/>
                  </a:moveTo>
                  <a:cubicBezTo>
                    <a:pt x="2154" y="514"/>
                    <a:pt x="2604" y="997"/>
                    <a:pt x="2604" y="1575"/>
                  </a:cubicBezTo>
                  <a:cubicBezTo>
                    <a:pt x="2604" y="2154"/>
                    <a:pt x="2154" y="2604"/>
                    <a:pt x="1575" y="2604"/>
                  </a:cubicBezTo>
                  <a:cubicBezTo>
                    <a:pt x="997" y="2604"/>
                    <a:pt x="515" y="2154"/>
                    <a:pt x="515" y="1575"/>
                  </a:cubicBezTo>
                  <a:cubicBezTo>
                    <a:pt x="515" y="997"/>
                    <a:pt x="997" y="514"/>
                    <a:pt x="1575" y="514"/>
                  </a:cubicBezTo>
                  <a:close/>
                  <a:moveTo>
                    <a:pt x="1575" y="0"/>
                  </a:moveTo>
                  <a:cubicBezTo>
                    <a:pt x="707" y="0"/>
                    <a:pt x="0" y="707"/>
                    <a:pt x="0" y="1575"/>
                  </a:cubicBezTo>
                  <a:cubicBezTo>
                    <a:pt x="0" y="2443"/>
                    <a:pt x="707"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5"/>
            <p:cNvSpPr/>
            <p:nvPr/>
          </p:nvSpPr>
          <p:spPr>
            <a:xfrm>
              <a:off x="3928500" y="3103800"/>
              <a:ext cx="65125" cy="65100"/>
            </a:xfrm>
            <a:custGeom>
              <a:rect b="b" l="l" r="r" t="t"/>
              <a:pathLst>
                <a:path extrusionOk="0" h="2604" w="2605">
                  <a:moveTo>
                    <a:pt x="1287" y="0"/>
                  </a:moveTo>
                  <a:cubicBezTo>
                    <a:pt x="579" y="0"/>
                    <a:pt x="1" y="579"/>
                    <a:pt x="1" y="1318"/>
                  </a:cubicBezTo>
                  <a:cubicBezTo>
                    <a:pt x="1" y="2025"/>
                    <a:pt x="579" y="2604"/>
                    <a:pt x="1287" y="2604"/>
                  </a:cubicBezTo>
                  <a:cubicBezTo>
                    <a:pt x="2026" y="2604"/>
                    <a:pt x="2605" y="2025"/>
                    <a:pt x="2605" y="1318"/>
                  </a:cubicBezTo>
                  <a:cubicBezTo>
                    <a:pt x="2605" y="579"/>
                    <a:pt x="2026" y="0"/>
                    <a:pt x="12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5"/>
            <p:cNvSpPr/>
            <p:nvPr/>
          </p:nvSpPr>
          <p:spPr>
            <a:xfrm>
              <a:off x="3921275" y="3096550"/>
              <a:ext cx="78775" cy="79600"/>
            </a:xfrm>
            <a:custGeom>
              <a:rect b="b" l="l" r="r" t="t"/>
              <a:pathLst>
                <a:path extrusionOk="0" h="3184" w="3151">
                  <a:moveTo>
                    <a:pt x="1576" y="547"/>
                  </a:moveTo>
                  <a:cubicBezTo>
                    <a:pt x="2154" y="547"/>
                    <a:pt x="2636" y="1030"/>
                    <a:pt x="2636" y="1608"/>
                  </a:cubicBezTo>
                  <a:cubicBezTo>
                    <a:pt x="2636" y="2155"/>
                    <a:pt x="2154" y="2637"/>
                    <a:pt x="1576" y="2637"/>
                  </a:cubicBezTo>
                  <a:cubicBezTo>
                    <a:pt x="997" y="2637"/>
                    <a:pt x="547" y="2155"/>
                    <a:pt x="547" y="1608"/>
                  </a:cubicBezTo>
                  <a:cubicBezTo>
                    <a:pt x="547" y="1030"/>
                    <a:pt x="997" y="547"/>
                    <a:pt x="1576" y="547"/>
                  </a:cubicBezTo>
                  <a:close/>
                  <a:moveTo>
                    <a:pt x="1576" y="1"/>
                  </a:moveTo>
                  <a:cubicBezTo>
                    <a:pt x="708" y="1"/>
                    <a:pt x="1" y="708"/>
                    <a:pt x="1" y="1608"/>
                  </a:cubicBezTo>
                  <a:cubicBezTo>
                    <a:pt x="1" y="2476"/>
                    <a:pt x="708" y="3183"/>
                    <a:pt x="1576" y="3183"/>
                  </a:cubicBezTo>
                  <a:cubicBezTo>
                    <a:pt x="2443" y="3183"/>
                    <a:pt x="3151" y="2476"/>
                    <a:pt x="3151" y="1608"/>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5"/>
            <p:cNvSpPr/>
            <p:nvPr/>
          </p:nvSpPr>
          <p:spPr>
            <a:xfrm>
              <a:off x="4113350" y="2992900"/>
              <a:ext cx="65900" cy="65925"/>
            </a:xfrm>
            <a:custGeom>
              <a:rect b="b" l="l" r="r" t="t"/>
              <a:pathLst>
                <a:path extrusionOk="0" h="2637" w="2636">
                  <a:moveTo>
                    <a:pt x="1318" y="0"/>
                  </a:moveTo>
                  <a:cubicBezTo>
                    <a:pt x="579" y="0"/>
                    <a:pt x="0" y="579"/>
                    <a:pt x="0" y="1318"/>
                  </a:cubicBezTo>
                  <a:cubicBezTo>
                    <a:pt x="0" y="2058"/>
                    <a:pt x="579" y="2636"/>
                    <a:pt x="1318" y="2636"/>
                  </a:cubicBezTo>
                  <a:cubicBezTo>
                    <a:pt x="2025" y="2636"/>
                    <a:pt x="2636" y="2058"/>
                    <a:pt x="2636" y="1318"/>
                  </a:cubicBezTo>
                  <a:cubicBezTo>
                    <a:pt x="2636" y="579"/>
                    <a:pt x="2025"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5"/>
            <p:cNvSpPr/>
            <p:nvPr/>
          </p:nvSpPr>
          <p:spPr>
            <a:xfrm>
              <a:off x="4106900" y="2986475"/>
              <a:ext cx="78800" cy="78775"/>
            </a:xfrm>
            <a:custGeom>
              <a:rect b="b" l="l" r="r" t="t"/>
              <a:pathLst>
                <a:path extrusionOk="0" h="3151" w="3152">
                  <a:moveTo>
                    <a:pt x="1576" y="547"/>
                  </a:moveTo>
                  <a:cubicBezTo>
                    <a:pt x="2155" y="547"/>
                    <a:pt x="2605" y="997"/>
                    <a:pt x="2605" y="1575"/>
                  </a:cubicBezTo>
                  <a:cubicBezTo>
                    <a:pt x="2605" y="2154"/>
                    <a:pt x="2155" y="2604"/>
                    <a:pt x="1576" y="2604"/>
                  </a:cubicBezTo>
                  <a:cubicBezTo>
                    <a:pt x="997" y="2604"/>
                    <a:pt x="547" y="2154"/>
                    <a:pt x="547" y="1575"/>
                  </a:cubicBezTo>
                  <a:cubicBezTo>
                    <a:pt x="547" y="997"/>
                    <a:pt x="997" y="547"/>
                    <a:pt x="1576" y="547"/>
                  </a:cubicBezTo>
                  <a:close/>
                  <a:moveTo>
                    <a:pt x="1576" y="0"/>
                  </a:moveTo>
                  <a:cubicBezTo>
                    <a:pt x="708" y="0"/>
                    <a:pt x="1" y="707"/>
                    <a:pt x="1" y="1575"/>
                  </a:cubicBezTo>
                  <a:cubicBezTo>
                    <a:pt x="1" y="2443"/>
                    <a:pt x="708" y="3150"/>
                    <a:pt x="1576" y="3150"/>
                  </a:cubicBezTo>
                  <a:cubicBezTo>
                    <a:pt x="2444" y="3150"/>
                    <a:pt x="3151" y="2443"/>
                    <a:pt x="3151" y="1575"/>
                  </a:cubicBezTo>
                  <a:cubicBezTo>
                    <a:pt x="3151" y="707"/>
                    <a:pt x="2444" y="0"/>
                    <a:pt x="15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5"/>
            <p:cNvSpPr/>
            <p:nvPr/>
          </p:nvSpPr>
          <p:spPr>
            <a:xfrm>
              <a:off x="4298975" y="3048350"/>
              <a:ext cx="65125" cy="65925"/>
            </a:xfrm>
            <a:custGeom>
              <a:rect b="b" l="l" r="r" t="t"/>
              <a:pathLst>
                <a:path extrusionOk="0" h="2637" w="2605">
                  <a:moveTo>
                    <a:pt x="1318" y="0"/>
                  </a:moveTo>
                  <a:cubicBezTo>
                    <a:pt x="579" y="0"/>
                    <a:pt x="0" y="579"/>
                    <a:pt x="0" y="1318"/>
                  </a:cubicBezTo>
                  <a:cubicBezTo>
                    <a:pt x="0" y="2025"/>
                    <a:pt x="579" y="2636"/>
                    <a:pt x="1318" y="2636"/>
                  </a:cubicBezTo>
                  <a:cubicBezTo>
                    <a:pt x="2026" y="2636"/>
                    <a:pt x="2604" y="2025"/>
                    <a:pt x="2604" y="1318"/>
                  </a:cubicBezTo>
                  <a:cubicBezTo>
                    <a:pt x="2604" y="579"/>
                    <a:pt x="2026" y="0"/>
                    <a:pt x="131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5"/>
            <p:cNvSpPr/>
            <p:nvPr/>
          </p:nvSpPr>
          <p:spPr>
            <a:xfrm>
              <a:off x="4292550" y="3041925"/>
              <a:ext cx="78775" cy="78775"/>
            </a:xfrm>
            <a:custGeom>
              <a:rect b="b" l="l" r="r" t="t"/>
              <a:pathLst>
                <a:path extrusionOk="0" h="3151" w="3151">
                  <a:moveTo>
                    <a:pt x="1575" y="514"/>
                  </a:moveTo>
                  <a:cubicBezTo>
                    <a:pt x="2122" y="514"/>
                    <a:pt x="2604" y="997"/>
                    <a:pt x="2604" y="1575"/>
                  </a:cubicBezTo>
                  <a:cubicBezTo>
                    <a:pt x="2604" y="2154"/>
                    <a:pt x="2122" y="2604"/>
                    <a:pt x="1575" y="2604"/>
                  </a:cubicBezTo>
                  <a:cubicBezTo>
                    <a:pt x="997" y="2604"/>
                    <a:pt x="515" y="2154"/>
                    <a:pt x="515" y="1575"/>
                  </a:cubicBezTo>
                  <a:cubicBezTo>
                    <a:pt x="515" y="997"/>
                    <a:pt x="997" y="514"/>
                    <a:pt x="1575" y="514"/>
                  </a:cubicBezTo>
                  <a:close/>
                  <a:moveTo>
                    <a:pt x="1575" y="0"/>
                  </a:moveTo>
                  <a:cubicBezTo>
                    <a:pt x="675" y="0"/>
                    <a:pt x="0" y="707"/>
                    <a:pt x="0" y="1575"/>
                  </a:cubicBezTo>
                  <a:cubicBezTo>
                    <a:pt x="0" y="2443"/>
                    <a:pt x="675" y="3150"/>
                    <a:pt x="1575" y="3150"/>
                  </a:cubicBezTo>
                  <a:cubicBezTo>
                    <a:pt x="2443" y="3150"/>
                    <a:pt x="3150" y="2443"/>
                    <a:pt x="3150" y="1575"/>
                  </a:cubicBezTo>
                  <a:cubicBezTo>
                    <a:pt x="3150" y="707"/>
                    <a:pt x="2443" y="0"/>
                    <a:pt x="157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5"/>
            <p:cNvSpPr/>
            <p:nvPr/>
          </p:nvSpPr>
          <p:spPr>
            <a:xfrm>
              <a:off x="4483800" y="3159250"/>
              <a:ext cx="65925" cy="65100"/>
            </a:xfrm>
            <a:custGeom>
              <a:rect b="b" l="l" r="r" t="t"/>
              <a:pathLst>
                <a:path extrusionOk="0" h="2604" w="2637">
                  <a:moveTo>
                    <a:pt x="1319" y="0"/>
                  </a:moveTo>
                  <a:cubicBezTo>
                    <a:pt x="611" y="0"/>
                    <a:pt x="1" y="579"/>
                    <a:pt x="1" y="1286"/>
                  </a:cubicBezTo>
                  <a:cubicBezTo>
                    <a:pt x="1" y="2025"/>
                    <a:pt x="611" y="2604"/>
                    <a:pt x="1319" y="2604"/>
                  </a:cubicBezTo>
                  <a:cubicBezTo>
                    <a:pt x="2058" y="2604"/>
                    <a:pt x="2636" y="2025"/>
                    <a:pt x="2636" y="1286"/>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5"/>
            <p:cNvSpPr/>
            <p:nvPr/>
          </p:nvSpPr>
          <p:spPr>
            <a:xfrm>
              <a:off x="4477375" y="3152000"/>
              <a:ext cx="78775" cy="78800"/>
            </a:xfrm>
            <a:custGeom>
              <a:rect b="b" l="l" r="r" t="t"/>
              <a:pathLst>
                <a:path extrusionOk="0" h="3152" w="3151">
                  <a:moveTo>
                    <a:pt x="1576" y="547"/>
                  </a:moveTo>
                  <a:cubicBezTo>
                    <a:pt x="2154" y="547"/>
                    <a:pt x="2636" y="997"/>
                    <a:pt x="2636" y="1576"/>
                  </a:cubicBezTo>
                  <a:cubicBezTo>
                    <a:pt x="2636" y="2155"/>
                    <a:pt x="2154" y="2637"/>
                    <a:pt x="1576" y="2637"/>
                  </a:cubicBezTo>
                  <a:cubicBezTo>
                    <a:pt x="997" y="2637"/>
                    <a:pt x="547" y="2155"/>
                    <a:pt x="547" y="1576"/>
                  </a:cubicBezTo>
                  <a:cubicBezTo>
                    <a:pt x="547" y="997"/>
                    <a:pt x="997" y="547"/>
                    <a:pt x="1576" y="547"/>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5"/>
            <p:cNvSpPr/>
            <p:nvPr/>
          </p:nvSpPr>
          <p:spPr>
            <a:xfrm>
              <a:off x="4669450" y="2579025"/>
              <a:ext cx="65900" cy="65125"/>
            </a:xfrm>
            <a:custGeom>
              <a:rect b="b" l="l" r="r" t="t"/>
              <a:pathLst>
                <a:path extrusionOk="0" h="2605" w="2636">
                  <a:moveTo>
                    <a:pt x="1318" y="1"/>
                  </a:moveTo>
                  <a:cubicBezTo>
                    <a:pt x="579" y="1"/>
                    <a:pt x="0" y="580"/>
                    <a:pt x="0" y="1287"/>
                  </a:cubicBezTo>
                  <a:cubicBezTo>
                    <a:pt x="0" y="2026"/>
                    <a:pt x="579" y="2605"/>
                    <a:pt x="1318" y="2605"/>
                  </a:cubicBezTo>
                  <a:cubicBezTo>
                    <a:pt x="2025" y="2605"/>
                    <a:pt x="2636" y="2026"/>
                    <a:pt x="2636" y="1287"/>
                  </a:cubicBezTo>
                  <a:cubicBezTo>
                    <a:pt x="2636" y="580"/>
                    <a:pt x="2025" y="1"/>
                    <a:pt x="1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5"/>
            <p:cNvSpPr/>
            <p:nvPr/>
          </p:nvSpPr>
          <p:spPr>
            <a:xfrm>
              <a:off x="4663000" y="2571800"/>
              <a:ext cx="78800" cy="78775"/>
            </a:xfrm>
            <a:custGeom>
              <a:rect b="b" l="l" r="r" t="t"/>
              <a:pathLst>
                <a:path extrusionOk="0" h="3151" w="3152">
                  <a:moveTo>
                    <a:pt x="1576" y="547"/>
                  </a:moveTo>
                  <a:cubicBezTo>
                    <a:pt x="2155" y="547"/>
                    <a:pt x="2605" y="997"/>
                    <a:pt x="2605" y="1576"/>
                  </a:cubicBezTo>
                  <a:cubicBezTo>
                    <a:pt x="2605" y="2154"/>
                    <a:pt x="2155" y="2636"/>
                    <a:pt x="1576" y="2636"/>
                  </a:cubicBezTo>
                  <a:cubicBezTo>
                    <a:pt x="997" y="2636"/>
                    <a:pt x="515" y="2154"/>
                    <a:pt x="515" y="1576"/>
                  </a:cubicBezTo>
                  <a:cubicBezTo>
                    <a:pt x="515" y="997"/>
                    <a:pt x="997" y="547"/>
                    <a:pt x="1576" y="547"/>
                  </a:cubicBezTo>
                  <a:close/>
                  <a:moveTo>
                    <a:pt x="1576" y="1"/>
                  </a:moveTo>
                  <a:cubicBezTo>
                    <a:pt x="708" y="1"/>
                    <a:pt x="1" y="708"/>
                    <a:pt x="1" y="1576"/>
                  </a:cubicBezTo>
                  <a:cubicBezTo>
                    <a:pt x="1" y="2476"/>
                    <a:pt x="708" y="3151"/>
                    <a:pt x="1576" y="3151"/>
                  </a:cubicBezTo>
                  <a:cubicBezTo>
                    <a:pt x="2444" y="3151"/>
                    <a:pt x="3151" y="2476"/>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5"/>
            <p:cNvSpPr/>
            <p:nvPr/>
          </p:nvSpPr>
          <p:spPr>
            <a:xfrm>
              <a:off x="4855075" y="2496275"/>
              <a:ext cx="65125" cy="65100"/>
            </a:xfrm>
            <a:custGeom>
              <a:rect b="b" l="l" r="r" t="t"/>
              <a:pathLst>
                <a:path extrusionOk="0" h="2604" w="2605">
                  <a:moveTo>
                    <a:pt x="1286" y="0"/>
                  </a:moveTo>
                  <a:cubicBezTo>
                    <a:pt x="579" y="0"/>
                    <a:pt x="0" y="579"/>
                    <a:pt x="0" y="1286"/>
                  </a:cubicBezTo>
                  <a:cubicBezTo>
                    <a:pt x="0" y="2025"/>
                    <a:pt x="579" y="2604"/>
                    <a:pt x="1286" y="2604"/>
                  </a:cubicBezTo>
                  <a:cubicBezTo>
                    <a:pt x="2025" y="2604"/>
                    <a:pt x="2604" y="2025"/>
                    <a:pt x="2604" y="1286"/>
                  </a:cubicBezTo>
                  <a:cubicBezTo>
                    <a:pt x="2604" y="579"/>
                    <a:pt x="2025" y="0"/>
                    <a:pt x="12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5"/>
            <p:cNvSpPr/>
            <p:nvPr/>
          </p:nvSpPr>
          <p:spPr>
            <a:xfrm>
              <a:off x="4847850" y="2489025"/>
              <a:ext cx="79575" cy="78775"/>
            </a:xfrm>
            <a:custGeom>
              <a:rect b="b" l="l" r="r" t="t"/>
              <a:pathLst>
                <a:path extrusionOk="0" h="3151" w="3183">
                  <a:moveTo>
                    <a:pt x="1575" y="547"/>
                  </a:moveTo>
                  <a:cubicBezTo>
                    <a:pt x="2154" y="547"/>
                    <a:pt x="2636" y="997"/>
                    <a:pt x="2636" y="1576"/>
                  </a:cubicBezTo>
                  <a:cubicBezTo>
                    <a:pt x="2636" y="2154"/>
                    <a:pt x="2154" y="2637"/>
                    <a:pt x="1575" y="2637"/>
                  </a:cubicBezTo>
                  <a:cubicBezTo>
                    <a:pt x="1029" y="2637"/>
                    <a:pt x="547" y="2154"/>
                    <a:pt x="547" y="1576"/>
                  </a:cubicBezTo>
                  <a:cubicBezTo>
                    <a:pt x="547" y="997"/>
                    <a:pt x="1029" y="547"/>
                    <a:pt x="1575" y="547"/>
                  </a:cubicBezTo>
                  <a:close/>
                  <a:moveTo>
                    <a:pt x="1575" y="1"/>
                  </a:moveTo>
                  <a:cubicBezTo>
                    <a:pt x="707" y="1"/>
                    <a:pt x="0" y="708"/>
                    <a:pt x="0" y="1576"/>
                  </a:cubicBezTo>
                  <a:cubicBezTo>
                    <a:pt x="0" y="2444"/>
                    <a:pt x="707" y="3151"/>
                    <a:pt x="1575" y="3151"/>
                  </a:cubicBezTo>
                  <a:cubicBezTo>
                    <a:pt x="2475" y="3151"/>
                    <a:pt x="3182" y="2444"/>
                    <a:pt x="3182" y="1576"/>
                  </a:cubicBezTo>
                  <a:cubicBezTo>
                    <a:pt x="3182" y="708"/>
                    <a:pt x="2475"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5"/>
            <p:cNvSpPr/>
            <p:nvPr/>
          </p:nvSpPr>
          <p:spPr>
            <a:xfrm>
              <a:off x="5039900" y="2385375"/>
              <a:ext cx="65925" cy="65900"/>
            </a:xfrm>
            <a:custGeom>
              <a:rect b="b" l="l" r="r" t="t"/>
              <a:pathLst>
                <a:path extrusionOk="0" h="2636" w="2637">
                  <a:moveTo>
                    <a:pt x="1319" y="0"/>
                  </a:moveTo>
                  <a:cubicBezTo>
                    <a:pt x="611" y="0"/>
                    <a:pt x="1" y="579"/>
                    <a:pt x="1" y="1318"/>
                  </a:cubicBezTo>
                  <a:cubicBezTo>
                    <a:pt x="1" y="2025"/>
                    <a:pt x="611" y="2636"/>
                    <a:pt x="1319" y="2636"/>
                  </a:cubicBezTo>
                  <a:cubicBezTo>
                    <a:pt x="2058" y="2636"/>
                    <a:pt x="2636" y="2025"/>
                    <a:pt x="2636" y="1318"/>
                  </a:cubicBezTo>
                  <a:cubicBezTo>
                    <a:pt x="2636" y="579"/>
                    <a:pt x="2058"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5"/>
            <p:cNvSpPr/>
            <p:nvPr/>
          </p:nvSpPr>
          <p:spPr>
            <a:xfrm>
              <a:off x="5033475" y="2378925"/>
              <a:ext cx="78775" cy="78800"/>
            </a:xfrm>
            <a:custGeom>
              <a:rect b="b" l="l" r="r" t="t"/>
              <a:pathLst>
                <a:path extrusionOk="0" h="3152" w="3151">
                  <a:moveTo>
                    <a:pt x="1576" y="515"/>
                  </a:moveTo>
                  <a:cubicBezTo>
                    <a:pt x="2154" y="515"/>
                    <a:pt x="2604" y="997"/>
                    <a:pt x="2636" y="1576"/>
                  </a:cubicBezTo>
                  <a:cubicBezTo>
                    <a:pt x="2604" y="2155"/>
                    <a:pt x="2154" y="2605"/>
                    <a:pt x="1576" y="2605"/>
                  </a:cubicBezTo>
                  <a:cubicBezTo>
                    <a:pt x="997" y="2605"/>
                    <a:pt x="547" y="2155"/>
                    <a:pt x="547" y="1576"/>
                  </a:cubicBezTo>
                  <a:cubicBezTo>
                    <a:pt x="547" y="997"/>
                    <a:pt x="997" y="515"/>
                    <a:pt x="1576" y="515"/>
                  </a:cubicBezTo>
                  <a:close/>
                  <a:moveTo>
                    <a:pt x="1576" y="1"/>
                  </a:moveTo>
                  <a:cubicBezTo>
                    <a:pt x="708" y="1"/>
                    <a:pt x="0" y="708"/>
                    <a:pt x="0" y="1576"/>
                  </a:cubicBezTo>
                  <a:cubicBezTo>
                    <a:pt x="0" y="2444"/>
                    <a:pt x="708" y="3151"/>
                    <a:pt x="1576" y="3151"/>
                  </a:cubicBezTo>
                  <a:cubicBezTo>
                    <a:pt x="2443" y="3151"/>
                    <a:pt x="3151" y="2444"/>
                    <a:pt x="3151" y="1576"/>
                  </a:cubicBezTo>
                  <a:cubicBezTo>
                    <a:pt x="3151" y="708"/>
                    <a:pt x="2443"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5"/>
            <p:cNvSpPr/>
            <p:nvPr/>
          </p:nvSpPr>
          <p:spPr>
            <a:xfrm>
              <a:off x="5225525" y="2496275"/>
              <a:ext cx="65125" cy="65100"/>
            </a:xfrm>
            <a:custGeom>
              <a:rect b="b" l="l" r="r" t="t"/>
              <a:pathLst>
                <a:path extrusionOk="0" h="2604" w="2605">
                  <a:moveTo>
                    <a:pt x="1319" y="0"/>
                  </a:moveTo>
                  <a:cubicBezTo>
                    <a:pt x="580" y="0"/>
                    <a:pt x="1" y="579"/>
                    <a:pt x="1" y="1286"/>
                  </a:cubicBezTo>
                  <a:cubicBezTo>
                    <a:pt x="1" y="2025"/>
                    <a:pt x="580" y="2604"/>
                    <a:pt x="1319" y="2604"/>
                  </a:cubicBezTo>
                  <a:cubicBezTo>
                    <a:pt x="2026" y="2604"/>
                    <a:pt x="2605" y="2025"/>
                    <a:pt x="2605" y="1286"/>
                  </a:cubicBezTo>
                  <a:cubicBezTo>
                    <a:pt x="2605" y="579"/>
                    <a:pt x="2026" y="0"/>
                    <a:pt x="131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5"/>
            <p:cNvSpPr/>
            <p:nvPr/>
          </p:nvSpPr>
          <p:spPr>
            <a:xfrm>
              <a:off x="5219100" y="2489025"/>
              <a:ext cx="78775" cy="78775"/>
            </a:xfrm>
            <a:custGeom>
              <a:rect b="b" l="l" r="r" t="t"/>
              <a:pathLst>
                <a:path extrusionOk="0" h="3151" w="3151">
                  <a:moveTo>
                    <a:pt x="1576" y="547"/>
                  </a:moveTo>
                  <a:cubicBezTo>
                    <a:pt x="2155" y="547"/>
                    <a:pt x="2605" y="997"/>
                    <a:pt x="2605" y="1576"/>
                  </a:cubicBezTo>
                  <a:cubicBezTo>
                    <a:pt x="2605" y="2154"/>
                    <a:pt x="2155" y="2637"/>
                    <a:pt x="1576" y="2637"/>
                  </a:cubicBezTo>
                  <a:cubicBezTo>
                    <a:pt x="997" y="2637"/>
                    <a:pt x="515" y="2154"/>
                    <a:pt x="515" y="1576"/>
                  </a:cubicBezTo>
                  <a:cubicBezTo>
                    <a:pt x="515" y="997"/>
                    <a:pt x="997" y="547"/>
                    <a:pt x="1576" y="547"/>
                  </a:cubicBezTo>
                  <a:close/>
                  <a:moveTo>
                    <a:pt x="1576" y="1"/>
                  </a:moveTo>
                  <a:cubicBezTo>
                    <a:pt x="708" y="1"/>
                    <a:pt x="1" y="708"/>
                    <a:pt x="1" y="1576"/>
                  </a:cubicBezTo>
                  <a:cubicBezTo>
                    <a:pt x="1" y="2444"/>
                    <a:pt x="708" y="3151"/>
                    <a:pt x="1576" y="3151"/>
                  </a:cubicBezTo>
                  <a:cubicBezTo>
                    <a:pt x="2444" y="3151"/>
                    <a:pt x="3151" y="2444"/>
                    <a:pt x="3151" y="1576"/>
                  </a:cubicBezTo>
                  <a:cubicBezTo>
                    <a:pt x="3151" y="708"/>
                    <a:pt x="2444" y="1"/>
                    <a:pt x="157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35"/>
            <p:cNvSpPr/>
            <p:nvPr/>
          </p:nvSpPr>
          <p:spPr>
            <a:xfrm>
              <a:off x="5411175" y="2606350"/>
              <a:ext cx="65125" cy="65925"/>
            </a:xfrm>
            <a:custGeom>
              <a:rect b="b" l="l" r="r" t="t"/>
              <a:pathLst>
                <a:path extrusionOk="0" h="2637" w="2605">
                  <a:moveTo>
                    <a:pt x="1286" y="1"/>
                  </a:moveTo>
                  <a:cubicBezTo>
                    <a:pt x="579" y="1"/>
                    <a:pt x="0" y="579"/>
                    <a:pt x="0" y="1319"/>
                  </a:cubicBezTo>
                  <a:cubicBezTo>
                    <a:pt x="0" y="2026"/>
                    <a:pt x="579" y="2637"/>
                    <a:pt x="1286" y="2637"/>
                  </a:cubicBezTo>
                  <a:cubicBezTo>
                    <a:pt x="2025" y="2637"/>
                    <a:pt x="2604" y="2026"/>
                    <a:pt x="2604" y="1319"/>
                  </a:cubicBezTo>
                  <a:cubicBezTo>
                    <a:pt x="2604" y="579"/>
                    <a:pt x="2025" y="1"/>
                    <a:pt x="128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5"/>
            <p:cNvSpPr/>
            <p:nvPr/>
          </p:nvSpPr>
          <p:spPr>
            <a:xfrm>
              <a:off x="5403950" y="2599925"/>
              <a:ext cx="78775" cy="78775"/>
            </a:xfrm>
            <a:custGeom>
              <a:rect b="b" l="l" r="r" t="t"/>
              <a:pathLst>
                <a:path extrusionOk="0" h="3151" w="3151">
                  <a:moveTo>
                    <a:pt x="1575" y="515"/>
                  </a:moveTo>
                  <a:cubicBezTo>
                    <a:pt x="2154" y="515"/>
                    <a:pt x="2636" y="997"/>
                    <a:pt x="2636" y="1576"/>
                  </a:cubicBezTo>
                  <a:cubicBezTo>
                    <a:pt x="2636" y="2154"/>
                    <a:pt x="2154" y="2604"/>
                    <a:pt x="1575" y="2604"/>
                  </a:cubicBezTo>
                  <a:cubicBezTo>
                    <a:pt x="997" y="2604"/>
                    <a:pt x="547" y="2154"/>
                    <a:pt x="547" y="1576"/>
                  </a:cubicBezTo>
                  <a:cubicBezTo>
                    <a:pt x="547" y="997"/>
                    <a:pt x="997" y="515"/>
                    <a:pt x="1575" y="515"/>
                  </a:cubicBezTo>
                  <a:close/>
                  <a:moveTo>
                    <a:pt x="1575" y="1"/>
                  </a:moveTo>
                  <a:cubicBezTo>
                    <a:pt x="707" y="1"/>
                    <a:pt x="0" y="708"/>
                    <a:pt x="0" y="1576"/>
                  </a:cubicBezTo>
                  <a:cubicBezTo>
                    <a:pt x="0" y="2444"/>
                    <a:pt x="707" y="3151"/>
                    <a:pt x="1575" y="3151"/>
                  </a:cubicBezTo>
                  <a:cubicBezTo>
                    <a:pt x="2443" y="3151"/>
                    <a:pt x="3150" y="2444"/>
                    <a:pt x="3150" y="1576"/>
                  </a:cubicBezTo>
                  <a:cubicBezTo>
                    <a:pt x="3150" y="708"/>
                    <a:pt x="2443" y="1"/>
                    <a:pt x="15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5"/>
            <p:cNvSpPr/>
            <p:nvPr/>
          </p:nvSpPr>
          <p:spPr>
            <a:xfrm>
              <a:off x="5747875" y="1384075"/>
              <a:ext cx="105300" cy="3359925"/>
            </a:xfrm>
            <a:custGeom>
              <a:rect b="b" l="l" r="r" t="t"/>
              <a:pathLst>
                <a:path extrusionOk="0" h="134397" w="4212">
                  <a:moveTo>
                    <a:pt x="1" y="0"/>
                  </a:moveTo>
                  <a:lnTo>
                    <a:pt x="1" y="134396"/>
                  </a:lnTo>
                  <a:lnTo>
                    <a:pt x="4212" y="134396"/>
                  </a:lnTo>
                  <a:lnTo>
                    <a:pt x="4212" y="0"/>
                  </a:lnTo>
                  <a:close/>
                </a:path>
              </a:pathLst>
            </a:custGeom>
            <a:solidFill>
              <a:srgbClr val="DBDB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5"/>
            <p:cNvSpPr/>
            <p:nvPr/>
          </p:nvSpPr>
          <p:spPr>
            <a:xfrm>
              <a:off x="5747875" y="1797925"/>
              <a:ext cx="105300" cy="856675"/>
            </a:xfrm>
            <a:custGeom>
              <a:rect b="b" l="l" r="r" t="t"/>
              <a:pathLst>
                <a:path extrusionOk="0" h="34267" w="4212">
                  <a:moveTo>
                    <a:pt x="1" y="0"/>
                  </a:moveTo>
                  <a:lnTo>
                    <a:pt x="1" y="34267"/>
                  </a:lnTo>
                  <a:lnTo>
                    <a:pt x="4212" y="34267"/>
                  </a:lnTo>
                  <a:lnTo>
                    <a:pt x="421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5"/>
            <p:cNvSpPr/>
            <p:nvPr/>
          </p:nvSpPr>
          <p:spPr>
            <a:xfrm>
              <a:off x="1797325" y="1384075"/>
              <a:ext cx="4055850" cy="205750"/>
            </a:xfrm>
            <a:custGeom>
              <a:rect b="b" l="l" r="r" t="t"/>
              <a:pathLst>
                <a:path extrusionOk="0" h="8230" w="162234">
                  <a:moveTo>
                    <a:pt x="1" y="0"/>
                  </a:moveTo>
                  <a:lnTo>
                    <a:pt x="1" y="8229"/>
                  </a:lnTo>
                  <a:lnTo>
                    <a:pt x="162234" y="8229"/>
                  </a:lnTo>
                  <a:lnTo>
                    <a:pt x="1622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5"/>
            <p:cNvSpPr/>
            <p:nvPr/>
          </p:nvSpPr>
          <p:spPr>
            <a:xfrm>
              <a:off x="1797325" y="1652475"/>
              <a:ext cx="1042325" cy="164750"/>
            </a:xfrm>
            <a:custGeom>
              <a:rect b="b" l="l" r="r" t="t"/>
              <a:pathLst>
                <a:path extrusionOk="0" h="6590" w="41693">
                  <a:moveTo>
                    <a:pt x="1" y="0"/>
                  </a:moveTo>
                  <a:lnTo>
                    <a:pt x="1" y="6590"/>
                  </a:lnTo>
                  <a:lnTo>
                    <a:pt x="40599" y="6590"/>
                  </a:lnTo>
                  <a:cubicBezTo>
                    <a:pt x="41178" y="6590"/>
                    <a:pt x="41692" y="6108"/>
                    <a:pt x="41692" y="5497"/>
                  </a:cubicBezTo>
                  <a:lnTo>
                    <a:pt x="41692" y="1061"/>
                  </a:lnTo>
                  <a:cubicBezTo>
                    <a:pt x="41692" y="482"/>
                    <a:pt x="41178" y="0"/>
                    <a:pt x="405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5"/>
            <p:cNvSpPr/>
            <p:nvPr/>
          </p:nvSpPr>
          <p:spPr>
            <a:xfrm>
              <a:off x="1927525" y="1675775"/>
              <a:ext cx="65900" cy="100475"/>
            </a:xfrm>
            <a:custGeom>
              <a:rect b="b" l="l" r="r" t="t"/>
              <a:pathLst>
                <a:path extrusionOk="0" h="4019" w="2636">
                  <a:moveTo>
                    <a:pt x="0" y="1"/>
                  </a:moveTo>
                  <a:lnTo>
                    <a:pt x="0" y="4019"/>
                  </a:lnTo>
                  <a:lnTo>
                    <a:pt x="547" y="4019"/>
                  </a:lnTo>
                  <a:lnTo>
                    <a:pt x="547" y="1190"/>
                  </a:lnTo>
                  <a:lnTo>
                    <a:pt x="997" y="4019"/>
                  </a:lnTo>
                  <a:lnTo>
                    <a:pt x="1607" y="4019"/>
                  </a:lnTo>
                  <a:lnTo>
                    <a:pt x="2025" y="1126"/>
                  </a:lnTo>
                  <a:lnTo>
                    <a:pt x="2025" y="4019"/>
                  </a:lnTo>
                  <a:lnTo>
                    <a:pt x="2636" y="4019"/>
                  </a:lnTo>
                  <a:lnTo>
                    <a:pt x="2636" y="1"/>
                  </a:lnTo>
                  <a:lnTo>
                    <a:pt x="1768" y="1"/>
                  </a:lnTo>
                  <a:lnTo>
                    <a:pt x="1318" y="2861"/>
                  </a:lnTo>
                  <a:lnTo>
                    <a:pt x="86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5"/>
            <p:cNvSpPr/>
            <p:nvPr/>
          </p:nvSpPr>
          <p:spPr>
            <a:xfrm>
              <a:off x="2000650" y="1675775"/>
              <a:ext cx="55475" cy="100475"/>
            </a:xfrm>
            <a:custGeom>
              <a:rect b="b" l="l" r="r" t="t"/>
              <a:pathLst>
                <a:path extrusionOk="0" h="4019" w="2219">
                  <a:moveTo>
                    <a:pt x="1093" y="708"/>
                  </a:moveTo>
                  <a:lnTo>
                    <a:pt x="1382" y="2733"/>
                  </a:lnTo>
                  <a:lnTo>
                    <a:pt x="772" y="2733"/>
                  </a:lnTo>
                  <a:lnTo>
                    <a:pt x="1093" y="708"/>
                  </a:lnTo>
                  <a:close/>
                  <a:moveTo>
                    <a:pt x="643" y="1"/>
                  </a:moveTo>
                  <a:lnTo>
                    <a:pt x="0" y="4019"/>
                  </a:lnTo>
                  <a:lnTo>
                    <a:pt x="579" y="4019"/>
                  </a:lnTo>
                  <a:lnTo>
                    <a:pt x="707" y="3279"/>
                  </a:lnTo>
                  <a:lnTo>
                    <a:pt x="1479" y="3279"/>
                  </a:lnTo>
                  <a:lnTo>
                    <a:pt x="1575" y="4019"/>
                  </a:lnTo>
                  <a:lnTo>
                    <a:pt x="2218" y="4019"/>
                  </a:lnTo>
                  <a:lnTo>
                    <a:pt x="15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5"/>
            <p:cNvSpPr/>
            <p:nvPr/>
          </p:nvSpPr>
          <p:spPr>
            <a:xfrm>
              <a:off x="2063325" y="1675775"/>
              <a:ext cx="49050" cy="100475"/>
            </a:xfrm>
            <a:custGeom>
              <a:rect b="b" l="l" r="r" t="t"/>
              <a:pathLst>
                <a:path extrusionOk="0" h="4019" w="1962">
                  <a:moveTo>
                    <a:pt x="933" y="579"/>
                  </a:moveTo>
                  <a:cubicBezTo>
                    <a:pt x="1158" y="579"/>
                    <a:pt x="1254" y="708"/>
                    <a:pt x="1254" y="997"/>
                  </a:cubicBezTo>
                  <a:lnTo>
                    <a:pt x="1254" y="1383"/>
                  </a:lnTo>
                  <a:cubicBezTo>
                    <a:pt x="1254" y="1704"/>
                    <a:pt x="1126" y="1801"/>
                    <a:pt x="868" y="1801"/>
                  </a:cubicBezTo>
                  <a:lnTo>
                    <a:pt x="643" y="1801"/>
                  </a:lnTo>
                  <a:lnTo>
                    <a:pt x="643" y="579"/>
                  </a:lnTo>
                  <a:close/>
                  <a:moveTo>
                    <a:pt x="1" y="1"/>
                  </a:moveTo>
                  <a:lnTo>
                    <a:pt x="1" y="4019"/>
                  </a:lnTo>
                  <a:lnTo>
                    <a:pt x="643" y="4019"/>
                  </a:lnTo>
                  <a:lnTo>
                    <a:pt x="643" y="2379"/>
                  </a:lnTo>
                  <a:lnTo>
                    <a:pt x="868" y="2379"/>
                  </a:lnTo>
                  <a:cubicBezTo>
                    <a:pt x="1126" y="2379"/>
                    <a:pt x="1254" y="2508"/>
                    <a:pt x="1254" y="2894"/>
                  </a:cubicBezTo>
                  <a:lnTo>
                    <a:pt x="1254" y="3536"/>
                  </a:lnTo>
                  <a:cubicBezTo>
                    <a:pt x="1254" y="3858"/>
                    <a:pt x="1286" y="3922"/>
                    <a:pt x="1318" y="4019"/>
                  </a:cubicBezTo>
                  <a:lnTo>
                    <a:pt x="1961" y="4019"/>
                  </a:lnTo>
                  <a:cubicBezTo>
                    <a:pt x="1897" y="3858"/>
                    <a:pt x="1897" y="3729"/>
                    <a:pt x="1897" y="3536"/>
                  </a:cubicBezTo>
                  <a:lnTo>
                    <a:pt x="1897" y="2926"/>
                  </a:lnTo>
                  <a:cubicBezTo>
                    <a:pt x="1897" y="2508"/>
                    <a:pt x="1801" y="2186"/>
                    <a:pt x="1479" y="2058"/>
                  </a:cubicBezTo>
                  <a:cubicBezTo>
                    <a:pt x="1768" y="1929"/>
                    <a:pt x="1897" y="1672"/>
                    <a:pt x="1897" y="1254"/>
                  </a:cubicBezTo>
                  <a:lnTo>
                    <a:pt x="1897" y="933"/>
                  </a:lnTo>
                  <a:cubicBezTo>
                    <a:pt x="1897" y="322"/>
                    <a:pt x="1608"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5"/>
            <p:cNvSpPr/>
            <p:nvPr/>
          </p:nvSpPr>
          <p:spPr>
            <a:xfrm>
              <a:off x="2119575" y="1674975"/>
              <a:ext cx="47450" cy="102075"/>
            </a:xfrm>
            <a:custGeom>
              <a:rect b="b" l="l" r="r" t="t"/>
              <a:pathLst>
                <a:path extrusionOk="0" h="4083" w="1898">
                  <a:moveTo>
                    <a:pt x="965" y="0"/>
                  </a:moveTo>
                  <a:cubicBezTo>
                    <a:pt x="322" y="0"/>
                    <a:pt x="1" y="354"/>
                    <a:pt x="1" y="997"/>
                  </a:cubicBezTo>
                  <a:lnTo>
                    <a:pt x="1" y="3086"/>
                  </a:lnTo>
                  <a:cubicBezTo>
                    <a:pt x="1" y="3729"/>
                    <a:pt x="322" y="4083"/>
                    <a:pt x="965" y="4083"/>
                  </a:cubicBezTo>
                  <a:cubicBezTo>
                    <a:pt x="1576" y="4083"/>
                    <a:pt x="1897" y="3729"/>
                    <a:pt x="1897" y="3086"/>
                  </a:cubicBezTo>
                  <a:lnTo>
                    <a:pt x="1897" y="2540"/>
                  </a:lnTo>
                  <a:lnTo>
                    <a:pt x="1286" y="2540"/>
                  </a:lnTo>
                  <a:lnTo>
                    <a:pt x="1286" y="3118"/>
                  </a:lnTo>
                  <a:cubicBezTo>
                    <a:pt x="1286" y="3408"/>
                    <a:pt x="1158" y="3504"/>
                    <a:pt x="965" y="3504"/>
                  </a:cubicBezTo>
                  <a:cubicBezTo>
                    <a:pt x="772" y="3504"/>
                    <a:pt x="644" y="3408"/>
                    <a:pt x="644" y="3118"/>
                  </a:cubicBezTo>
                  <a:lnTo>
                    <a:pt x="644" y="965"/>
                  </a:lnTo>
                  <a:cubicBezTo>
                    <a:pt x="644" y="675"/>
                    <a:pt x="772" y="579"/>
                    <a:pt x="965" y="579"/>
                  </a:cubicBezTo>
                  <a:cubicBezTo>
                    <a:pt x="1158" y="579"/>
                    <a:pt x="1286" y="675"/>
                    <a:pt x="1286" y="965"/>
                  </a:cubicBezTo>
                  <a:lnTo>
                    <a:pt x="1286" y="1383"/>
                  </a:lnTo>
                  <a:lnTo>
                    <a:pt x="1897" y="1383"/>
                  </a:lnTo>
                  <a:lnTo>
                    <a:pt x="1897" y="997"/>
                  </a:lnTo>
                  <a:cubicBezTo>
                    <a:pt x="1897" y="354"/>
                    <a:pt x="1576" y="0"/>
                    <a:pt x="9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5"/>
            <p:cNvSpPr/>
            <p:nvPr/>
          </p:nvSpPr>
          <p:spPr>
            <a:xfrm>
              <a:off x="2176625" y="1675775"/>
              <a:ext cx="49850" cy="100475"/>
            </a:xfrm>
            <a:custGeom>
              <a:rect b="b" l="l" r="r" t="t"/>
              <a:pathLst>
                <a:path extrusionOk="0" h="4019" w="1994">
                  <a:moveTo>
                    <a:pt x="1" y="1"/>
                  </a:moveTo>
                  <a:lnTo>
                    <a:pt x="1" y="4019"/>
                  </a:lnTo>
                  <a:lnTo>
                    <a:pt x="612" y="4019"/>
                  </a:lnTo>
                  <a:lnTo>
                    <a:pt x="612" y="2315"/>
                  </a:lnTo>
                  <a:lnTo>
                    <a:pt x="1351" y="2315"/>
                  </a:lnTo>
                  <a:lnTo>
                    <a:pt x="1351" y="4019"/>
                  </a:lnTo>
                  <a:lnTo>
                    <a:pt x="1994" y="4019"/>
                  </a:lnTo>
                  <a:lnTo>
                    <a:pt x="1994" y="1"/>
                  </a:lnTo>
                  <a:lnTo>
                    <a:pt x="1351" y="1"/>
                  </a:lnTo>
                  <a:lnTo>
                    <a:pt x="1351" y="1736"/>
                  </a:lnTo>
                  <a:lnTo>
                    <a:pt x="612" y="1736"/>
                  </a:lnTo>
                  <a:lnTo>
                    <a:pt x="6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5"/>
            <p:cNvSpPr/>
            <p:nvPr/>
          </p:nvSpPr>
          <p:spPr>
            <a:xfrm>
              <a:off x="2064125" y="1418625"/>
              <a:ext cx="2607750" cy="116550"/>
            </a:xfrm>
            <a:custGeom>
              <a:rect b="b" l="l" r="r" t="t"/>
              <a:pathLst>
                <a:path extrusionOk="0" h="4662" w="104310">
                  <a:moveTo>
                    <a:pt x="1" y="0"/>
                  </a:moveTo>
                  <a:lnTo>
                    <a:pt x="1" y="4661"/>
                  </a:lnTo>
                  <a:lnTo>
                    <a:pt x="104309" y="4661"/>
                  </a:lnTo>
                  <a:lnTo>
                    <a:pt x="104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5"/>
            <p:cNvSpPr/>
            <p:nvPr/>
          </p:nvSpPr>
          <p:spPr>
            <a:xfrm>
              <a:off x="2016725"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5"/>
            <p:cNvSpPr/>
            <p:nvPr/>
          </p:nvSpPr>
          <p:spPr>
            <a:xfrm>
              <a:off x="2202350"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5"/>
            <p:cNvSpPr/>
            <p:nvPr/>
          </p:nvSpPr>
          <p:spPr>
            <a:xfrm>
              <a:off x="2387975" y="3505600"/>
              <a:ext cx="176825" cy="81200"/>
            </a:xfrm>
            <a:custGeom>
              <a:rect b="b" l="l" r="r" t="t"/>
              <a:pathLst>
                <a:path extrusionOk="0" h="3248" w="7073">
                  <a:moveTo>
                    <a:pt x="1" y="1"/>
                  </a:moveTo>
                  <a:lnTo>
                    <a:pt x="1" y="3247"/>
                  </a:lnTo>
                  <a:lnTo>
                    <a:pt x="7073" y="3247"/>
                  </a:lnTo>
                  <a:lnTo>
                    <a:pt x="70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5"/>
            <p:cNvSpPr/>
            <p:nvPr/>
          </p:nvSpPr>
          <p:spPr>
            <a:xfrm>
              <a:off x="2573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5"/>
            <p:cNvSpPr/>
            <p:nvPr/>
          </p:nvSpPr>
          <p:spPr>
            <a:xfrm>
              <a:off x="2759250"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5"/>
            <p:cNvSpPr/>
            <p:nvPr/>
          </p:nvSpPr>
          <p:spPr>
            <a:xfrm>
              <a:off x="2944875" y="3505600"/>
              <a:ext cx="176025" cy="81200"/>
            </a:xfrm>
            <a:custGeom>
              <a:rect b="b" l="l" r="r" t="t"/>
              <a:pathLst>
                <a:path extrusionOk="0" h="3248" w="7041">
                  <a:moveTo>
                    <a:pt x="1" y="1"/>
                  </a:moveTo>
                  <a:lnTo>
                    <a:pt x="1" y="3247"/>
                  </a:lnTo>
                  <a:lnTo>
                    <a:pt x="7041" y="3247"/>
                  </a:lnTo>
                  <a:lnTo>
                    <a:pt x="7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5"/>
            <p:cNvSpPr/>
            <p:nvPr/>
          </p:nvSpPr>
          <p:spPr>
            <a:xfrm>
              <a:off x="3130525"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5"/>
            <p:cNvSpPr/>
            <p:nvPr/>
          </p:nvSpPr>
          <p:spPr>
            <a:xfrm>
              <a:off x="3316150"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5"/>
            <p:cNvSpPr/>
            <p:nvPr/>
          </p:nvSpPr>
          <p:spPr>
            <a:xfrm>
              <a:off x="3501800" y="3505600"/>
              <a:ext cx="176000" cy="81200"/>
            </a:xfrm>
            <a:custGeom>
              <a:rect b="b" l="l" r="r" t="t"/>
              <a:pathLst>
                <a:path extrusionOk="0" h="3248" w="7040">
                  <a:moveTo>
                    <a:pt x="0" y="1"/>
                  </a:moveTo>
                  <a:lnTo>
                    <a:pt x="0"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5"/>
            <p:cNvSpPr/>
            <p:nvPr/>
          </p:nvSpPr>
          <p:spPr>
            <a:xfrm>
              <a:off x="3686625" y="3505600"/>
              <a:ext cx="176825" cy="81200"/>
            </a:xfrm>
            <a:custGeom>
              <a:rect b="b" l="l" r="r" t="t"/>
              <a:pathLst>
                <a:path extrusionOk="0" h="3248" w="7073">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5"/>
            <p:cNvSpPr/>
            <p:nvPr/>
          </p:nvSpPr>
          <p:spPr>
            <a:xfrm>
              <a:off x="3872250" y="3505600"/>
              <a:ext cx="176825" cy="81200"/>
            </a:xfrm>
            <a:custGeom>
              <a:rect b="b" l="l" r="r" t="t"/>
              <a:pathLst>
                <a:path extrusionOk="0" h="3248" w="7073">
                  <a:moveTo>
                    <a:pt x="1" y="1"/>
                  </a:moveTo>
                  <a:lnTo>
                    <a:pt x="1"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5"/>
            <p:cNvSpPr/>
            <p:nvPr/>
          </p:nvSpPr>
          <p:spPr>
            <a:xfrm>
              <a:off x="4057900" y="3505600"/>
              <a:ext cx="176800" cy="81200"/>
            </a:xfrm>
            <a:custGeom>
              <a:rect b="b" l="l" r="r" t="t"/>
              <a:pathLst>
                <a:path extrusionOk="0" h="3248" w="7072">
                  <a:moveTo>
                    <a:pt x="0" y="1"/>
                  </a:moveTo>
                  <a:lnTo>
                    <a:pt x="0" y="3247"/>
                  </a:lnTo>
                  <a:lnTo>
                    <a:pt x="7072" y="3247"/>
                  </a:lnTo>
                  <a:lnTo>
                    <a:pt x="707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5"/>
            <p:cNvSpPr/>
            <p:nvPr/>
          </p:nvSpPr>
          <p:spPr>
            <a:xfrm>
              <a:off x="4243525" y="3505600"/>
              <a:ext cx="176825" cy="81200"/>
            </a:xfrm>
            <a:custGeom>
              <a:rect b="b" l="l" r="r" t="t"/>
              <a:pathLst>
                <a:path extrusionOk="0" h="3248" w="7073">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5"/>
            <p:cNvSpPr/>
            <p:nvPr/>
          </p:nvSpPr>
          <p:spPr>
            <a:xfrm>
              <a:off x="4429150" y="3505600"/>
              <a:ext cx="176825" cy="81200"/>
            </a:xfrm>
            <a:custGeom>
              <a:rect b="b" l="l" r="r" t="t"/>
              <a:pathLst>
                <a:path extrusionOk="0" h="3248" w="7073">
                  <a:moveTo>
                    <a:pt x="1" y="1"/>
                  </a:moveTo>
                  <a:lnTo>
                    <a:pt x="1" y="3247"/>
                  </a:lnTo>
                  <a:lnTo>
                    <a:pt x="7073" y="3247"/>
                  </a:lnTo>
                  <a:lnTo>
                    <a:pt x="7073" y="1"/>
                  </a:lnTo>
                  <a:close/>
                </a:path>
              </a:pathLst>
            </a:custGeom>
            <a:solidFill>
              <a:srgbClr val="5959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5"/>
            <p:cNvSpPr/>
            <p:nvPr/>
          </p:nvSpPr>
          <p:spPr>
            <a:xfrm>
              <a:off x="4614800" y="3505600"/>
              <a:ext cx="176800" cy="81200"/>
            </a:xfrm>
            <a:custGeom>
              <a:rect b="b" l="l" r="r" t="t"/>
              <a:pathLst>
                <a:path extrusionOk="0" h="3248" w="7072">
                  <a:moveTo>
                    <a:pt x="0" y="1"/>
                  </a:moveTo>
                  <a:lnTo>
                    <a:pt x="0" y="3247"/>
                  </a:lnTo>
                  <a:lnTo>
                    <a:pt x="7072" y="3247"/>
                  </a:lnTo>
                  <a:lnTo>
                    <a:pt x="707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5"/>
            <p:cNvSpPr/>
            <p:nvPr/>
          </p:nvSpPr>
          <p:spPr>
            <a:xfrm>
              <a:off x="4800425" y="3505600"/>
              <a:ext cx="176025" cy="81200"/>
            </a:xfrm>
            <a:custGeom>
              <a:rect b="b" l="l" r="r" t="t"/>
              <a:pathLst>
                <a:path extrusionOk="0" h="3248" w="7041">
                  <a:moveTo>
                    <a:pt x="1" y="1"/>
                  </a:moveTo>
                  <a:lnTo>
                    <a:pt x="1"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5"/>
            <p:cNvSpPr/>
            <p:nvPr/>
          </p:nvSpPr>
          <p:spPr>
            <a:xfrm>
              <a:off x="4986050" y="3505600"/>
              <a:ext cx="176025" cy="81200"/>
            </a:xfrm>
            <a:custGeom>
              <a:rect b="b" l="l" r="r" t="t"/>
              <a:pathLst>
                <a:path extrusionOk="0" h="3248" w="7041">
                  <a:moveTo>
                    <a:pt x="1" y="1"/>
                  </a:moveTo>
                  <a:lnTo>
                    <a:pt x="1" y="3247"/>
                  </a:lnTo>
                  <a:lnTo>
                    <a:pt x="7041" y="3247"/>
                  </a:lnTo>
                  <a:lnTo>
                    <a:pt x="704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5"/>
            <p:cNvSpPr/>
            <p:nvPr/>
          </p:nvSpPr>
          <p:spPr>
            <a:xfrm>
              <a:off x="5171700" y="3505600"/>
              <a:ext cx="176000" cy="81200"/>
            </a:xfrm>
            <a:custGeom>
              <a:rect b="b" l="l" r="r" t="t"/>
              <a:pathLst>
                <a:path extrusionOk="0" h="3248" w="7040">
                  <a:moveTo>
                    <a:pt x="0" y="1"/>
                  </a:moveTo>
                  <a:lnTo>
                    <a:pt x="0" y="3247"/>
                  </a:lnTo>
                  <a:lnTo>
                    <a:pt x="7040" y="3247"/>
                  </a:lnTo>
                  <a:lnTo>
                    <a:pt x="704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5"/>
            <p:cNvSpPr/>
            <p:nvPr/>
          </p:nvSpPr>
          <p:spPr>
            <a:xfrm>
              <a:off x="5357325" y="3505600"/>
              <a:ext cx="176025" cy="81200"/>
            </a:xfrm>
            <a:custGeom>
              <a:rect b="b" l="l" r="r" t="t"/>
              <a:pathLst>
                <a:path extrusionOk="0" h="3248" w="7041">
                  <a:moveTo>
                    <a:pt x="1" y="1"/>
                  </a:moveTo>
                  <a:lnTo>
                    <a:pt x="1" y="3247"/>
                  </a:lnTo>
                  <a:lnTo>
                    <a:pt x="7040" y="3247"/>
                  </a:lnTo>
                  <a:lnTo>
                    <a:pt x="704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35"/>
            <p:cNvSpPr/>
            <p:nvPr/>
          </p:nvSpPr>
          <p:spPr>
            <a:xfrm>
              <a:off x="1902600" y="1883100"/>
              <a:ext cx="299775" cy="81200"/>
            </a:xfrm>
            <a:custGeom>
              <a:rect b="b" l="l" r="r" t="t"/>
              <a:pathLst>
                <a:path extrusionOk="0" h="3248" w="11991">
                  <a:moveTo>
                    <a:pt x="1" y="1"/>
                  </a:moveTo>
                  <a:lnTo>
                    <a:pt x="1" y="3247"/>
                  </a:lnTo>
                  <a:lnTo>
                    <a:pt x="11990" y="3247"/>
                  </a:lnTo>
                  <a:lnTo>
                    <a:pt x="1199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35"/>
            <p:cNvSpPr/>
            <p:nvPr/>
          </p:nvSpPr>
          <p:spPr>
            <a:xfrm>
              <a:off x="2218425"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35"/>
            <p:cNvSpPr/>
            <p:nvPr/>
          </p:nvSpPr>
          <p:spPr>
            <a:xfrm>
              <a:off x="2534250"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35"/>
            <p:cNvSpPr/>
            <p:nvPr/>
          </p:nvSpPr>
          <p:spPr>
            <a:xfrm>
              <a:off x="285005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35"/>
            <p:cNvSpPr/>
            <p:nvPr/>
          </p:nvSpPr>
          <p:spPr>
            <a:xfrm>
              <a:off x="3166675" y="1883100"/>
              <a:ext cx="300575" cy="81200"/>
            </a:xfrm>
            <a:custGeom>
              <a:rect b="b" l="l" r="r" t="t"/>
              <a:pathLst>
                <a:path extrusionOk="0" h="3248" w="12023">
                  <a:moveTo>
                    <a:pt x="1" y="1"/>
                  </a:moveTo>
                  <a:lnTo>
                    <a:pt x="1" y="3247"/>
                  </a:lnTo>
                  <a:lnTo>
                    <a:pt x="12023" y="3247"/>
                  </a:lnTo>
                  <a:lnTo>
                    <a:pt x="1202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35"/>
            <p:cNvSpPr/>
            <p:nvPr/>
          </p:nvSpPr>
          <p:spPr>
            <a:xfrm>
              <a:off x="3482500"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5"/>
            <p:cNvSpPr/>
            <p:nvPr/>
          </p:nvSpPr>
          <p:spPr>
            <a:xfrm>
              <a:off x="379832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5"/>
            <p:cNvSpPr/>
            <p:nvPr/>
          </p:nvSpPr>
          <p:spPr>
            <a:xfrm>
              <a:off x="4114950" y="1883100"/>
              <a:ext cx="300575" cy="81200"/>
            </a:xfrm>
            <a:custGeom>
              <a:rect b="b" l="l" r="r" t="t"/>
              <a:pathLst>
                <a:path extrusionOk="0" h="3248" w="12023">
                  <a:moveTo>
                    <a:pt x="0" y="1"/>
                  </a:moveTo>
                  <a:lnTo>
                    <a:pt x="0" y="3247"/>
                  </a:lnTo>
                  <a:lnTo>
                    <a:pt x="12022" y="3247"/>
                  </a:lnTo>
                  <a:lnTo>
                    <a:pt x="120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5"/>
            <p:cNvSpPr/>
            <p:nvPr/>
          </p:nvSpPr>
          <p:spPr>
            <a:xfrm>
              <a:off x="4430775" y="1883100"/>
              <a:ext cx="300575" cy="81200"/>
            </a:xfrm>
            <a:custGeom>
              <a:rect b="b" l="l" r="r" t="t"/>
              <a:pathLst>
                <a:path extrusionOk="0" h="3248" w="12023">
                  <a:moveTo>
                    <a:pt x="0" y="1"/>
                  </a:moveTo>
                  <a:lnTo>
                    <a:pt x="0" y="3247"/>
                  </a:lnTo>
                  <a:lnTo>
                    <a:pt x="12022" y="3247"/>
                  </a:lnTo>
                  <a:lnTo>
                    <a:pt x="1202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5"/>
            <p:cNvSpPr/>
            <p:nvPr/>
          </p:nvSpPr>
          <p:spPr>
            <a:xfrm>
              <a:off x="474657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5"/>
            <p:cNvSpPr/>
            <p:nvPr/>
          </p:nvSpPr>
          <p:spPr>
            <a:xfrm>
              <a:off x="5063200" y="1883100"/>
              <a:ext cx="299775" cy="81200"/>
            </a:xfrm>
            <a:custGeom>
              <a:rect b="b" l="l" r="r" t="t"/>
              <a:pathLst>
                <a:path extrusionOk="0" h="3248" w="11991">
                  <a:moveTo>
                    <a:pt x="1" y="1"/>
                  </a:moveTo>
                  <a:lnTo>
                    <a:pt x="1" y="3247"/>
                  </a:lnTo>
                  <a:lnTo>
                    <a:pt x="11991" y="3247"/>
                  </a:lnTo>
                  <a:lnTo>
                    <a:pt x="119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5"/>
            <p:cNvSpPr/>
            <p:nvPr/>
          </p:nvSpPr>
          <p:spPr>
            <a:xfrm>
              <a:off x="5379025" y="1883100"/>
              <a:ext cx="300575" cy="81200"/>
            </a:xfrm>
            <a:custGeom>
              <a:rect b="b" l="l" r="r" t="t"/>
              <a:pathLst>
                <a:path extrusionOk="0" h="3248" w="12023">
                  <a:moveTo>
                    <a:pt x="1" y="1"/>
                  </a:moveTo>
                  <a:lnTo>
                    <a:pt x="1" y="3247"/>
                  </a:lnTo>
                  <a:lnTo>
                    <a:pt x="12023" y="3247"/>
                  </a:lnTo>
                  <a:lnTo>
                    <a:pt x="1202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5"/>
            <p:cNvSpPr/>
            <p:nvPr/>
          </p:nvSpPr>
          <p:spPr>
            <a:xfrm>
              <a:off x="3290450" y="2074375"/>
              <a:ext cx="512725" cy="198500"/>
            </a:xfrm>
            <a:custGeom>
              <a:rect b="b" l="l" r="r" t="t"/>
              <a:pathLst>
                <a:path extrusionOk="0" h="7940" w="20509">
                  <a:moveTo>
                    <a:pt x="0" y="0"/>
                  </a:moveTo>
                  <a:lnTo>
                    <a:pt x="4436" y="2218"/>
                  </a:lnTo>
                  <a:lnTo>
                    <a:pt x="4436" y="6751"/>
                  </a:lnTo>
                  <a:cubicBezTo>
                    <a:pt x="4436" y="7426"/>
                    <a:pt x="4950" y="7940"/>
                    <a:pt x="5625" y="7940"/>
                  </a:cubicBezTo>
                  <a:lnTo>
                    <a:pt x="19319" y="7940"/>
                  </a:lnTo>
                  <a:cubicBezTo>
                    <a:pt x="19962" y="7940"/>
                    <a:pt x="20508" y="7426"/>
                    <a:pt x="20508" y="6751"/>
                  </a:cubicBezTo>
                  <a:lnTo>
                    <a:pt x="20508" y="1190"/>
                  </a:lnTo>
                  <a:cubicBezTo>
                    <a:pt x="20508" y="547"/>
                    <a:pt x="19962" y="0"/>
                    <a:pt x="193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5"/>
            <p:cNvSpPr/>
            <p:nvPr/>
          </p:nvSpPr>
          <p:spPr>
            <a:xfrm>
              <a:off x="3503400" y="2106500"/>
              <a:ext cx="60300" cy="131025"/>
            </a:xfrm>
            <a:custGeom>
              <a:rect b="b" l="l" r="r" t="t"/>
              <a:pathLst>
                <a:path extrusionOk="0" h="5241" w="2412">
                  <a:moveTo>
                    <a:pt x="1190" y="1"/>
                  </a:moveTo>
                  <a:cubicBezTo>
                    <a:pt x="418" y="1"/>
                    <a:pt x="0" y="483"/>
                    <a:pt x="0" y="1287"/>
                  </a:cubicBezTo>
                  <a:lnTo>
                    <a:pt x="0" y="1576"/>
                  </a:lnTo>
                  <a:lnTo>
                    <a:pt x="772" y="1576"/>
                  </a:lnTo>
                  <a:lnTo>
                    <a:pt x="772" y="1255"/>
                  </a:lnTo>
                  <a:cubicBezTo>
                    <a:pt x="772" y="869"/>
                    <a:pt x="933" y="740"/>
                    <a:pt x="1190" y="740"/>
                  </a:cubicBezTo>
                  <a:cubicBezTo>
                    <a:pt x="1447" y="740"/>
                    <a:pt x="1608" y="869"/>
                    <a:pt x="1608" y="1319"/>
                  </a:cubicBezTo>
                  <a:lnTo>
                    <a:pt x="1608" y="1608"/>
                  </a:lnTo>
                  <a:cubicBezTo>
                    <a:pt x="1608" y="2026"/>
                    <a:pt x="1415" y="2155"/>
                    <a:pt x="1125" y="2155"/>
                  </a:cubicBezTo>
                  <a:lnTo>
                    <a:pt x="804" y="2155"/>
                  </a:lnTo>
                  <a:lnTo>
                    <a:pt x="804" y="2894"/>
                  </a:lnTo>
                  <a:lnTo>
                    <a:pt x="1061" y="2894"/>
                  </a:lnTo>
                  <a:cubicBezTo>
                    <a:pt x="1447" y="2894"/>
                    <a:pt x="1608" y="3055"/>
                    <a:pt x="1608" y="3537"/>
                  </a:cubicBezTo>
                  <a:lnTo>
                    <a:pt x="1608" y="3955"/>
                  </a:lnTo>
                  <a:cubicBezTo>
                    <a:pt x="1608" y="4405"/>
                    <a:pt x="1447" y="4533"/>
                    <a:pt x="1190" y="4533"/>
                  </a:cubicBezTo>
                  <a:cubicBezTo>
                    <a:pt x="933" y="4533"/>
                    <a:pt x="772" y="4373"/>
                    <a:pt x="772" y="4019"/>
                  </a:cubicBezTo>
                  <a:lnTo>
                    <a:pt x="772" y="3537"/>
                  </a:lnTo>
                  <a:lnTo>
                    <a:pt x="0" y="3537"/>
                  </a:lnTo>
                  <a:lnTo>
                    <a:pt x="0" y="3955"/>
                  </a:lnTo>
                  <a:cubicBezTo>
                    <a:pt x="0" y="4790"/>
                    <a:pt x="418" y="5241"/>
                    <a:pt x="1190" y="5241"/>
                  </a:cubicBezTo>
                  <a:cubicBezTo>
                    <a:pt x="1993" y="5241"/>
                    <a:pt x="2411" y="4790"/>
                    <a:pt x="2411" y="3955"/>
                  </a:cubicBezTo>
                  <a:lnTo>
                    <a:pt x="2411" y="3569"/>
                  </a:lnTo>
                  <a:cubicBezTo>
                    <a:pt x="2411" y="3055"/>
                    <a:pt x="2251" y="2669"/>
                    <a:pt x="1833" y="2476"/>
                  </a:cubicBezTo>
                  <a:cubicBezTo>
                    <a:pt x="2218" y="2315"/>
                    <a:pt x="2411" y="1962"/>
                    <a:pt x="2411" y="1415"/>
                  </a:cubicBezTo>
                  <a:lnTo>
                    <a:pt x="2411" y="1287"/>
                  </a:lnTo>
                  <a:cubicBezTo>
                    <a:pt x="2411" y="483"/>
                    <a:pt x="1993" y="1"/>
                    <a:pt x="11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5"/>
            <p:cNvSpPr/>
            <p:nvPr/>
          </p:nvSpPr>
          <p:spPr>
            <a:xfrm>
              <a:off x="3575725" y="2106500"/>
              <a:ext cx="61100" cy="131025"/>
            </a:xfrm>
            <a:custGeom>
              <a:rect b="b" l="l" r="r" t="t"/>
              <a:pathLst>
                <a:path extrusionOk="0" h="5241" w="2444">
                  <a:moveTo>
                    <a:pt x="1222" y="740"/>
                  </a:moveTo>
                  <a:cubicBezTo>
                    <a:pt x="1479" y="740"/>
                    <a:pt x="1640" y="869"/>
                    <a:pt x="1640" y="1255"/>
                  </a:cubicBezTo>
                  <a:lnTo>
                    <a:pt x="1640" y="4019"/>
                  </a:lnTo>
                  <a:cubicBezTo>
                    <a:pt x="1640" y="4373"/>
                    <a:pt x="1479" y="4533"/>
                    <a:pt x="1222" y="4533"/>
                  </a:cubicBezTo>
                  <a:cubicBezTo>
                    <a:pt x="965" y="4533"/>
                    <a:pt x="804" y="4373"/>
                    <a:pt x="804" y="4019"/>
                  </a:cubicBezTo>
                  <a:lnTo>
                    <a:pt x="804" y="1255"/>
                  </a:lnTo>
                  <a:cubicBezTo>
                    <a:pt x="804" y="869"/>
                    <a:pt x="965" y="740"/>
                    <a:pt x="1222" y="740"/>
                  </a:cubicBezTo>
                  <a:close/>
                  <a:moveTo>
                    <a:pt x="1222" y="1"/>
                  </a:moveTo>
                  <a:cubicBezTo>
                    <a:pt x="418" y="1"/>
                    <a:pt x="0" y="483"/>
                    <a:pt x="0" y="1287"/>
                  </a:cubicBezTo>
                  <a:lnTo>
                    <a:pt x="0" y="3955"/>
                  </a:lnTo>
                  <a:cubicBezTo>
                    <a:pt x="0" y="4790"/>
                    <a:pt x="418" y="5241"/>
                    <a:pt x="1222" y="5241"/>
                  </a:cubicBezTo>
                  <a:cubicBezTo>
                    <a:pt x="1993" y="5241"/>
                    <a:pt x="2443" y="4790"/>
                    <a:pt x="2443" y="3955"/>
                  </a:cubicBezTo>
                  <a:lnTo>
                    <a:pt x="2443" y="1287"/>
                  </a:lnTo>
                  <a:cubicBezTo>
                    <a:pt x="2443" y="483"/>
                    <a:pt x="1993" y="1"/>
                    <a:pt x="12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5"/>
            <p:cNvSpPr/>
            <p:nvPr/>
          </p:nvSpPr>
          <p:spPr>
            <a:xfrm>
              <a:off x="3649650" y="2108125"/>
              <a:ext cx="66725" cy="128600"/>
            </a:xfrm>
            <a:custGeom>
              <a:rect b="b" l="l" r="r" t="t"/>
              <a:pathLst>
                <a:path extrusionOk="0" h="5144" w="2669">
                  <a:moveTo>
                    <a:pt x="1" y="0"/>
                  </a:moveTo>
                  <a:lnTo>
                    <a:pt x="1" y="5143"/>
                  </a:lnTo>
                  <a:lnTo>
                    <a:pt x="804" y="5143"/>
                  </a:lnTo>
                  <a:lnTo>
                    <a:pt x="804" y="3568"/>
                  </a:lnTo>
                  <a:lnTo>
                    <a:pt x="1061" y="3086"/>
                  </a:lnTo>
                  <a:lnTo>
                    <a:pt x="1833" y="5143"/>
                  </a:lnTo>
                  <a:lnTo>
                    <a:pt x="2669" y="5143"/>
                  </a:lnTo>
                  <a:lnTo>
                    <a:pt x="1544" y="2283"/>
                  </a:lnTo>
                  <a:lnTo>
                    <a:pt x="2669" y="0"/>
                  </a:lnTo>
                  <a:lnTo>
                    <a:pt x="1865" y="0"/>
                  </a:lnTo>
                  <a:lnTo>
                    <a:pt x="804" y="2250"/>
                  </a:lnTo>
                  <a:lnTo>
                    <a:pt x="8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5"/>
            <p:cNvSpPr/>
            <p:nvPr/>
          </p:nvSpPr>
          <p:spPr>
            <a:xfrm>
              <a:off x="2318075"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3" y="2797"/>
                    <a:pt x="1833" y="3215"/>
                  </a:cubicBezTo>
                  <a:lnTo>
                    <a:pt x="1833" y="4533"/>
                  </a:lnTo>
                  <a:cubicBezTo>
                    <a:pt x="1833" y="4951"/>
                    <a:pt x="1640" y="5112"/>
                    <a:pt x="1350" y="5112"/>
                  </a:cubicBezTo>
                  <a:cubicBezTo>
                    <a:pt x="1061" y="5112"/>
                    <a:pt x="868" y="4951"/>
                    <a:pt x="868" y="4533"/>
                  </a:cubicBezTo>
                  <a:lnTo>
                    <a:pt x="868" y="3987"/>
                  </a:lnTo>
                  <a:lnTo>
                    <a:pt x="0" y="3987"/>
                  </a:lnTo>
                  <a:lnTo>
                    <a:pt x="0" y="4469"/>
                  </a:lnTo>
                  <a:cubicBezTo>
                    <a:pt x="0" y="5401"/>
                    <a:pt x="482" y="5948"/>
                    <a:pt x="1383" y="5948"/>
                  </a:cubicBezTo>
                  <a:cubicBezTo>
                    <a:pt x="2283"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5"/>
            <p:cNvSpPr/>
            <p:nvPr/>
          </p:nvSpPr>
          <p:spPr>
            <a:xfrm>
              <a:off x="2400050"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5"/>
            <p:cNvSpPr/>
            <p:nvPr/>
          </p:nvSpPr>
          <p:spPr>
            <a:xfrm>
              <a:off x="2483625" y="3978125"/>
              <a:ext cx="70725" cy="150300"/>
            </a:xfrm>
            <a:custGeom>
              <a:rect b="b" l="l" r="r" t="t"/>
              <a:pathLst>
                <a:path extrusionOk="0" h="6012" w="2829">
                  <a:moveTo>
                    <a:pt x="1414" y="836"/>
                  </a:moveTo>
                  <a:cubicBezTo>
                    <a:pt x="1704" y="836"/>
                    <a:pt x="1897" y="997"/>
                    <a:pt x="1897" y="1415"/>
                  </a:cubicBezTo>
                  <a:lnTo>
                    <a:pt x="1897" y="4597"/>
                  </a:lnTo>
                  <a:cubicBezTo>
                    <a:pt x="1897" y="5015"/>
                    <a:pt x="1704" y="5176"/>
                    <a:pt x="1414" y="5176"/>
                  </a:cubicBezTo>
                  <a:cubicBezTo>
                    <a:pt x="1125" y="5176"/>
                    <a:pt x="932" y="5015"/>
                    <a:pt x="932" y="4597"/>
                  </a:cubicBezTo>
                  <a:lnTo>
                    <a:pt x="932" y="1415"/>
                  </a:lnTo>
                  <a:cubicBezTo>
                    <a:pt x="932" y="997"/>
                    <a:pt x="1125" y="836"/>
                    <a:pt x="1414" y="836"/>
                  </a:cubicBezTo>
                  <a:close/>
                  <a:moveTo>
                    <a:pt x="1414" y="1"/>
                  </a:moveTo>
                  <a:cubicBezTo>
                    <a:pt x="514" y="1"/>
                    <a:pt x="0" y="515"/>
                    <a:pt x="0" y="1479"/>
                  </a:cubicBezTo>
                  <a:lnTo>
                    <a:pt x="0" y="4533"/>
                  </a:lnTo>
                  <a:cubicBezTo>
                    <a:pt x="0" y="5465"/>
                    <a:pt x="514" y="6012"/>
                    <a:pt x="1414" y="6012"/>
                  </a:cubicBezTo>
                  <a:cubicBezTo>
                    <a:pt x="2314" y="6012"/>
                    <a:pt x="2829" y="5465"/>
                    <a:pt x="2829" y="4533"/>
                  </a:cubicBezTo>
                  <a:lnTo>
                    <a:pt x="2829" y="1479"/>
                  </a:lnTo>
                  <a:cubicBezTo>
                    <a:pt x="2829" y="515"/>
                    <a:pt x="2314" y="1"/>
                    <a:pt x="14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5"/>
            <p:cNvSpPr/>
            <p:nvPr/>
          </p:nvSpPr>
          <p:spPr>
            <a:xfrm>
              <a:off x="2568800" y="3979725"/>
              <a:ext cx="76375" cy="147100"/>
            </a:xfrm>
            <a:custGeom>
              <a:rect b="b" l="l" r="r" t="t"/>
              <a:pathLst>
                <a:path extrusionOk="0" h="5884" w="3055">
                  <a:moveTo>
                    <a:pt x="0" y="1"/>
                  </a:moveTo>
                  <a:lnTo>
                    <a:pt x="0" y="5883"/>
                  </a:lnTo>
                  <a:lnTo>
                    <a:pt x="933" y="5883"/>
                  </a:lnTo>
                  <a:lnTo>
                    <a:pt x="933" y="4083"/>
                  </a:lnTo>
                  <a:lnTo>
                    <a:pt x="1222" y="3537"/>
                  </a:lnTo>
                  <a:lnTo>
                    <a:pt x="2122" y="5883"/>
                  </a:lnTo>
                  <a:lnTo>
                    <a:pt x="3054" y="5883"/>
                  </a:lnTo>
                  <a:lnTo>
                    <a:pt x="1768" y="2605"/>
                  </a:lnTo>
                  <a:lnTo>
                    <a:pt x="3054" y="1"/>
                  </a:lnTo>
                  <a:lnTo>
                    <a:pt x="2154" y="1"/>
                  </a:lnTo>
                  <a:lnTo>
                    <a:pt x="933" y="2572"/>
                  </a:lnTo>
                  <a:lnTo>
                    <a:pt x="9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5"/>
            <p:cNvSpPr/>
            <p:nvPr/>
          </p:nvSpPr>
          <p:spPr>
            <a:xfrm>
              <a:off x="2310025" y="4223225"/>
              <a:ext cx="337550" cy="12875"/>
            </a:xfrm>
            <a:custGeom>
              <a:rect b="b" l="l" r="r" t="t"/>
              <a:pathLst>
                <a:path extrusionOk="0" h="515" w="13502">
                  <a:moveTo>
                    <a:pt x="1" y="1"/>
                  </a:moveTo>
                  <a:lnTo>
                    <a:pt x="1" y="515"/>
                  </a:lnTo>
                  <a:lnTo>
                    <a:pt x="13502" y="515"/>
                  </a:lnTo>
                  <a:lnTo>
                    <a:pt x="135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5"/>
            <p:cNvSpPr/>
            <p:nvPr/>
          </p:nvSpPr>
          <p:spPr>
            <a:xfrm>
              <a:off x="3584550" y="3979725"/>
              <a:ext cx="69150" cy="148700"/>
            </a:xfrm>
            <a:custGeom>
              <a:rect b="b" l="l" r="r" t="t"/>
              <a:pathLst>
                <a:path extrusionOk="0" h="5948" w="2766">
                  <a:moveTo>
                    <a:pt x="162" y="1"/>
                  </a:moveTo>
                  <a:lnTo>
                    <a:pt x="1" y="3408"/>
                  </a:lnTo>
                  <a:lnTo>
                    <a:pt x="869" y="3408"/>
                  </a:lnTo>
                  <a:lnTo>
                    <a:pt x="869" y="3215"/>
                  </a:lnTo>
                  <a:cubicBezTo>
                    <a:pt x="869" y="2797"/>
                    <a:pt x="1062" y="2637"/>
                    <a:pt x="1351" y="2637"/>
                  </a:cubicBezTo>
                  <a:cubicBezTo>
                    <a:pt x="1640" y="2637"/>
                    <a:pt x="1833" y="2797"/>
                    <a:pt x="1833" y="3215"/>
                  </a:cubicBezTo>
                  <a:lnTo>
                    <a:pt x="1833" y="4533"/>
                  </a:lnTo>
                  <a:cubicBezTo>
                    <a:pt x="1833" y="4951"/>
                    <a:pt x="1640" y="5112"/>
                    <a:pt x="1351" y="5112"/>
                  </a:cubicBezTo>
                  <a:cubicBezTo>
                    <a:pt x="1062" y="5112"/>
                    <a:pt x="869" y="4951"/>
                    <a:pt x="869" y="4533"/>
                  </a:cubicBezTo>
                  <a:lnTo>
                    <a:pt x="869" y="3987"/>
                  </a:lnTo>
                  <a:lnTo>
                    <a:pt x="1" y="3987"/>
                  </a:lnTo>
                  <a:lnTo>
                    <a:pt x="1" y="4469"/>
                  </a:lnTo>
                  <a:cubicBezTo>
                    <a:pt x="1" y="5401"/>
                    <a:pt x="451" y="5948"/>
                    <a:pt x="1383" y="5948"/>
                  </a:cubicBezTo>
                  <a:cubicBezTo>
                    <a:pt x="2283" y="5948"/>
                    <a:pt x="2765" y="5401"/>
                    <a:pt x="2765" y="4469"/>
                  </a:cubicBezTo>
                  <a:lnTo>
                    <a:pt x="2765" y="3151"/>
                  </a:lnTo>
                  <a:cubicBezTo>
                    <a:pt x="2765" y="2283"/>
                    <a:pt x="2412" y="1801"/>
                    <a:pt x="1737" y="1801"/>
                  </a:cubicBezTo>
                  <a:cubicBezTo>
                    <a:pt x="1351" y="1801"/>
                    <a:pt x="1094" y="1962"/>
                    <a:pt x="933" y="2251"/>
                  </a:cubicBezTo>
                  <a:lnTo>
                    <a:pt x="997" y="837"/>
                  </a:lnTo>
                  <a:lnTo>
                    <a:pt x="2605" y="837"/>
                  </a:lnTo>
                  <a:lnTo>
                    <a:pt x="26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5"/>
            <p:cNvSpPr/>
            <p:nvPr/>
          </p:nvSpPr>
          <p:spPr>
            <a:xfrm>
              <a:off x="3666525"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35"/>
            <p:cNvSpPr/>
            <p:nvPr/>
          </p:nvSpPr>
          <p:spPr>
            <a:xfrm>
              <a:off x="3750100" y="3978125"/>
              <a:ext cx="70750" cy="150300"/>
            </a:xfrm>
            <a:custGeom>
              <a:rect b="b" l="l" r="r" t="t"/>
              <a:pathLst>
                <a:path extrusionOk="0" h="6012" w="2830">
                  <a:moveTo>
                    <a:pt x="1415" y="836"/>
                  </a:moveTo>
                  <a:cubicBezTo>
                    <a:pt x="1704" y="836"/>
                    <a:pt x="1897" y="997"/>
                    <a:pt x="1897" y="1415"/>
                  </a:cubicBezTo>
                  <a:lnTo>
                    <a:pt x="1897" y="4597"/>
                  </a:lnTo>
                  <a:cubicBezTo>
                    <a:pt x="1897" y="5015"/>
                    <a:pt x="1704"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29" y="5465"/>
                    <a:pt x="2829" y="4533"/>
                  </a:cubicBezTo>
                  <a:lnTo>
                    <a:pt x="2829" y="1479"/>
                  </a:lnTo>
                  <a:cubicBezTo>
                    <a:pt x="2829"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35"/>
            <p:cNvSpPr/>
            <p:nvPr/>
          </p:nvSpPr>
          <p:spPr>
            <a:xfrm>
              <a:off x="3835300" y="3979725"/>
              <a:ext cx="76350" cy="147100"/>
            </a:xfrm>
            <a:custGeom>
              <a:rect b="b" l="l" r="r" t="t"/>
              <a:pathLst>
                <a:path extrusionOk="0" h="5884" w="3054">
                  <a:moveTo>
                    <a:pt x="0" y="1"/>
                  </a:moveTo>
                  <a:lnTo>
                    <a:pt x="0" y="5883"/>
                  </a:lnTo>
                  <a:lnTo>
                    <a:pt x="932" y="5883"/>
                  </a:lnTo>
                  <a:lnTo>
                    <a:pt x="932" y="4083"/>
                  </a:lnTo>
                  <a:lnTo>
                    <a:pt x="1222" y="3537"/>
                  </a:lnTo>
                  <a:lnTo>
                    <a:pt x="2122" y="5883"/>
                  </a:lnTo>
                  <a:lnTo>
                    <a:pt x="3054" y="5883"/>
                  </a:lnTo>
                  <a:lnTo>
                    <a:pt x="1768" y="2605"/>
                  </a:lnTo>
                  <a:lnTo>
                    <a:pt x="3054"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5"/>
            <p:cNvSpPr/>
            <p:nvPr/>
          </p:nvSpPr>
          <p:spPr>
            <a:xfrm>
              <a:off x="3576525" y="4223225"/>
              <a:ext cx="337550" cy="12875"/>
            </a:xfrm>
            <a:custGeom>
              <a:rect b="b" l="l" r="r" t="t"/>
              <a:pathLst>
                <a:path extrusionOk="0" h="515" w="13502">
                  <a:moveTo>
                    <a:pt x="1" y="1"/>
                  </a:moveTo>
                  <a:lnTo>
                    <a:pt x="1" y="515"/>
                  </a:lnTo>
                  <a:lnTo>
                    <a:pt x="13501" y="515"/>
                  </a:lnTo>
                  <a:lnTo>
                    <a:pt x="135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5"/>
            <p:cNvSpPr/>
            <p:nvPr/>
          </p:nvSpPr>
          <p:spPr>
            <a:xfrm>
              <a:off x="4959550" y="3979725"/>
              <a:ext cx="69125" cy="148700"/>
            </a:xfrm>
            <a:custGeom>
              <a:rect b="b" l="l" r="r" t="t"/>
              <a:pathLst>
                <a:path extrusionOk="0" h="5948" w="2765">
                  <a:moveTo>
                    <a:pt x="161" y="1"/>
                  </a:moveTo>
                  <a:lnTo>
                    <a:pt x="0" y="3408"/>
                  </a:lnTo>
                  <a:lnTo>
                    <a:pt x="868" y="3408"/>
                  </a:lnTo>
                  <a:lnTo>
                    <a:pt x="868" y="3215"/>
                  </a:lnTo>
                  <a:cubicBezTo>
                    <a:pt x="868" y="2797"/>
                    <a:pt x="1061" y="2637"/>
                    <a:pt x="1350" y="2637"/>
                  </a:cubicBezTo>
                  <a:cubicBezTo>
                    <a:pt x="1640" y="2637"/>
                    <a:pt x="1832" y="2797"/>
                    <a:pt x="1832" y="3215"/>
                  </a:cubicBezTo>
                  <a:lnTo>
                    <a:pt x="1832" y="4533"/>
                  </a:lnTo>
                  <a:cubicBezTo>
                    <a:pt x="1832" y="4951"/>
                    <a:pt x="1640" y="5112"/>
                    <a:pt x="1350" y="5112"/>
                  </a:cubicBezTo>
                  <a:cubicBezTo>
                    <a:pt x="1061" y="5112"/>
                    <a:pt x="868" y="4951"/>
                    <a:pt x="868" y="4533"/>
                  </a:cubicBezTo>
                  <a:lnTo>
                    <a:pt x="868" y="3987"/>
                  </a:lnTo>
                  <a:lnTo>
                    <a:pt x="0" y="3987"/>
                  </a:lnTo>
                  <a:lnTo>
                    <a:pt x="0" y="4469"/>
                  </a:lnTo>
                  <a:cubicBezTo>
                    <a:pt x="0" y="5401"/>
                    <a:pt x="482" y="5948"/>
                    <a:pt x="1382" y="5948"/>
                  </a:cubicBezTo>
                  <a:cubicBezTo>
                    <a:pt x="2282" y="5948"/>
                    <a:pt x="2765" y="5401"/>
                    <a:pt x="2765" y="4469"/>
                  </a:cubicBezTo>
                  <a:lnTo>
                    <a:pt x="2765" y="3151"/>
                  </a:lnTo>
                  <a:cubicBezTo>
                    <a:pt x="2765" y="2283"/>
                    <a:pt x="2411" y="1801"/>
                    <a:pt x="1736" y="1801"/>
                  </a:cubicBezTo>
                  <a:cubicBezTo>
                    <a:pt x="1350" y="1801"/>
                    <a:pt x="1093" y="1962"/>
                    <a:pt x="932" y="2251"/>
                  </a:cubicBezTo>
                  <a:lnTo>
                    <a:pt x="997" y="837"/>
                  </a:lnTo>
                  <a:lnTo>
                    <a:pt x="2604" y="837"/>
                  </a:lnTo>
                  <a:lnTo>
                    <a:pt x="26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5"/>
            <p:cNvSpPr/>
            <p:nvPr/>
          </p:nvSpPr>
          <p:spPr>
            <a:xfrm>
              <a:off x="5042325" y="3978125"/>
              <a:ext cx="69925" cy="150300"/>
            </a:xfrm>
            <a:custGeom>
              <a:rect b="b" l="l" r="r" t="t"/>
              <a:pathLst>
                <a:path extrusionOk="0" h="6012" w="2797">
                  <a:moveTo>
                    <a:pt x="1382" y="836"/>
                  </a:moveTo>
                  <a:cubicBezTo>
                    <a:pt x="1672" y="836"/>
                    <a:pt x="1864" y="997"/>
                    <a:pt x="1864" y="1415"/>
                  </a:cubicBezTo>
                  <a:lnTo>
                    <a:pt x="1864" y="4597"/>
                  </a:lnTo>
                  <a:cubicBezTo>
                    <a:pt x="1864" y="5015"/>
                    <a:pt x="1672" y="5176"/>
                    <a:pt x="1382" y="5176"/>
                  </a:cubicBezTo>
                  <a:cubicBezTo>
                    <a:pt x="1093" y="5176"/>
                    <a:pt x="900" y="5015"/>
                    <a:pt x="900" y="4597"/>
                  </a:cubicBezTo>
                  <a:lnTo>
                    <a:pt x="900" y="1415"/>
                  </a:lnTo>
                  <a:cubicBezTo>
                    <a:pt x="900" y="997"/>
                    <a:pt x="1093" y="836"/>
                    <a:pt x="1382" y="836"/>
                  </a:cubicBezTo>
                  <a:close/>
                  <a:moveTo>
                    <a:pt x="1382" y="1"/>
                  </a:moveTo>
                  <a:cubicBezTo>
                    <a:pt x="482" y="1"/>
                    <a:pt x="0" y="515"/>
                    <a:pt x="0" y="1479"/>
                  </a:cubicBezTo>
                  <a:lnTo>
                    <a:pt x="0" y="4533"/>
                  </a:lnTo>
                  <a:cubicBezTo>
                    <a:pt x="0" y="5465"/>
                    <a:pt x="482" y="6012"/>
                    <a:pt x="1382" y="6012"/>
                  </a:cubicBezTo>
                  <a:cubicBezTo>
                    <a:pt x="2314" y="6012"/>
                    <a:pt x="2797" y="5465"/>
                    <a:pt x="2797" y="4533"/>
                  </a:cubicBezTo>
                  <a:lnTo>
                    <a:pt x="2797" y="1479"/>
                  </a:lnTo>
                  <a:cubicBezTo>
                    <a:pt x="2797" y="515"/>
                    <a:pt x="2314" y="1"/>
                    <a:pt x="13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5"/>
            <p:cNvSpPr/>
            <p:nvPr/>
          </p:nvSpPr>
          <p:spPr>
            <a:xfrm>
              <a:off x="5125075" y="3978125"/>
              <a:ext cx="70750" cy="150300"/>
            </a:xfrm>
            <a:custGeom>
              <a:rect b="b" l="l" r="r" t="t"/>
              <a:pathLst>
                <a:path extrusionOk="0" h="6012" w="2830">
                  <a:moveTo>
                    <a:pt x="1415" y="836"/>
                  </a:moveTo>
                  <a:cubicBezTo>
                    <a:pt x="1705" y="836"/>
                    <a:pt x="1897" y="997"/>
                    <a:pt x="1897" y="1415"/>
                  </a:cubicBezTo>
                  <a:lnTo>
                    <a:pt x="1897" y="4597"/>
                  </a:lnTo>
                  <a:cubicBezTo>
                    <a:pt x="1897" y="5015"/>
                    <a:pt x="1705" y="5176"/>
                    <a:pt x="1415" y="5176"/>
                  </a:cubicBezTo>
                  <a:cubicBezTo>
                    <a:pt x="1126" y="5176"/>
                    <a:pt x="933" y="5015"/>
                    <a:pt x="933" y="4597"/>
                  </a:cubicBezTo>
                  <a:lnTo>
                    <a:pt x="933" y="1415"/>
                  </a:lnTo>
                  <a:cubicBezTo>
                    <a:pt x="933" y="997"/>
                    <a:pt x="1126" y="836"/>
                    <a:pt x="1415" y="836"/>
                  </a:cubicBezTo>
                  <a:close/>
                  <a:moveTo>
                    <a:pt x="1415" y="1"/>
                  </a:moveTo>
                  <a:cubicBezTo>
                    <a:pt x="515" y="1"/>
                    <a:pt x="1" y="515"/>
                    <a:pt x="1" y="1479"/>
                  </a:cubicBezTo>
                  <a:lnTo>
                    <a:pt x="1" y="4533"/>
                  </a:lnTo>
                  <a:cubicBezTo>
                    <a:pt x="1" y="5465"/>
                    <a:pt x="515" y="6012"/>
                    <a:pt x="1415" y="6012"/>
                  </a:cubicBezTo>
                  <a:cubicBezTo>
                    <a:pt x="2315" y="6012"/>
                    <a:pt x="2830" y="5465"/>
                    <a:pt x="2830" y="4533"/>
                  </a:cubicBezTo>
                  <a:lnTo>
                    <a:pt x="2830" y="1479"/>
                  </a:lnTo>
                  <a:cubicBezTo>
                    <a:pt x="2830" y="515"/>
                    <a:pt x="2315" y="1"/>
                    <a:pt x="14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5"/>
            <p:cNvSpPr/>
            <p:nvPr/>
          </p:nvSpPr>
          <p:spPr>
            <a:xfrm>
              <a:off x="5210275" y="3979725"/>
              <a:ext cx="77175" cy="147100"/>
            </a:xfrm>
            <a:custGeom>
              <a:rect b="b" l="l" r="r" t="t"/>
              <a:pathLst>
                <a:path extrusionOk="0" h="5884" w="3087">
                  <a:moveTo>
                    <a:pt x="0" y="1"/>
                  </a:moveTo>
                  <a:lnTo>
                    <a:pt x="0" y="5883"/>
                  </a:lnTo>
                  <a:lnTo>
                    <a:pt x="932" y="5883"/>
                  </a:lnTo>
                  <a:lnTo>
                    <a:pt x="932" y="4083"/>
                  </a:lnTo>
                  <a:lnTo>
                    <a:pt x="1222" y="3537"/>
                  </a:lnTo>
                  <a:lnTo>
                    <a:pt x="2122" y="5883"/>
                  </a:lnTo>
                  <a:lnTo>
                    <a:pt x="3086" y="5883"/>
                  </a:lnTo>
                  <a:lnTo>
                    <a:pt x="1768" y="2605"/>
                  </a:lnTo>
                  <a:lnTo>
                    <a:pt x="3086" y="1"/>
                  </a:lnTo>
                  <a:lnTo>
                    <a:pt x="2154" y="1"/>
                  </a:lnTo>
                  <a:lnTo>
                    <a:pt x="932" y="2572"/>
                  </a:lnTo>
                  <a:lnTo>
                    <a:pt x="93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5"/>
            <p:cNvSpPr/>
            <p:nvPr/>
          </p:nvSpPr>
          <p:spPr>
            <a:xfrm>
              <a:off x="4952300" y="4223225"/>
              <a:ext cx="336750" cy="12875"/>
            </a:xfrm>
            <a:custGeom>
              <a:rect b="b" l="l" r="r" t="t"/>
              <a:pathLst>
                <a:path extrusionOk="0" h="515" w="13470">
                  <a:moveTo>
                    <a:pt x="1" y="1"/>
                  </a:moveTo>
                  <a:lnTo>
                    <a:pt x="1" y="515"/>
                  </a:lnTo>
                  <a:lnTo>
                    <a:pt x="13469" y="515"/>
                  </a:lnTo>
                  <a:lnTo>
                    <a:pt x="134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5"/>
            <p:cNvSpPr/>
            <p:nvPr/>
          </p:nvSpPr>
          <p:spPr>
            <a:xfrm>
              <a:off x="3124100" y="3854375"/>
              <a:ext cx="13675" cy="703175"/>
            </a:xfrm>
            <a:custGeom>
              <a:rect b="b" l="l" r="r" t="t"/>
              <a:pathLst>
                <a:path extrusionOk="0" h="28127" w="547">
                  <a:moveTo>
                    <a:pt x="0" y="0"/>
                  </a:moveTo>
                  <a:lnTo>
                    <a:pt x="0" y="28127"/>
                  </a:lnTo>
                  <a:lnTo>
                    <a:pt x="547" y="2812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5"/>
            <p:cNvSpPr/>
            <p:nvPr/>
          </p:nvSpPr>
          <p:spPr>
            <a:xfrm>
              <a:off x="4502275" y="3854375"/>
              <a:ext cx="12900" cy="703175"/>
            </a:xfrm>
            <a:custGeom>
              <a:rect b="b" l="l" r="r" t="t"/>
              <a:pathLst>
                <a:path extrusionOk="0" h="28127" w="516">
                  <a:moveTo>
                    <a:pt x="1" y="0"/>
                  </a:moveTo>
                  <a:lnTo>
                    <a:pt x="1" y="28127"/>
                  </a:lnTo>
                  <a:lnTo>
                    <a:pt x="515" y="28127"/>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5"/>
            <p:cNvSpPr/>
            <p:nvPr/>
          </p:nvSpPr>
          <p:spPr>
            <a:xfrm>
              <a:off x="2361475" y="3788475"/>
              <a:ext cx="41000" cy="84400"/>
            </a:xfrm>
            <a:custGeom>
              <a:rect b="b" l="l" r="r" t="t"/>
              <a:pathLst>
                <a:path extrusionOk="0" h="3376" w="1640">
                  <a:moveTo>
                    <a:pt x="0" y="0"/>
                  </a:moveTo>
                  <a:lnTo>
                    <a:pt x="0" y="483"/>
                  </a:lnTo>
                  <a:lnTo>
                    <a:pt x="547" y="483"/>
                  </a:lnTo>
                  <a:lnTo>
                    <a:pt x="547" y="3376"/>
                  </a:lnTo>
                  <a:lnTo>
                    <a:pt x="1093" y="3376"/>
                  </a:lnTo>
                  <a:lnTo>
                    <a:pt x="1093" y="483"/>
                  </a:lnTo>
                  <a:lnTo>
                    <a:pt x="1639" y="483"/>
                  </a:lnTo>
                  <a:lnTo>
                    <a:pt x="16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5"/>
            <p:cNvSpPr/>
            <p:nvPr/>
          </p:nvSpPr>
          <p:spPr>
            <a:xfrm>
              <a:off x="2407275" y="3786875"/>
              <a:ext cx="40200" cy="86800"/>
            </a:xfrm>
            <a:custGeom>
              <a:rect b="b" l="l" r="r" t="t"/>
              <a:pathLst>
                <a:path extrusionOk="0" h="3472" w="1608">
                  <a:moveTo>
                    <a:pt x="804" y="482"/>
                  </a:moveTo>
                  <a:cubicBezTo>
                    <a:pt x="965" y="482"/>
                    <a:pt x="1093" y="579"/>
                    <a:pt x="1093" y="836"/>
                  </a:cubicBezTo>
                  <a:lnTo>
                    <a:pt x="1093" y="2636"/>
                  </a:lnTo>
                  <a:cubicBezTo>
                    <a:pt x="1093" y="2893"/>
                    <a:pt x="965"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18" y="3472"/>
                    <a:pt x="1608" y="3150"/>
                    <a:pt x="1608" y="2604"/>
                  </a:cubicBezTo>
                  <a:lnTo>
                    <a:pt x="1608" y="868"/>
                  </a:lnTo>
                  <a:cubicBezTo>
                    <a:pt x="1608" y="322"/>
                    <a:pt x="1318"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5"/>
            <p:cNvSpPr/>
            <p:nvPr/>
          </p:nvSpPr>
          <p:spPr>
            <a:xfrm>
              <a:off x="2456300" y="3788475"/>
              <a:ext cx="40200" cy="84400"/>
            </a:xfrm>
            <a:custGeom>
              <a:rect b="b" l="l" r="r" t="t"/>
              <a:pathLst>
                <a:path extrusionOk="0" h="3376" w="1608">
                  <a:moveTo>
                    <a:pt x="836" y="483"/>
                  </a:moveTo>
                  <a:cubicBezTo>
                    <a:pt x="997" y="483"/>
                    <a:pt x="1093" y="547"/>
                    <a:pt x="1093" y="804"/>
                  </a:cubicBezTo>
                  <a:lnTo>
                    <a:pt x="1093" y="2540"/>
                  </a:lnTo>
                  <a:cubicBezTo>
                    <a:pt x="1093" y="2797"/>
                    <a:pt x="997" y="2893"/>
                    <a:pt x="836" y="2893"/>
                  </a:cubicBezTo>
                  <a:lnTo>
                    <a:pt x="514" y="2893"/>
                  </a:lnTo>
                  <a:lnTo>
                    <a:pt x="514" y="483"/>
                  </a:lnTo>
                  <a:close/>
                  <a:moveTo>
                    <a:pt x="0" y="0"/>
                  </a:moveTo>
                  <a:lnTo>
                    <a:pt x="0" y="3376"/>
                  </a:lnTo>
                  <a:lnTo>
                    <a:pt x="836" y="3376"/>
                  </a:lnTo>
                  <a:cubicBezTo>
                    <a:pt x="1350" y="3376"/>
                    <a:pt x="1607" y="3054"/>
                    <a:pt x="1607" y="2540"/>
                  </a:cubicBezTo>
                  <a:lnTo>
                    <a:pt x="1607" y="804"/>
                  </a:lnTo>
                  <a:cubicBezTo>
                    <a:pt x="1607" y="290"/>
                    <a:pt x="1350" y="0"/>
                    <a:pt x="8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5"/>
            <p:cNvSpPr/>
            <p:nvPr/>
          </p:nvSpPr>
          <p:spPr>
            <a:xfrm>
              <a:off x="2501300" y="3788475"/>
              <a:ext cx="46625" cy="84400"/>
            </a:xfrm>
            <a:custGeom>
              <a:rect b="b" l="l" r="r" t="t"/>
              <a:pathLst>
                <a:path extrusionOk="0" h="3376" w="1865">
                  <a:moveTo>
                    <a:pt x="900" y="579"/>
                  </a:moveTo>
                  <a:lnTo>
                    <a:pt x="1157" y="2283"/>
                  </a:lnTo>
                  <a:lnTo>
                    <a:pt x="675" y="2283"/>
                  </a:lnTo>
                  <a:lnTo>
                    <a:pt x="900" y="579"/>
                  </a:lnTo>
                  <a:close/>
                  <a:moveTo>
                    <a:pt x="547" y="0"/>
                  </a:moveTo>
                  <a:lnTo>
                    <a:pt x="0" y="3376"/>
                  </a:lnTo>
                  <a:lnTo>
                    <a:pt x="515" y="3376"/>
                  </a:lnTo>
                  <a:lnTo>
                    <a:pt x="579" y="2765"/>
                  </a:lnTo>
                  <a:lnTo>
                    <a:pt x="1254" y="2765"/>
                  </a:lnTo>
                  <a:lnTo>
                    <a:pt x="1350" y="3376"/>
                  </a:lnTo>
                  <a:lnTo>
                    <a:pt x="1865" y="3376"/>
                  </a:lnTo>
                  <a:lnTo>
                    <a:pt x="131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5"/>
            <p:cNvSpPr/>
            <p:nvPr/>
          </p:nvSpPr>
          <p:spPr>
            <a:xfrm>
              <a:off x="2549500" y="3788475"/>
              <a:ext cx="47450" cy="84400"/>
            </a:xfrm>
            <a:custGeom>
              <a:rect b="b" l="l" r="r" t="t"/>
              <a:pathLst>
                <a:path extrusionOk="0" h="3376" w="1898">
                  <a:moveTo>
                    <a:pt x="1" y="0"/>
                  </a:moveTo>
                  <a:lnTo>
                    <a:pt x="676" y="2251"/>
                  </a:lnTo>
                  <a:lnTo>
                    <a:pt x="676" y="3376"/>
                  </a:lnTo>
                  <a:lnTo>
                    <a:pt x="1222" y="3376"/>
                  </a:lnTo>
                  <a:lnTo>
                    <a:pt x="1222" y="2251"/>
                  </a:lnTo>
                  <a:lnTo>
                    <a:pt x="1897" y="0"/>
                  </a:lnTo>
                  <a:lnTo>
                    <a:pt x="1383" y="0"/>
                  </a:lnTo>
                  <a:lnTo>
                    <a:pt x="965" y="1511"/>
                  </a:ln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5"/>
            <p:cNvSpPr/>
            <p:nvPr/>
          </p:nvSpPr>
          <p:spPr>
            <a:xfrm>
              <a:off x="3644025" y="3788475"/>
              <a:ext cx="64325" cy="84400"/>
            </a:xfrm>
            <a:custGeom>
              <a:rect b="b" l="l" r="r" t="t"/>
              <a:pathLst>
                <a:path extrusionOk="0" h="3376" w="2573">
                  <a:moveTo>
                    <a:pt x="1" y="0"/>
                  </a:moveTo>
                  <a:lnTo>
                    <a:pt x="354" y="3376"/>
                  </a:lnTo>
                  <a:lnTo>
                    <a:pt x="1094" y="3376"/>
                  </a:lnTo>
                  <a:lnTo>
                    <a:pt x="1286" y="1575"/>
                  </a:lnTo>
                  <a:lnTo>
                    <a:pt x="1479" y="3376"/>
                  </a:lnTo>
                  <a:lnTo>
                    <a:pt x="2186" y="3376"/>
                  </a:lnTo>
                  <a:lnTo>
                    <a:pt x="2572" y="0"/>
                  </a:lnTo>
                  <a:lnTo>
                    <a:pt x="2090" y="0"/>
                  </a:lnTo>
                  <a:lnTo>
                    <a:pt x="1833" y="2668"/>
                  </a:lnTo>
                  <a:lnTo>
                    <a:pt x="1576" y="0"/>
                  </a:lnTo>
                  <a:lnTo>
                    <a:pt x="1061" y="0"/>
                  </a:lnTo>
                  <a:lnTo>
                    <a:pt x="804" y="2636"/>
                  </a:lnTo>
                  <a:lnTo>
                    <a:pt x="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5"/>
            <p:cNvSpPr/>
            <p:nvPr/>
          </p:nvSpPr>
          <p:spPr>
            <a:xfrm>
              <a:off x="3714750" y="3788475"/>
              <a:ext cx="36175" cy="84400"/>
            </a:xfrm>
            <a:custGeom>
              <a:rect b="b" l="l" r="r" t="t"/>
              <a:pathLst>
                <a:path extrusionOk="0" h="3376" w="1447">
                  <a:moveTo>
                    <a:pt x="0" y="0"/>
                  </a:moveTo>
                  <a:lnTo>
                    <a:pt x="0" y="3376"/>
                  </a:lnTo>
                  <a:lnTo>
                    <a:pt x="1447" y="3376"/>
                  </a:lnTo>
                  <a:lnTo>
                    <a:pt x="1447" y="2893"/>
                  </a:lnTo>
                  <a:lnTo>
                    <a:pt x="515" y="2893"/>
                  </a:lnTo>
                  <a:lnTo>
                    <a:pt x="515" y="1897"/>
                  </a:lnTo>
                  <a:lnTo>
                    <a:pt x="1254" y="1897"/>
                  </a:lnTo>
                  <a:lnTo>
                    <a:pt x="1254" y="1415"/>
                  </a:lnTo>
                  <a:lnTo>
                    <a:pt x="515" y="1415"/>
                  </a:lnTo>
                  <a:lnTo>
                    <a:pt x="515"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5"/>
            <p:cNvSpPr/>
            <p:nvPr/>
          </p:nvSpPr>
          <p:spPr>
            <a:xfrm>
              <a:off x="3758950" y="3788475"/>
              <a:ext cx="36175" cy="84400"/>
            </a:xfrm>
            <a:custGeom>
              <a:rect b="b" l="l" r="r" t="t"/>
              <a:pathLst>
                <a:path extrusionOk="0" h="3376" w="1447">
                  <a:moveTo>
                    <a:pt x="0" y="0"/>
                  </a:moveTo>
                  <a:lnTo>
                    <a:pt x="0" y="3376"/>
                  </a:lnTo>
                  <a:lnTo>
                    <a:pt x="1447" y="3376"/>
                  </a:lnTo>
                  <a:lnTo>
                    <a:pt x="1447" y="2893"/>
                  </a:lnTo>
                  <a:lnTo>
                    <a:pt x="547" y="2893"/>
                  </a:lnTo>
                  <a:lnTo>
                    <a:pt x="547" y="1897"/>
                  </a:lnTo>
                  <a:lnTo>
                    <a:pt x="1254" y="1897"/>
                  </a:lnTo>
                  <a:lnTo>
                    <a:pt x="1254" y="1415"/>
                  </a:lnTo>
                  <a:lnTo>
                    <a:pt x="547" y="1415"/>
                  </a:lnTo>
                  <a:lnTo>
                    <a:pt x="547" y="483"/>
                  </a:lnTo>
                  <a:lnTo>
                    <a:pt x="1447" y="483"/>
                  </a:lnTo>
                  <a:lnTo>
                    <a:pt x="14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5"/>
            <p:cNvSpPr/>
            <p:nvPr/>
          </p:nvSpPr>
          <p:spPr>
            <a:xfrm>
              <a:off x="3803150" y="3788475"/>
              <a:ext cx="44225" cy="84400"/>
            </a:xfrm>
            <a:custGeom>
              <a:rect b="b" l="l" r="r" t="t"/>
              <a:pathLst>
                <a:path extrusionOk="0" h="3376" w="1769">
                  <a:moveTo>
                    <a:pt x="0" y="0"/>
                  </a:moveTo>
                  <a:lnTo>
                    <a:pt x="0" y="3376"/>
                  </a:lnTo>
                  <a:lnTo>
                    <a:pt x="547" y="3376"/>
                  </a:lnTo>
                  <a:lnTo>
                    <a:pt x="547" y="2315"/>
                  </a:lnTo>
                  <a:lnTo>
                    <a:pt x="707" y="2026"/>
                  </a:lnTo>
                  <a:lnTo>
                    <a:pt x="1222" y="3376"/>
                  </a:lnTo>
                  <a:lnTo>
                    <a:pt x="1768" y="3376"/>
                  </a:lnTo>
                  <a:lnTo>
                    <a:pt x="1029" y="1479"/>
                  </a:lnTo>
                  <a:lnTo>
                    <a:pt x="1768" y="0"/>
                  </a:lnTo>
                  <a:lnTo>
                    <a:pt x="1222" y="0"/>
                  </a:lnTo>
                  <a:lnTo>
                    <a:pt x="547" y="1447"/>
                  </a:lnTo>
                  <a:lnTo>
                    <a:pt x="54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5"/>
            <p:cNvSpPr/>
            <p:nvPr/>
          </p:nvSpPr>
          <p:spPr>
            <a:xfrm>
              <a:off x="4995700" y="3788475"/>
              <a:ext cx="56275" cy="84400"/>
            </a:xfrm>
            <a:custGeom>
              <a:rect b="b" l="l" r="r" t="t"/>
              <a:pathLst>
                <a:path extrusionOk="0" h="3376" w="2251">
                  <a:moveTo>
                    <a:pt x="1" y="0"/>
                  </a:moveTo>
                  <a:lnTo>
                    <a:pt x="1" y="3376"/>
                  </a:lnTo>
                  <a:lnTo>
                    <a:pt x="483" y="3376"/>
                  </a:lnTo>
                  <a:lnTo>
                    <a:pt x="483" y="965"/>
                  </a:lnTo>
                  <a:lnTo>
                    <a:pt x="869" y="3376"/>
                  </a:lnTo>
                  <a:lnTo>
                    <a:pt x="1383" y="3376"/>
                  </a:lnTo>
                  <a:lnTo>
                    <a:pt x="1736" y="933"/>
                  </a:lnTo>
                  <a:lnTo>
                    <a:pt x="1736" y="3376"/>
                  </a:lnTo>
                  <a:lnTo>
                    <a:pt x="2251" y="3376"/>
                  </a:lnTo>
                  <a:lnTo>
                    <a:pt x="2251" y="0"/>
                  </a:lnTo>
                  <a:lnTo>
                    <a:pt x="1511" y="0"/>
                  </a:lnTo>
                  <a:lnTo>
                    <a:pt x="1126" y="2379"/>
                  </a:lnTo>
                  <a:lnTo>
                    <a:pt x="7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35"/>
            <p:cNvSpPr/>
            <p:nvPr/>
          </p:nvSpPr>
          <p:spPr>
            <a:xfrm>
              <a:off x="5060000" y="3786875"/>
              <a:ext cx="40200" cy="86800"/>
            </a:xfrm>
            <a:custGeom>
              <a:rect b="b" l="l" r="r" t="t"/>
              <a:pathLst>
                <a:path extrusionOk="0" h="3472" w="1608">
                  <a:moveTo>
                    <a:pt x="804" y="482"/>
                  </a:moveTo>
                  <a:cubicBezTo>
                    <a:pt x="997" y="482"/>
                    <a:pt x="1093" y="579"/>
                    <a:pt x="1093" y="836"/>
                  </a:cubicBezTo>
                  <a:lnTo>
                    <a:pt x="1093" y="2636"/>
                  </a:lnTo>
                  <a:cubicBezTo>
                    <a:pt x="1093" y="2893"/>
                    <a:pt x="997" y="2990"/>
                    <a:pt x="804" y="2990"/>
                  </a:cubicBezTo>
                  <a:cubicBezTo>
                    <a:pt x="643" y="2990"/>
                    <a:pt x="547" y="2893"/>
                    <a:pt x="547" y="2636"/>
                  </a:cubicBezTo>
                  <a:lnTo>
                    <a:pt x="547" y="836"/>
                  </a:lnTo>
                  <a:cubicBezTo>
                    <a:pt x="547" y="579"/>
                    <a:pt x="643" y="482"/>
                    <a:pt x="804" y="482"/>
                  </a:cubicBezTo>
                  <a:close/>
                  <a:moveTo>
                    <a:pt x="804" y="0"/>
                  </a:moveTo>
                  <a:cubicBezTo>
                    <a:pt x="290" y="0"/>
                    <a:pt x="0" y="322"/>
                    <a:pt x="0" y="868"/>
                  </a:cubicBezTo>
                  <a:lnTo>
                    <a:pt x="0" y="2604"/>
                  </a:lnTo>
                  <a:cubicBezTo>
                    <a:pt x="0" y="3150"/>
                    <a:pt x="290" y="3472"/>
                    <a:pt x="804" y="3472"/>
                  </a:cubicBezTo>
                  <a:cubicBezTo>
                    <a:pt x="1350" y="3472"/>
                    <a:pt x="1607" y="3150"/>
                    <a:pt x="1607" y="2604"/>
                  </a:cubicBezTo>
                  <a:lnTo>
                    <a:pt x="1607" y="868"/>
                  </a:lnTo>
                  <a:cubicBezTo>
                    <a:pt x="1607" y="322"/>
                    <a:pt x="1350" y="0"/>
                    <a:pt x="8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35"/>
            <p:cNvSpPr/>
            <p:nvPr/>
          </p:nvSpPr>
          <p:spPr>
            <a:xfrm>
              <a:off x="5109025" y="3788475"/>
              <a:ext cx="41800" cy="84400"/>
            </a:xfrm>
            <a:custGeom>
              <a:rect b="b" l="l" r="r" t="t"/>
              <a:pathLst>
                <a:path extrusionOk="0" h="3376" w="1672">
                  <a:moveTo>
                    <a:pt x="0" y="0"/>
                  </a:moveTo>
                  <a:lnTo>
                    <a:pt x="0" y="3376"/>
                  </a:lnTo>
                  <a:lnTo>
                    <a:pt x="482" y="3376"/>
                  </a:lnTo>
                  <a:lnTo>
                    <a:pt x="482" y="933"/>
                  </a:lnTo>
                  <a:lnTo>
                    <a:pt x="1125" y="3376"/>
                  </a:lnTo>
                  <a:lnTo>
                    <a:pt x="1672" y="3376"/>
                  </a:lnTo>
                  <a:lnTo>
                    <a:pt x="1672" y="0"/>
                  </a:lnTo>
                  <a:lnTo>
                    <a:pt x="1222" y="0"/>
                  </a:lnTo>
                  <a:lnTo>
                    <a:pt x="1222" y="1993"/>
                  </a:lnTo>
                  <a:lnTo>
                    <a:pt x="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35"/>
            <p:cNvSpPr/>
            <p:nvPr/>
          </p:nvSpPr>
          <p:spPr>
            <a:xfrm>
              <a:off x="5156425" y="3788475"/>
              <a:ext cx="41000" cy="84400"/>
            </a:xfrm>
            <a:custGeom>
              <a:rect b="b" l="l" r="r" t="t"/>
              <a:pathLst>
                <a:path extrusionOk="0" h="3376" w="1640">
                  <a:moveTo>
                    <a:pt x="1" y="0"/>
                  </a:moveTo>
                  <a:lnTo>
                    <a:pt x="1" y="483"/>
                  </a:lnTo>
                  <a:lnTo>
                    <a:pt x="579" y="483"/>
                  </a:lnTo>
                  <a:lnTo>
                    <a:pt x="579" y="3376"/>
                  </a:lnTo>
                  <a:lnTo>
                    <a:pt x="1093" y="3376"/>
                  </a:lnTo>
                  <a:lnTo>
                    <a:pt x="1093" y="483"/>
                  </a:lnTo>
                  <a:lnTo>
                    <a:pt x="1640" y="483"/>
                  </a:lnTo>
                  <a:lnTo>
                    <a:pt x="164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35"/>
            <p:cNvSpPr/>
            <p:nvPr/>
          </p:nvSpPr>
          <p:spPr>
            <a:xfrm>
              <a:off x="5203850" y="3788475"/>
              <a:ext cx="41800" cy="84400"/>
            </a:xfrm>
            <a:custGeom>
              <a:rect b="b" l="l" r="r" t="t"/>
              <a:pathLst>
                <a:path extrusionOk="0" h="3376" w="1672">
                  <a:moveTo>
                    <a:pt x="0" y="0"/>
                  </a:moveTo>
                  <a:lnTo>
                    <a:pt x="0" y="3376"/>
                  </a:lnTo>
                  <a:lnTo>
                    <a:pt x="514" y="3376"/>
                  </a:lnTo>
                  <a:lnTo>
                    <a:pt x="514" y="1929"/>
                  </a:lnTo>
                  <a:lnTo>
                    <a:pt x="1125" y="1929"/>
                  </a:lnTo>
                  <a:lnTo>
                    <a:pt x="1125" y="3376"/>
                  </a:lnTo>
                  <a:lnTo>
                    <a:pt x="1672" y="3376"/>
                  </a:lnTo>
                  <a:lnTo>
                    <a:pt x="1672" y="0"/>
                  </a:lnTo>
                  <a:lnTo>
                    <a:pt x="1125" y="0"/>
                  </a:lnTo>
                  <a:lnTo>
                    <a:pt x="1125" y="1447"/>
                  </a:lnTo>
                  <a:lnTo>
                    <a:pt x="514" y="1447"/>
                  </a:lnTo>
                  <a:lnTo>
                    <a:pt x="5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35"/>
            <p:cNvSpPr/>
            <p:nvPr/>
          </p:nvSpPr>
          <p:spPr>
            <a:xfrm>
              <a:off x="5501975" y="4781525"/>
              <a:ext cx="384950" cy="152150"/>
            </a:xfrm>
            <a:custGeom>
              <a:rect b="b" l="l" r="r" t="t"/>
              <a:pathLst>
                <a:path extrusionOk="0" h="6086" w="15398">
                  <a:moveTo>
                    <a:pt x="10219" y="1"/>
                  </a:moveTo>
                  <a:cubicBezTo>
                    <a:pt x="9435" y="1"/>
                    <a:pt x="8648" y="105"/>
                    <a:pt x="7908" y="234"/>
                  </a:cubicBezTo>
                  <a:cubicBezTo>
                    <a:pt x="5112" y="716"/>
                    <a:pt x="2669" y="1841"/>
                    <a:pt x="1" y="2773"/>
                  </a:cubicBezTo>
                  <a:cubicBezTo>
                    <a:pt x="1" y="2773"/>
                    <a:pt x="76" y="2748"/>
                    <a:pt x="266" y="2748"/>
                  </a:cubicBezTo>
                  <a:cubicBezTo>
                    <a:pt x="818" y="2748"/>
                    <a:pt x="2340" y="2962"/>
                    <a:pt x="5787" y="4638"/>
                  </a:cubicBezTo>
                  <a:cubicBezTo>
                    <a:pt x="7449" y="5454"/>
                    <a:pt x="9357" y="6085"/>
                    <a:pt x="11271" y="6085"/>
                  </a:cubicBezTo>
                  <a:cubicBezTo>
                    <a:pt x="11318" y="6085"/>
                    <a:pt x="11365" y="6085"/>
                    <a:pt x="11412" y="6084"/>
                  </a:cubicBezTo>
                  <a:cubicBezTo>
                    <a:pt x="12987" y="6020"/>
                    <a:pt x="15398" y="5602"/>
                    <a:pt x="15301" y="3577"/>
                  </a:cubicBezTo>
                  <a:cubicBezTo>
                    <a:pt x="15301" y="3577"/>
                    <a:pt x="14594" y="1231"/>
                    <a:pt x="12505" y="395"/>
                  </a:cubicBezTo>
                  <a:cubicBezTo>
                    <a:pt x="11782" y="105"/>
                    <a:pt x="11002" y="1"/>
                    <a:pt x="102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35"/>
            <p:cNvSpPr/>
            <p:nvPr/>
          </p:nvSpPr>
          <p:spPr>
            <a:xfrm>
              <a:off x="5530100" y="4563375"/>
              <a:ext cx="360850" cy="175900"/>
            </a:xfrm>
            <a:custGeom>
              <a:rect b="b" l="l" r="r" t="t"/>
              <a:pathLst>
                <a:path extrusionOk="0" h="7036" w="14434">
                  <a:moveTo>
                    <a:pt x="5706" y="1"/>
                  </a:moveTo>
                  <a:cubicBezTo>
                    <a:pt x="3817" y="1"/>
                    <a:pt x="1947" y="203"/>
                    <a:pt x="1" y="313"/>
                  </a:cubicBezTo>
                  <a:cubicBezTo>
                    <a:pt x="1" y="313"/>
                    <a:pt x="2" y="313"/>
                    <a:pt x="5" y="313"/>
                  </a:cubicBezTo>
                  <a:cubicBezTo>
                    <a:pt x="90" y="313"/>
                    <a:pt x="1356" y="373"/>
                    <a:pt x="5015" y="3753"/>
                  </a:cubicBezTo>
                  <a:cubicBezTo>
                    <a:pt x="6397" y="5038"/>
                    <a:pt x="8101" y="6228"/>
                    <a:pt x="9966" y="6742"/>
                  </a:cubicBezTo>
                  <a:cubicBezTo>
                    <a:pt x="10551" y="6901"/>
                    <a:pt x="11261" y="7036"/>
                    <a:pt x="11945" y="7036"/>
                  </a:cubicBezTo>
                  <a:cubicBezTo>
                    <a:pt x="13064" y="7036"/>
                    <a:pt x="14114" y="6673"/>
                    <a:pt x="14434" y="5456"/>
                  </a:cubicBezTo>
                  <a:cubicBezTo>
                    <a:pt x="14434" y="5456"/>
                    <a:pt x="14434" y="3045"/>
                    <a:pt x="12666" y="1631"/>
                  </a:cubicBezTo>
                  <a:cubicBezTo>
                    <a:pt x="11444" y="667"/>
                    <a:pt x="9805" y="313"/>
                    <a:pt x="8294" y="152"/>
                  </a:cubicBezTo>
                  <a:cubicBezTo>
                    <a:pt x="7422" y="42"/>
                    <a:pt x="6562" y="1"/>
                    <a:pt x="57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35"/>
            <p:cNvSpPr/>
            <p:nvPr/>
          </p:nvSpPr>
          <p:spPr>
            <a:xfrm>
              <a:off x="5963250" y="4563150"/>
              <a:ext cx="171200" cy="366975"/>
            </a:xfrm>
            <a:custGeom>
              <a:rect b="b" l="l" r="r" t="t"/>
              <a:pathLst>
                <a:path extrusionOk="0" h="14679" w="6848">
                  <a:moveTo>
                    <a:pt x="6847" y="1"/>
                  </a:moveTo>
                  <a:cubicBezTo>
                    <a:pt x="4983" y="2090"/>
                    <a:pt x="3054" y="3954"/>
                    <a:pt x="1576" y="6365"/>
                  </a:cubicBezTo>
                  <a:cubicBezTo>
                    <a:pt x="772" y="7683"/>
                    <a:pt x="1" y="9162"/>
                    <a:pt x="1" y="10737"/>
                  </a:cubicBezTo>
                  <a:cubicBezTo>
                    <a:pt x="33" y="12987"/>
                    <a:pt x="1929" y="14498"/>
                    <a:pt x="1929" y="14498"/>
                  </a:cubicBezTo>
                  <a:cubicBezTo>
                    <a:pt x="2213" y="14622"/>
                    <a:pt x="2485" y="14678"/>
                    <a:pt x="2744" y="14678"/>
                  </a:cubicBezTo>
                  <a:cubicBezTo>
                    <a:pt x="4153" y="14678"/>
                    <a:pt x="5174" y="13020"/>
                    <a:pt x="5690" y="11798"/>
                  </a:cubicBezTo>
                  <a:cubicBezTo>
                    <a:pt x="6462" y="9998"/>
                    <a:pt x="6558" y="7940"/>
                    <a:pt x="6430" y="6044"/>
                  </a:cubicBezTo>
                  <a:cubicBezTo>
                    <a:pt x="6044" y="910"/>
                    <a:pt x="6844" y="4"/>
                    <a:pt x="68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35"/>
            <p:cNvSpPr/>
            <p:nvPr/>
          </p:nvSpPr>
          <p:spPr>
            <a:xfrm>
              <a:off x="6172200" y="4849250"/>
              <a:ext cx="349575" cy="202350"/>
            </a:xfrm>
            <a:custGeom>
              <a:rect b="b" l="l" r="r" t="t"/>
              <a:pathLst>
                <a:path extrusionOk="0" h="8094" w="13983">
                  <a:moveTo>
                    <a:pt x="13983" y="0"/>
                  </a:moveTo>
                  <a:cubicBezTo>
                    <a:pt x="13983" y="0"/>
                    <a:pt x="13983" y="0"/>
                    <a:pt x="13983" y="0"/>
                  </a:cubicBezTo>
                  <a:lnTo>
                    <a:pt x="13983" y="0"/>
                  </a:lnTo>
                  <a:cubicBezTo>
                    <a:pt x="13983" y="0"/>
                    <a:pt x="13983" y="0"/>
                    <a:pt x="13983" y="0"/>
                  </a:cubicBezTo>
                  <a:close/>
                  <a:moveTo>
                    <a:pt x="13983" y="0"/>
                  </a:moveTo>
                  <a:cubicBezTo>
                    <a:pt x="11186" y="161"/>
                    <a:pt x="8518" y="129"/>
                    <a:pt x="5754" y="772"/>
                  </a:cubicBezTo>
                  <a:cubicBezTo>
                    <a:pt x="4275" y="1157"/>
                    <a:pt x="2668" y="1672"/>
                    <a:pt x="1575" y="2765"/>
                  </a:cubicBezTo>
                  <a:cubicBezTo>
                    <a:pt x="0" y="4372"/>
                    <a:pt x="257" y="6783"/>
                    <a:pt x="257" y="6783"/>
                  </a:cubicBezTo>
                  <a:cubicBezTo>
                    <a:pt x="641" y="7768"/>
                    <a:pt x="1468" y="8094"/>
                    <a:pt x="2381" y="8094"/>
                  </a:cubicBezTo>
                  <a:cubicBezTo>
                    <a:pt x="3226" y="8094"/>
                    <a:pt x="4144" y="7815"/>
                    <a:pt x="4854" y="7522"/>
                  </a:cubicBezTo>
                  <a:cubicBezTo>
                    <a:pt x="6654" y="6783"/>
                    <a:pt x="8197" y="5433"/>
                    <a:pt x="9418" y="3986"/>
                  </a:cubicBezTo>
                  <a:cubicBezTo>
                    <a:pt x="12783" y="77"/>
                    <a:pt x="13975" y="1"/>
                    <a:pt x="139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35"/>
            <p:cNvSpPr/>
            <p:nvPr/>
          </p:nvSpPr>
          <p:spPr>
            <a:xfrm>
              <a:off x="6055675" y="4428950"/>
              <a:ext cx="163950" cy="374500"/>
            </a:xfrm>
            <a:custGeom>
              <a:rect b="b" l="l" r="r" t="t"/>
              <a:pathLst>
                <a:path extrusionOk="0" h="14980" w="6558">
                  <a:moveTo>
                    <a:pt x="1254" y="1"/>
                  </a:moveTo>
                  <a:cubicBezTo>
                    <a:pt x="1254" y="1"/>
                    <a:pt x="1254" y="1"/>
                    <a:pt x="1254" y="1"/>
                  </a:cubicBezTo>
                  <a:lnTo>
                    <a:pt x="1254" y="1"/>
                  </a:lnTo>
                  <a:cubicBezTo>
                    <a:pt x="1254" y="1"/>
                    <a:pt x="1254" y="1"/>
                    <a:pt x="1254" y="1"/>
                  </a:cubicBezTo>
                  <a:close/>
                  <a:moveTo>
                    <a:pt x="1254" y="1"/>
                  </a:moveTo>
                  <a:lnTo>
                    <a:pt x="1254" y="1"/>
                  </a:lnTo>
                  <a:cubicBezTo>
                    <a:pt x="740" y="2797"/>
                    <a:pt x="32" y="5369"/>
                    <a:pt x="0" y="8197"/>
                  </a:cubicBezTo>
                  <a:cubicBezTo>
                    <a:pt x="0" y="9740"/>
                    <a:pt x="129" y="11412"/>
                    <a:pt x="932" y="12730"/>
                  </a:cubicBezTo>
                  <a:cubicBezTo>
                    <a:pt x="2090" y="14658"/>
                    <a:pt x="4500" y="14980"/>
                    <a:pt x="4500" y="14980"/>
                  </a:cubicBezTo>
                  <a:cubicBezTo>
                    <a:pt x="6493" y="14723"/>
                    <a:pt x="6558" y="12280"/>
                    <a:pt x="6333" y="10737"/>
                  </a:cubicBezTo>
                  <a:cubicBezTo>
                    <a:pt x="6076" y="8808"/>
                    <a:pt x="5111" y="6976"/>
                    <a:pt x="4018" y="5401"/>
                  </a:cubicBezTo>
                  <a:cubicBezTo>
                    <a:pt x="1044" y="1212"/>
                    <a:pt x="1252" y="13"/>
                    <a:pt x="12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35"/>
            <p:cNvSpPr/>
            <p:nvPr/>
          </p:nvSpPr>
          <p:spPr>
            <a:xfrm>
              <a:off x="6315225" y="4531000"/>
              <a:ext cx="371300" cy="201600"/>
            </a:xfrm>
            <a:custGeom>
              <a:rect b="b" l="l" r="r" t="t"/>
              <a:pathLst>
                <a:path extrusionOk="0" h="8064" w="14852">
                  <a:moveTo>
                    <a:pt x="14852" y="1"/>
                  </a:moveTo>
                  <a:cubicBezTo>
                    <a:pt x="14851" y="1"/>
                    <a:pt x="14851" y="2"/>
                    <a:pt x="14851" y="2"/>
                  </a:cubicBezTo>
                  <a:lnTo>
                    <a:pt x="14851" y="2"/>
                  </a:lnTo>
                  <a:cubicBezTo>
                    <a:pt x="14851" y="1"/>
                    <a:pt x="14852" y="1"/>
                    <a:pt x="14852" y="1"/>
                  </a:cubicBezTo>
                  <a:close/>
                  <a:moveTo>
                    <a:pt x="14851" y="2"/>
                  </a:moveTo>
                  <a:lnTo>
                    <a:pt x="14851" y="2"/>
                  </a:lnTo>
                  <a:cubicBezTo>
                    <a:pt x="14821" y="35"/>
                    <a:pt x="13983" y="905"/>
                    <a:pt x="8905" y="1126"/>
                  </a:cubicBezTo>
                  <a:cubicBezTo>
                    <a:pt x="7008" y="1190"/>
                    <a:pt x="4983" y="1544"/>
                    <a:pt x="3280" y="2540"/>
                  </a:cubicBezTo>
                  <a:cubicBezTo>
                    <a:pt x="1897" y="3312"/>
                    <a:pt x="1" y="4823"/>
                    <a:pt x="1030" y="6591"/>
                  </a:cubicBezTo>
                  <a:cubicBezTo>
                    <a:pt x="1030" y="6591"/>
                    <a:pt x="2530" y="8063"/>
                    <a:pt x="4524" y="8063"/>
                  </a:cubicBezTo>
                  <a:cubicBezTo>
                    <a:pt x="4674" y="8063"/>
                    <a:pt x="4828" y="8055"/>
                    <a:pt x="4983" y="8037"/>
                  </a:cubicBezTo>
                  <a:cubicBezTo>
                    <a:pt x="6558" y="7844"/>
                    <a:pt x="7941" y="6944"/>
                    <a:pt x="9130" y="5980"/>
                  </a:cubicBezTo>
                  <a:cubicBezTo>
                    <a:pt x="11380" y="4244"/>
                    <a:pt x="12987" y="2091"/>
                    <a:pt x="14851" y="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35"/>
            <p:cNvSpPr/>
            <p:nvPr/>
          </p:nvSpPr>
          <p:spPr>
            <a:xfrm>
              <a:off x="6243725" y="4308400"/>
              <a:ext cx="213775" cy="345150"/>
            </a:xfrm>
            <a:custGeom>
              <a:rect b="b" l="l" r="r" t="t"/>
              <a:pathLst>
                <a:path extrusionOk="0" h="13806" w="8551">
                  <a:moveTo>
                    <a:pt x="8550" y="1"/>
                  </a:moveTo>
                  <a:cubicBezTo>
                    <a:pt x="8550" y="1"/>
                    <a:pt x="8550" y="1"/>
                    <a:pt x="8550" y="1"/>
                  </a:cubicBezTo>
                  <a:lnTo>
                    <a:pt x="8550" y="1"/>
                  </a:lnTo>
                  <a:cubicBezTo>
                    <a:pt x="8550" y="1"/>
                    <a:pt x="8550" y="1"/>
                    <a:pt x="8550" y="1"/>
                  </a:cubicBezTo>
                  <a:close/>
                  <a:moveTo>
                    <a:pt x="8550" y="1"/>
                  </a:moveTo>
                  <a:cubicBezTo>
                    <a:pt x="8550" y="12"/>
                    <a:pt x="8469" y="1238"/>
                    <a:pt x="4597" y="4598"/>
                  </a:cubicBezTo>
                  <a:cubicBezTo>
                    <a:pt x="3182" y="5851"/>
                    <a:pt x="1800" y="7426"/>
                    <a:pt x="1093" y="9226"/>
                  </a:cubicBezTo>
                  <a:cubicBezTo>
                    <a:pt x="514" y="10705"/>
                    <a:pt x="0" y="13084"/>
                    <a:pt x="1897" y="13791"/>
                  </a:cubicBezTo>
                  <a:cubicBezTo>
                    <a:pt x="1897" y="13791"/>
                    <a:pt x="2038" y="13806"/>
                    <a:pt x="2275" y="13806"/>
                  </a:cubicBezTo>
                  <a:cubicBezTo>
                    <a:pt x="3016" y="13806"/>
                    <a:pt x="4689" y="13658"/>
                    <a:pt x="5882" y="12441"/>
                  </a:cubicBezTo>
                  <a:cubicBezTo>
                    <a:pt x="6975" y="11348"/>
                    <a:pt x="7490" y="9741"/>
                    <a:pt x="7843" y="8262"/>
                  </a:cubicBezTo>
                  <a:cubicBezTo>
                    <a:pt x="8454" y="5498"/>
                    <a:pt x="8390" y="2830"/>
                    <a:pt x="85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35"/>
            <p:cNvSpPr/>
            <p:nvPr/>
          </p:nvSpPr>
          <p:spPr>
            <a:xfrm>
              <a:off x="5842700" y="4681450"/>
              <a:ext cx="240325" cy="567025"/>
            </a:xfrm>
            <a:custGeom>
              <a:rect b="b" l="l" r="r" t="t"/>
              <a:pathLst>
                <a:path extrusionOk="0" h="22681" w="9613">
                  <a:moveTo>
                    <a:pt x="333" y="1"/>
                  </a:moveTo>
                  <a:cubicBezTo>
                    <a:pt x="297" y="1"/>
                    <a:pt x="260" y="9"/>
                    <a:pt x="226" y="26"/>
                  </a:cubicBezTo>
                  <a:cubicBezTo>
                    <a:pt x="65" y="58"/>
                    <a:pt x="1" y="219"/>
                    <a:pt x="65" y="380"/>
                  </a:cubicBezTo>
                  <a:lnTo>
                    <a:pt x="4887" y="12241"/>
                  </a:lnTo>
                  <a:lnTo>
                    <a:pt x="9066" y="22495"/>
                  </a:lnTo>
                  <a:cubicBezTo>
                    <a:pt x="9090" y="22614"/>
                    <a:pt x="9184" y="22680"/>
                    <a:pt x="9284" y="22680"/>
                  </a:cubicBezTo>
                  <a:cubicBezTo>
                    <a:pt x="9319" y="22680"/>
                    <a:pt x="9354" y="22672"/>
                    <a:pt x="9387" y="22656"/>
                  </a:cubicBezTo>
                  <a:cubicBezTo>
                    <a:pt x="9548" y="22592"/>
                    <a:pt x="9612" y="22431"/>
                    <a:pt x="9548" y="22302"/>
                  </a:cubicBezTo>
                  <a:lnTo>
                    <a:pt x="5369" y="12048"/>
                  </a:lnTo>
                  <a:lnTo>
                    <a:pt x="547" y="155"/>
                  </a:lnTo>
                  <a:cubicBezTo>
                    <a:pt x="524" y="61"/>
                    <a:pt x="431" y="1"/>
                    <a:pt x="3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35"/>
            <p:cNvSpPr/>
            <p:nvPr/>
          </p:nvSpPr>
          <p:spPr>
            <a:xfrm>
              <a:off x="6091825" y="4613150"/>
              <a:ext cx="231475" cy="591025"/>
            </a:xfrm>
            <a:custGeom>
              <a:rect b="b" l="l" r="r" t="t"/>
              <a:pathLst>
                <a:path extrusionOk="0" h="23641" w="9259">
                  <a:moveTo>
                    <a:pt x="8970" y="1"/>
                  </a:moveTo>
                  <a:cubicBezTo>
                    <a:pt x="8858" y="1"/>
                    <a:pt x="8759" y="60"/>
                    <a:pt x="8712" y="154"/>
                  </a:cubicBezTo>
                  <a:lnTo>
                    <a:pt x="4244" y="8962"/>
                  </a:lnTo>
                  <a:lnTo>
                    <a:pt x="4212" y="9026"/>
                  </a:lnTo>
                  <a:lnTo>
                    <a:pt x="33" y="23298"/>
                  </a:lnTo>
                  <a:cubicBezTo>
                    <a:pt x="1" y="23427"/>
                    <a:pt x="65" y="23588"/>
                    <a:pt x="226" y="23620"/>
                  </a:cubicBezTo>
                  <a:cubicBezTo>
                    <a:pt x="254" y="23634"/>
                    <a:pt x="284" y="23640"/>
                    <a:pt x="313" y="23640"/>
                  </a:cubicBezTo>
                  <a:cubicBezTo>
                    <a:pt x="419" y="23640"/>
                    <a:pt x="522" y="23560"/>
                    <a:pt x="547" y="23459"/>
                  </a:cubicBezTo>
                  <a:lnTo>
                    <a:pt x="4726" y="9187"/>
                  </a:lnTo>
                  <a:lnTo>
                    <a:pt x="9194" y="379"/>
                  </a:lnTo>
                  <a:cubicBezTo>
                    <a:pt x="9258" y="251"/>
                    <a:pt x="9226" y="90"/>
                    <a:pt x="9098" y="26"/>
                  </a:cubicBezTo>
                  <a:cubicBezTo>
                    <a:pt x="9055" y="9"/>
                    <a:pt x="9011" y="1"/>
                    <a:pt x="89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35"/>
            <p:cNvSpPr/>
            <p:nvPr/>
          </p:nvSpPr>
          <p:spPr>
            <a:xfrm>
              <a:off x="6132000" y="4990325"/>
              <a:ext cx="118975" cy="73500"/>
            </a:xfrm>
            <a:custGeom>
              <a:rect b="b" l="l" r="r" t="t"/>
              <a:pathLst>
                <a:path extrusionOk="0" h="2940" w="4759">
                  <a:moveTo>
                    <a:pt x="4475" y="0"/>
                  </a:moveTo>
                  <a:cubicBezTo>
                    <a:pt x="4430" y="0"/>
                    <a:pt x="4383" y="15"/>
                    <a:pt x="4340" y="47"/>
                  </a:cubicBezTo>
                  <a:lnTo>
                    <a:pt x="162" y="2425"/>
                  </a:lnTo>
                  <a:cubicBezTo>
                    <a:pt x="33" y="2522"/>
                    <a:pt x="1" y="2683"/>
                    <a:pt x="65" y="2811"/>
                  </a:cubicBezTo>
                  <a:cubicBezTo>
                    <a:pt x="108" y="2897"/>
                    <a:pt x="194" y="2940"/>
                    <a:pt x="284" y="2940"/>
                  </a:cubicBezTo>
                  <a:cubicBezTo>
                    <a:pt x="330" y="2940"/>
                    <a:pt x="376" y="2929"/>
                    <a:pt x="419" y="2908"/>
                  </a:cubicBezTo>
                  <a:lnTo>
                    <a:pt x="4598" y="497"/>
                  </a:lnTo>
                  <a:cubicBezTo>
                    <a:pt x="4726" y="432"/>
                    <a:pt x="4758" y="272"/>
                    <a:pt x="4694" y="143"/>
                  </a:cubicBezTo>
                  <a:cubicBezTo>
                    <a:pt x="4651" y="57"/>
                    <a:pt x="4565" y="0"/>
                    <a:pt x="4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35"/>
            <p:cNvSpPr/>
            <p:nvPr/>
          </p:nvSpPr>
          <p:spPr>
            <a:xfrm>
              <a:off x="6144075" y="4717625"/>
              <a:ext cx="67525" cy="129850"/>
            </a:xfrm>
            <a:custGeom>
              <a:rect b="b" l="l" r="r" t="t"/>
              <a:pathLst>
                <a:path extrusionOk="0" h="5194" w="2701">
                  <a:moveTo>
                    <a:pt x="301" y="0"/>
                  </a:moveTo>
                  <a:cubicBezTo>
                    <a:pt x="264" y="0"/>
                    <a:pt x="227" y="8"/>
                    <a:pt x="193" y="26"/>
                  </a:cubicBezTo>
                  <a:cubicBezTo>
                    <a:pt x="64" y="90"/>
                    <a:pt x="0" y="251"/>
                    <a:pt x="64" y="379"/>
                  </a:cubicBezTo>
                  <a:lnTo>
                    <a:pt x="2122" y="5008"/>
                  </a:lnTo>
                  <a:cubicBezTo>
                    <a:pt x="2169" y="5127"/>
                    <a:pt x="2270" y="5193"/>
                    <a:pt x="2371" y="5193"/>
                  </a:cubicBezTo>
                  <a:cubicBezTo>
                    <a:pt x="2407" y="5193"/>
                    <a:pt x="2442" y="5185"/>
                    <a:pt x="2475" y="5169"/>
                  </a:cubicBezTo>
                  <a:cubicBezTo>
                    <a:pt x="2636" y="5104"/>
                    <a:pt x="2700" y="4944"/>
                    <a:pt x="2636" y="4815"/>
                  </a:cubicBezTo>
                  <a:lnTo>
                    <a:pt x="547" y="154"/>
                  </a:lnTo>
                  <a:cubicBezTo>
                    <a:pt x="500" y="60"/>
                    <a:pt x="401"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35"/>
            <p:cNvSpPr/>
            <p:nvPr/>
          </p:nvSpPr>
          <p:spPr>
            <a:xfrm>
              <a:off x="6261400" y="4661375"/>
              <a:ext cx="142250" cy="70375"/>
            </a:xfrm>
            <a:custGeom>
              <a:rect b="b" l="l" r="r" t="t"/>
              <a:pathLst>
                <a:path extrusionOk="0" h="2815" w="5690">
                  <a:moveTo>
                    <a:pt x="5380" y="0"/>
                  </a:moveTo>
                  <a:cubicBezTo>
                    <a:pt x="5343" y="0"/>
                    <a:pt x="5306" y="8"/>
                    <a:pt x="5272" y="25"/>
                  </a:cubicBezTo>
                  <a:lnTo>
                    <a:pt x="193" y="2276"/>
                  </a:lnTo>
                  <a:cubicBezTo>
                    <a:pt x="64" y="2340"/>
                    <a:pt x="0" y="2501"/>
                    <a:pt x="64" y="2629"/>
                  </a:cubicBezTo>
                  <a:cubicBezTo>
                    <a:pt x="88" y="2748"/>
                    <a:pt x="183" y="2815"/>
                    <a:pt x="296" y="2815"/>
                  </a:cubicBezTo>
                  <a:cubicBezTo>
                    <a:pt x="335" y="2815"/>
                    <a:pt x="377" y="2807"/>
                    <a:pt x="418" y="2790"/>
                  </a:cubicBezTo>
                  <a:lnTo>
                    <a:pt x="5497" y="508"/>
                  </a:lnTo>
                  <a:cubicBezTo>
                    <a:pt x="5625" y="443"/>
                    <a:pt x="5690" y="283"/>
                    <a:pt x="5625" y="154"/>
                  </a:cubicBezTo>
                  <a:cubicBezTo>
                    <a:pt x="5578" y="60"/>
                    <a:pt x="5480" y="0"/>
                    <a:pt x="53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35"/>
            <p:cNvSpPr/>
            <p:nvPr/>
          </p:nvSpPr>
          <p:spPr>
            <a:xfrm>
              <a:off x="5983350" y="4849900"/>
              <a:ext cx="59475" cy="189975"/>
            </a:xfrm>
            <a:custGeom>
              <a:rect b="b" l="l" r="r" t="t"/>
              <a:pathLst>
                <a:path extrusionOk="0" h="7599" w="2379">
                  <a:moveTo>
                    <a:pt x="2070" y="0"/>
                  </a:moveTo>
                  <a:cubicBezTo>
                    <a:pt x="1953" y="0"/>
                    <a:pt x="1828" y="87"/>
                    <a:pt x="1800" y="199"/>
                  </a:cubicBezTo>
                  <a:lnTo>
                    <a:pt x="32" y="7271"/>
                  </a:lnTo>
                  <a:cubicBezTo>
                    <a:pt x="0" y="7400"/>
                    <a:pt x="97" y="7560"/>
                    <a:pt x="225" y="7592"/>
                  </a:cubicBezTo>
                  <a:cubicBezTo>
                    <a:pt x="246" y="7597"/>
                    <a:pt x="267" y="7599"/>
                    <a:pt x="287" y="7599"/>
                  </a:cubicBezTo>
                  <a:cubicBezTo>
                    <a:pt x="419" y="7599"/>
                    <a:pt x="523" y="7511"/>
                    <a:pt x="579" y="7400"/>
                  </a:cubicBezTo>
                  <a:lnTo>
                    <a:pt x="2315" y="328"/>
                  </a:lnTo>
                  <a:cubicBezTo>
                    <a:pt x="2379" y="199"/>
                    <a:pt x="2282" y="38"/>
                    <a:pt x="2122" y="6"/>
                  </a:cubicBezTo>
                  <a:cubicBezTo>
                    <a:pt x="2105" y="2"/>
                    <a:pt x="2087" y="0"/>
                    <a:pt x="20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35"/>
            <p:cNvSpPr/>
            <p:nvPr/>
          </p:nvSpPr>
          <p:spPr>
            <a:xfrm>
              <a:off x="5822625" y="4838000"/>
              <a:ext cx="117350" cy="67525"/>
            </a:xfrm>
            <a:custGeom>
              <a:rect b="b" l="l" r="r" t="t"/>
              <a:pathLst>
                <a:path extrusionOk="0" h="2701" w="4694">
                  <a:moveTo>
                    <a:pt x="315" y="0"/>
                  </a:moveTo>
                  <a:cubicBezTo>
                    <a:pt x="222" y="0"/>
                    <a:pt x="129" y="43"/>
                    <a:pt x="65" y="129"/>
                  </a:cubicBezTo>
                  <a:cubicBezTo>
                    <a:pt x="0" y="257"/>
                    <a:pt x="65" y="418"/>
                    <a:pt x="193" y="482"/>
                  </a:cubicBezTo>
                  <a:lnTo>
                    <a:pt x="4276" y="2668"/>
                  </a:lnTo>
                  <a:cubicBezTo>
                    <a:pt x="4318" y="2690"/>
                    <a:pt x="4365" y="2700"/>
                    <a:pt x="4410" y="2700"/>
                  </a:cubicBezTo>
                  <a:cubicBezTo>
                    <a:pt x="4501" y="2700"/>
                    <a:pt x="4586" y="2657"/>
                    <a:pt x="4629" y="2572"/>
                  </a:cubicBezTo>
                  <a:cubicBezTo>
                    <a:pt x="4693" y="2443"/>
                    <a:pt x="4661" y="2282"/>
                    <a:pt x="4533" y="2186"/>
                  </a:cubicBezTo>
                  <a:lnTo>
                    <a:pt x="450" y="32"/>
                  </a:lnTo>
                  <a:cubicBezTo>
                    <a:pt x="407" y="11"/>
                    <a:pt x="361" y="0"/>
                    <a:pt x="3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35"/>
            <p:cNvSpPr/>
            <p:nvPr/>
          </p:nvSpPr>
          <p:spPr>
            <a:xfrm>
              <a:off x="5951200" y="5157025"/>
              <a:ext cx="268425" cy="212975"/>
            </a:xfrm>
            <a:custGeom>
              <a:rect b="b" l="l" r="r" t="t"/>
              <a:pathLst>
                <a:path extrusionOk="0" h="8519" w="10737">
                  <a:moveTo>
                    <a:pt x="0" y="0"/>
                  </a:moveTo>
                  <a:lnTo>
                    <a:pt x="1608" y="8519"/>
                  </a:lnTo>
                  <a:lnTo>
                    <a:pt x="9129" y="8519"/>
                  </a:lnTo>
                  <a:lnTo>
                    <a:pt x="107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35"/>
            <p:cNvSpPr/>
            <p:nvPr/>
          </p:nvSpPr>
          <p:spPr>
            <a:xfrm>
              <a:off x="5943975" y="5150600"/>
              <a:ext cx="282875" cy="225825"/>
            </a:xfrm>
            <a:custGeom>
              <a:rect b="b" l="l" r="r" t="t"/>
              <a:pathLst>
                <a:path extrusionOk="0" h="9033" w="11315">
                  <a:moveTo>
                    <a:pt x="10704" y="547"/>
                  </a:moveTo>
                  <a:lnTo>
                    <a:pt x="9198" y="8519"/>
                  </a:lnTo>
                  <a:lnTo>
                    <a:pt x="2122" y="8519"/>
                  </a:lnTo>
                  <a:lnTo>
                    <a:pt x="611" y="547"/>
                  </a:lnTo>
                  <a:close/>
                  <a:moveTo>
                    <a:pt x="289" y="0"/>
                  </a:moveTo>
                  <a:cubicBezTo>
                    <a:pt x="193" y="0"/>
                    <a:pt x="129" y="32"/>
                    <a:pt x="64" y="97"/>
                  </a:cubicBezTo>
                  <a:cubicBezTo>
                    <a:pt x="32" y="161"/>
                    <a:pt x="0" y="257"/>
                    <a:pt x="0" y="322"/>
                  </a:cubicBezTo>
                  <a:lnTo>
                    <a:pt x="1640" y="8840"/>
                  </a:lnTo>
                  <a:cubicBezTo>
                    <a:pt x="1640" y="8937"/>
                    <a:pt x="1768" y="9033"/>
                    <a:pt x="1897" y="9033"/>
                  </a:cubicBezTo>
                  <a:lnTo>
                    <a:pt x="9418" y="9033"/>
                  </a:lnTo>
                  <a:cubicBezTo>
                    <a:pt x="9547" y="9033"/>
                    <a:pt x="9643" y="8937"/>
                    <a:pt x="9676" y="8840"/>
                  </a:cubicBezTo>
                  <a:lnTo>
                    <a:pt x="11283" y="322"/>
                  </a:lnTo>
                  <a:cubicBezTo>
                    <a:pt x="11315" y="257"/>
                    <a:pt x="11283" y="161"/>
                    <a:pt x="11219" y="97"/>
                  </a:cubicBezTo>
                  <a:cubicBezTo>
                    <a:pt x="11186" y="32"/>
                    <a:pt x="11090" y="0"/>
                    <a:pt x="110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35"/>
            <p:cNvSpPr/>
            <p:nvPr/>
          </p:nvSpPr>
          <p:spPr>
            <a:xfrm>
              <a:off x="3847350" y="4310825"/>
              <a:ext cx="341550" cy="994100"/>
            </a:xfrm>
            <a:custGeom>
              <a:rect b="b" l="l" r="r" t="t"/>
              <a:pathLst>
                <a:path extrusionOk="0" h="39764" w="13662">
                  <a:moveTo>
                    <a:pt x="10897" y="0"/>
                  </a:moveTo>
                  <a:lnTo>
                    <a:pt x="0" y="30441"/>
                  </a:lnTo>
                  <a:lnTo>
                    <a:pt x="2315" y="39763"/>
                  </a:lnTo>
                  <a:lnTo>
                    <a:pt x="9740" y="35102"/>
                  </a:lnTo>
                  <a:lnTo>
                    <a:pt x="13662" y="3215"/>
                  </a:lnTo>
                  <a:lnTo>
                    <a:pt x="108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35"/>
            <p:cNvSpPr/>
            <p:nvPr/>
          </p:nvSpPr>
          <p:spPr>
            <a:xfrm>
              <a:off x="3840100" y="4304400"/>
              <a:ext cx="356025" cy="1007475"/>
            </a:xfrm>
            <a:custGeom>
              <a:rect b="b" l="l" r="r" t="t"/>
              <a:pathLst>
                <a:path extrusionOk="0" h="40299" w="14241">
                  <a:moveTo>
                    <a:pt x="11288" y="789"/>
                  </a:moveTo>
                  <a:lnTo>
                    <a:pt x="13694" y="3568"/>
                  </a:lnTo>
                  <a:lnTo>
                    <a:pt x="9773" y="35198"/>
                  </a:lnTo>
                  <a:lnTo>
                    <a:pt x="2765" y="39602"/>
                  </a:lnTo>
                  <a:lnTo>
                    <a:pt x="547" y="30730"/>
                  </a:lnTo>
                  <a:lnTo>
                    <a:pt x="11288" y="789"/>
                  </a:lnTo>
                  <a:close/>
                  <a:moveTo>
                    <a:pt x="11155" y="0"/>
                  </a:moveTo>
                  <a:cubicBezTo>
                    <a:pt x="11059" y="32"/>
                    <a:pt x="10994" y="97"/>
                    <a:pt x="10962" y="193"/>
                  </a:cubicBezTo>
                  <a:lnTo>
                    <a:pt x="33" y="30634"/>
                  </a:lnTo>
                  <a:cubicBezTo>
                    <a:pt x="1" y="30666"/>
                    <a:pt x="1" y="30730"/>
                    <a:pt x="33" y="30762"/>
                  </a:cubicBezTo>
                  <a:lnTo>
                    <a:pt x="2347" y="40084"/>
                  </a:lnTo>
                  <a:cubicBezTo>
                    <a:pt x="2380" y="40181"/>
                    <a:pt x="2412" y="40245"/>
                    <a:pt x="2508" y="40277"/>
                  </a:cubicBezTo>
                  <a:cubicBezTo>
                    <a:pt x="2535" y="40291"/>
                    <a:pt x="2567" y="40298"/>
                    <a:pt x="2602" y="40298"/>
                  </a:cubicBezTo>
                  <a:cubicBezTo>
                    <a:pt x="2652" y="40298"/>
                    <a:pt x="2709" y="40283"/>
                    <a:pt x="2765" y="40245"/>
                  </a:cubicBezTo>
                  <a:lnTo>
                    <a:pt x="10191" y="35584"/>
                  </a:lnTo>
                  <a:cubicBezTo>
                    <a:pt x="10255" y="35552"/>
                    <a:pt x="10287" y="35488"/>
                    <a:pt x="10287" y="35391"/>
                  </a:cubicBezTo>
                  <a:lnTo>
                    <a:pt x="14241" y="3504"/>
                  </a:lnTo>
                  <a:cubicBezTo>
                    <a:pt x="14241" y="3440"/>
                    <a:pt x="14209" y="3343"/>
                    <a:pt x="14177" y="3311"/>
                  </a:cubicBezTo>
                  <a:lnTo>
                    <a:pt x="11412" y="97"/>
                  </a:lnTo>
                  <a:cubicBezTo>
                    <a:pt x="11348" y="32"/>
                    <a:pt x="11251" y="0"/>
                    <a:pt x="111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35"/>
            <p:cNvSpPr/>
            <p:nvPr/>
          </p:nvSpPr>
          <p:spPr>
            <a:xfrm>
              <a:off x="3691825" y="5009525"/>
              <a:ext cx="308225" cy="332350"/>
            </a:xfrm>
            <a:custGeom>
              <a:rect b="b" l="l" r="r" t="t"/>
              <a:pathLst>
                <a:path extrusionOk="0" h="13294" w="12329">
                  <a:moveTo>
                    <a:pt x="5783" y="0"/>
                  </a:moveTo>
                  <a:cubicBezTo>
                    <a:pt x="3319" y="0"/>
                    <a:pt x="0" y="1543"/>
                    <a:pt x="242" y="4100"/>
                  </a:cubicBezTo>
                  <a:cubicBezTo>
                    <a:pt x="532" y="7154"/>
                    <a:pt x="3457" y="13294"/>
                    <a:pt x="5610" y="13294"/>
                  </a:cubicBezTo>
                  <a:cubicBezTo>
                    <a:pt x="7796" y="13294"/>
                    <a:pt x="9564" y="13294"/>
                    <a:pt x="10721" y="12104"/>
                  </a:cubicBezTo>
                  <a:cubicBezTo>
                    <a:pt x="11879" y="10947"/>
                    <a:pt x="12329" y="8761"/>
                    <a:pt x="11171" y="5868"/>
                  </a:cubicBezTo>
                  <a:cubicBezTo>
                    <a:pt x="9982" y="2943"/>
                    <a:pt x="7089" y="179"/>
                    <a:pt x="7089" y="179"/>
                  </a:cubicBezTo>
                  <a:cubicBezTo>
                    <a:pt x="6708" y="59"/>
                    <a:pt x="6261" y="0"/>
                    <a:pt x="57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35"/>
            <p:cNvSpPr/>
            <p:nvPr/>
          </p:nvSpPr>
          <p:spPr>
            <a:xfrm>
              <a:off x="3690650" y="5002725"/>
              <a:ext cx="303775" cy="345575"/>
            </a:xfrm>
            <a:custGeom>
              <a:rect b="b" l="l" r="r" t="t"/>
              <a:pathLst>
                <a:path extrusionOk="0" h="13823" w="12151">
                  <a:moveTo>
                    <a:pt x="5850" y="547"/>
                  </a:moveTo>
                  <a:cubicBezTo>
                    <a:pt x="6277" y="547"/>
                    <a:pt x="6674" y="576"/>
                    <a:pt x="6988" y="688"/>
                  </a:cubicBezTo>
                  <a:lnTo>
                    <a:pt x="6988" y="688"/>
                  </a:lnTo>
                  <a:cubicBezTo>
                    <a:pt x="7008" y="708"/>
                    <a:pt x="7035" y="736"/>
                    <a:pt x="7072" y="772"/>
                  </a:cubicBezTo>
                  <a:cubicBezTo>
                    <a:pt x="7618" y="1319"/>
                    <a:pt x="9965" y="3762"/>
                    <a:pt x="10961" y="6237"/>
                  </a:cubicBezTo>
                  <a:cubicBezTo>
                    <a:pt x="11411" y="7394"/>
                    <a:pt x="11636" y="8423"/>
                    <a:pt x="11636" y="9323"/>
                  </a:cubicBezTo>
                  <a:cubicBezTo>
                    <a:pt x="11636" y="10608"/>
                    <a:pt x="11218" y="11573"/>
                    <a:pt x="10576" y="12184"/>
                  </a:cubicBezTo>
                  <a:cubicBezTo>
                    <a:pt x="10061" y="12730"/>
                    <a:pt x="9386" y="12987"/>
                    <a:pt x="8550" y="13148"/>
                  </a:cubicBezTo>
                  <a:cubicBezTo>
                    <a:pt x="7747" y="13276"/>
                    <a:pt x="6750" y="13276"/>
                    <a:pt x="5657" y="13276"/>
                  </a:cubicBezTo>
                  <a:cubicBezTo>
                    <a:pt x="5465" y="13276"/>
                    <a:pt x="5240" y="13212"/>
                    <a:pt x="4950" y="13051"/>
                  </a:cubicBezTo>
                  <a:cubicBezTo>
                    <a:pt x="4500" y="12794"/>
                    <a:pt x="3986" y="12280"/>
                    <a:pt x="3504" y="11605"/>
                  </a:cubicBezTo>
                  <a:cubicBezTo>
                    <a:pt x="2797" y="10608"/>
                    <a:pt x="2089" y="9258"/>
                    <a:pt x="1543" y="7940"/>
                  </a:cubicBezTo>
                  <a:cubicBezTo>
                    <a:pt x="1029" y="6623"/>
                    <a:pt x="643" y="5305"/>
                    <a:pt x="547" y="4340"/>
                  </a:cubicBezTo>
                  <a:cubicBezTo>
                    <a:pt x="547" y="4276"/>
                    <a:pt x="547" y="4180"/>
                    <a:pt x="547" y="4115"/>
                  </a:cubicBezTo>
                  <a:cubicBezTo>
                    <a:pt x="547" y="3569"/>
                    <a:pt x="707" y="3087"/>
                    <a:pt x="1029" y="2669"/>
                  </a:cubicBezTo>
                  <a:cubicBezTo>
                    <a:pt x="1479" y="1994"/>
                    <a:pt x="2250" y="1479"/>
                    <a:pt x="3150" y="1094"/>
                  </a:cubicBezTo>
                  <a:cubicBezTo>
                    <a:pt x="4018" y="740"/>
                    <a:pt x="4982" y="547"/>
                    <a:pt x="5850" y="547"/>
                  </a:cubicBezTo>
                  <a:close/>
                  <a:moveTo>
                    <a:pt x="5850" y="1"/>
                  </a:moveTo>
                  <a:cubicBezTo>
                    <a:pt x="4597" y="1"/>
                    <a:pt x="3182" y="386"/>
                    <a:pt x="2025" y="1062"/>
                  </a:cubicBezTo>
                  <a:cubicBezTo>
                    <a:pt x="1447" y="1415"/>
                    <a:pt x="964" y="1833"/>
                    <a:pt x="579" y="2347"/>
                  </a:cubicBezTo>
                  <a:cubicBezTo>
                    <a:pt x="225" y="2862"/>
                    <a:pt x="0" y="3440"/>
                    <a:pt x="0" y="4115"/>
                  </a:cubicBezTo>
                  <a:cubicBezTo>
                    <a:pt x="0" y="4212"/>
                    <a:pt x="0" y="4308"/>
                    <a:pt x="32" y="4405"/>
                  </a:cubicBezTo>
                  <a:cubicBezTo>
                    <a:pt x="161" y="5980"/>
                    <a:pt x="997" y="8294"/>
                    <a:pt x="2025" y="10255"/>
                  </a:cubicBezTo>
                  <a:cubicBezTo>
                    <a:pt x="2572" y="11219"/>
                    <a:pt x="3150" y="12087"/>
                    <a:pt x="3761" y="12730"/>
                  </a:cubicBezTo>
                  <a:cubicBezTo>
                    <a:pt x="4050" y="13051"/>
                    <a:pt x="4372" y="13309"/>
                    <a:pt x="4693" y="13501"/>
                  </a:cubicBezTo>
                  <a:cubicBezTo>
                    <a:pt x="5015" y="13694"/>
                    <a:pt x="5336" y="13823"/>
                    <a:pt x="5657" y="13823"/>
                  </a:cubicBezTo>
                  <a:cubicBezTo>
                    <a:pt x="6750" y="13823"/>
                    <a:pt x="7747" y="13823"/>
                    <a:pt x="8647" y="13662"/>
                  </a:cubicBezTo>
                  <a:cubicBezTo>
                    <a:pt x="9547" y="13534"/>
                    <a:pt x="10318" y="13212"/>
                    <a:pt x="10961" y="12569"/>
                  </a:cubicBezTo>
                  <a:cubicBezTo>
                    <a:pt x="11701" y="11830"/>
                    <a:pt x="12151" y="10705"/>
                    <a:pt x="12151" y="9323"/>
                  </a:cubicBezTo>
                  <a:cubicBezTo>
                    <a:pt x="12151" y="8358"/>
                    <a:pt x="11958" y="7233"/>
                    <a:pt x="11443" y="6012"/>
                  </a:cubicBezTo>
                  <a:cubicBezTo>
                    <a:pt x="10254" y="3022"/>
                    <a:pt x="7329" y="258"/>
                    <a:pt x="7329" y="258"/>
                  </a:cubicBezTo>
                  <a:lnTo>
                    <a:pt x="7200" y="194"/>
                  </a:lnTo>
                  <a:cubicBezTo>
                    <a:pt x="6815" y="65"/>
                    <a:pt x="6333" y="1"/>
                    <a:pt x="585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35"/>
            <p:cNvSpPr/>
            <p:nvPr/>
          </p:nvSpPr>
          <p:spPr>
            <a:xfrm>
              <a:off x="2765675" y="5136875"/>
              <a:ext cx="160425" cy="71975"/>
            </a:xfrm>
            <a:custGeom>
              <a:rect b="b" l="l" r="r" t="t"/>
              <a:pathLst>
                <a:path extrusionOk="0" h="2879" w="6417">
                  <a:moveTo>
                    <a:pt x="5299" y="0"/>
                  </a:moveTo>
                  <a:cubicBezTo>
                    <a:pt x="5199" y="0"/>
                    <a:pt x="5083" y="11"/>
                    <a:pt x="4951" y="35"/>
                  </a:cubicBezTo>
                  <a:cubicBezTo>
                    <a:pt x="4951" y="35"/>
                    <a:pt x="1" y="2349"/>
                    <a:pt x="451" y="2799"/>
                  </a:cubicBezTo>
                  <a:cubicBezTo>
                    <a:pt x="502" y="2854"/>
                    <a:pt x="596" y="2879"/>
                    <a:pt x="725" y="2879"/>
                  </a:cubicBezTo>
                  <a:cubicBezTo>
                    <a:pt x="1646" y="2879"/>
                    <a:pt x="4302" y="1623"/>
                    <a:pt x="4951" y="1482"/>
                  </a:cubicBezTo>
                  <a:cubicBezTo>
                    <a:pt x="5629" y="1364"/>
                    <a:pt x="6416" y="0"/>
                    <a:pt x="52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35"/>
            <p:cNvSpPr/>
            <p:nvPr/>
          </p:nvSpPr>
          <p:spPr>
            <a:xfrm>
              <a:off x="2768900" y="5129700"/>
              <a:ext cx="150300" cy="86025"/>
            </a:xfrm>
            <a:custGeom>
              <a:rect b="b" l="l" r="r" t="t"/>
              <a:pathLst>
                <a:path extrusionOk="0" h="3441" w="6012">
                  <a:moveTo>
                    <a:pt x="5176" y="547"/>
                  </a:moveTo>
                  <a:cubicBezTo>
                    <a:pt x="5336" y="547"/>
                    <a:pt x="5401" y="579"/>
                    <a:pt x="5433" y="611"/>
                  </a:cubicBezTo>
                  <a:cubicBezTo>
                    <a:pt x="5433" y="611"/>
                    <a:pt x="5465" y="643"/>
                    <a:pt x="5465" y="708"/>
                  </a:cubicBezTo>
                  <a:cubicBezTo>
                    <a:pt x="5465" y="804"/>
                    <a:pt x="5368" y="1029"/>
                    <a:pt x="5240" y="1190"/>
                  </a:cubicBezTo>
                  <a:cubicBezTo>
                    <a:pt x="5079" y="1351"/>
                    <a:pt x="4886" y="1479"/>
                    <a:pt x="4758" y="1511"/>
                  </a:cubicBezTo>
                  <a:cubicBezTo>
                    <a:pt x="4565" y="1544"/>
                    <a:pt x="4276" y="1672"/>
                    <a:pt x="3922" y="1801"/>
                  </a:cubicBezTo>
                  <a:cubicBezTo>
                    <a:pt x="3376" y="1994"/>
                    <a:pt x="2700" y="2283"/>
                    <a:pt x="2058" y="2508"/>
                  </a:cubicBezTo>
                  <a:cubicBezTo>
                    <a:pt x="1768" y="2604"/>
                    <a:pt x="1447" y="2701"/>
                    <a:pt x="1190" y="2797"/>
                  </a:cubicBezTo>
                  <a:cubicBezTo>
                    <a:pt x="1018" y="2840"/>
                    <a:pt x="861" y="2869"/>
                    <a:pt x="738" y="2883"/>
                  </a:cubicBezTo>
                  <a:lnTo>
                    <a:pt x="738" y="2883"/>
                  </a:lnTo>
                  <a:cubicBezTo>
                    <a:pt x="749" y="2876"/>
                    <a:pt x="760" y="2869"/>
                    <a:pt x="772" y="2861"/>
                  </a:cubicBezTo>
                  <a:cubicBezTo>
                    <a:pt x="1222" y="2476"/>
                    <a:pt x="2283" y="1897"/>
                    <a:pt x="3215" y="1415"/>
                  </a:cubicBezTo>
                  <a:cubicBezTo>
                    <a:pt x="3665" y="1190"/>
                    <a:pt x="4115" y="965"/>
                    <a:pt x="4436" y="804"/>
                  </a:cubicBezTo>
                  <a:cubicBezTo>
                    <a:pt x="4632" y="695"/>
                    <a:pt x="4798" y="616"/>
                    <a:pt x="4886" y="576"/>
                  </a:cubicBezTo>
                  <a:lnTo>
                    <a:pt x="4886" y="576"/>
                  </a:lnTo>
                  <a:lnTo>
                    <a:pt x="4886" y="579"/>
                  </a:lnTo>
                  <a:cubicBezTo>
                    <a:pt x="4983" y="547"/>
                    <a:pt x="5079" y="547"/>
                    <a:pt x="5176" y="547"/>
                  </a:cubicBezTo>
                  <a:close/>
                  <a:moveTo>
                    <a:pt x="5176" y="1"/>
                  </a:moveTo>
                  <a:cubicBezTo>
                    <a:pt x="5047" y="1"/>
                    <a:pt x="4918" y="33"/>
                    <a:pt x="4790" y="65"/>
                  </a:cubicBezTo>
                  <a:lnTo>
                    <a:pt x="4726" y="65"/>
                  </a:lnTo>
                  <a:cubicBezTo>
                    <a:pt x="4693" y="65"/>
                    <a:pt x="3568" y="611"/>
                    <a:pt x="2411" y="1222"/>
                  </a:cubicBezTo>
                  <a:cubicBezTo>
                    <a:pt x="1865" y="1511"/>
                    <a:pt x="1286" y="1833"/>
                    <a:pt x="836" y="2122"/>
                  </a:cubicBezTo>
                  <a:cubicBezTo>
                    <a:pt x="611" y="2283"/>
                    <a:pt x="450" y="2411"/>
                    <a:pt x="290" y="2540"/>
                  </a:cubicBezTo>
                  <a:cubicBezTo>
                    <a:pt x="225" y="2604"/>
                    <a:pt x="161" y="2669"/>
                    <a:pt x="129" y="2733"/>
                  </a:cubicBezTo>
                  <a:cubicBezTo>
                    <a:pt x="65" y="2797"/>
                    <a:pt x="32" y="2894"/>
                    <a:pt x="0" y="3022"/>
                  </a:cubicBezTo>
                  <a:cubicBezTo>
                    <a:pt x="0" y="3119"/>
                    <a:pt x="65" y="3215"/>
                    <a:pt x="129" y="3279"/>
                  </a:cubicBezTo>
                  <a:cubicBezTo>
                    <a:pt x="258" y="3408"/>
                    <a:pt x="418" y="3440"/>
                    <a:pt x="579" y="3440"/>
                  </a:cubicBezTo>
                  <a:cubicBezTo>
                    <a:pt x="868" y="3440"/>
                    <a:pt x="1222" y="3344"/>
                    <a:pt x="1608" y="3215"/>
                  </a:cubicBezTo>
                  <a:cubicBezTo>
                    <a:pt x="2218" y="3022"/>
                    <a:pt x="2925" y="2765"/>
                    <a:pt x="3536" y="2508"/>
                  </a:cubicBezTo>
                  <a:cubicBezTo>
                    <a:pt x="3858" y="2411"/>
                    <a:pt x="4147" y="2283"/>
                    <a:pt x="4372" y="2219"/>
                  </a:cubicBezTo>
                  <a:cubicBezTo>
                    <a:pt x="4597" y="2122"/>
                    <a:pt x="4790" y="2058"/>
                    <a:pt x="4886" y="2026"/>
                  </a:cubicBezTo>
                  <a:cubicBezTo>
                    <a:pt x="5176" y="1961"/>
                    <a:pt x="5433" y="1769"/>
                    <a:pt x="5626" y="1544"/>
                  </a:cubicBezTo>
                  <a:cubicBezTo>
                    <a:pt x="5851" y="1286"/>
                    <a:pt x="5979" y="997"/>
                    <a:pt x="5979" y="708"/>
                  </a:cubicBezTo>
                  <a:cubicBezTo>
                    <a:pt x="6011" y="515"/>
                    <a:pt x="5915" y="322"/>
                    <a:pt x="5786" y="193"/>
                  </a:cubicBezTo>
                  <a:cubicBezTo>
                    <a:pt x="5626" y="65"/>
                    <a:pt x="5401" y="1"/>
                    <a:pt x="51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35"/>
            <p:cNvSpPr/>
            <p:nvPr/>
          </p:nvSpPr>
          <p:spPr>
            <a:xfrm>
              <a:off x="2849250" y="5096175"/>
              <a:ext cx="87625" cy="156775"/>
            </a:xfrm>
            <a:custGeom>
              <a:rect b="b" l="l" r="r" t="t"/>
              <a:pathLst>
                <a:path extrusionOk="0" h="6271" w="3505">
                  <a:moveTo>
                    <a:pt x="2823" y="0"/>
                  </a:moveTo>
                  <a:cubicBezTo>
                    <a:pt x="2347" y="0"/>
                    <a:pt x="1770" y="91"/>
                    <a:pt x="1608" y="506"/>
                  </a:cubicBezTo>
                  <a:cubicBezTo>
                    <a:pt x="1319" y="1213"/>
                    <a:pt x="1" y="5167"/>
                    <a:pt x="162" y="6035"/>
                  </a:cubicBezTo>
                  <a:cubicBezTo>
                    <a:pt x="186" y="6200"/>
                    <a:pt x="254" y="6271"/>
                    <a:pt x="351" y="6271"/>
                  </a:cubicBezTo>
                  <a:cubicBezTo>
                    <a:pt x="766" y="6271"/>
                    <a:pt x="1718" y="4995"/>
                    <a:pt x="2187" y="4267"/>
                  </a:cubicBezTo>
                  <a:cubicBezTo>
                    <a:pt x="2765" y="3399"/>
                    <a:pt x="3505" y="56"/>
                    <a:pt x="3505" y="56"/>
                  </a:cubicBezTo>
                  <a:cubicBezTo>
                    <a:pt x="3505" y="56"/>
                    <a:pt x="3195" y="0"/>
                    <a:pt x="282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35"/>
            <p:cNvSpPr/>
            <p:nvPr/>
          </p:nvSpPr>
          <p:spPr>
            <a:xfrm>
              <a:off x="2846050" y="5089525"/>
              <a:ext cx="98050" cy="170375"/>
            </a:xfrm>
            <a:custGeom>
              <a:rect b="b" l="l" r="r" t="t"/>
              <a:pathLst>
                <a:path extrusionOk="0" h="6815" w="3922">
                  <a:moveTo>
                    <a:pt x="2795" y="541"/>
                  </a:moveTo>
                  <a:cubicBezTo>
                    <a:pt x="2839" y="541"/>
                    <a:pt x="2882" y="543"/>
                    <a:pt x="2925" y="547"/>
                  </a:cubicBezTo>
                  <a:lnTo>
                    <a:pt x="3302" y="547"/>
                  </a:lnTo>
                  <a:cubicBezTo>
                    <a:pt x="3285" y="622"/>
                    <a:pt x="3266" y="709"/>
                    <a:pt x="3247" y="804"/>
                  </a:cubicBezTo>
                  <a:cubicBezTo>
                    <a:pt x="3118" y="1286"/>
                    <a:pt x="2958" y="2058"/>
                    <a:pt x="2732" y="2765"/>
                  </a:cubicBezTo>
                  <a:cubicBezTo>
                    <a:pt x="2636" y="3118"/>
                    <a:pt x="2507" y="3440"/>
                    <a:pt x="2411" y="3729"/>
                  </a:cubicBezTo>
                  <a:cubicBezTo>
                    <a:pt x="2282" y="4018"/>
                    <a:pt x="2186" y="4276"/>
                    <a:pt x="2090" y="4404"/>
                  </a:cubicBezTo>
                  <a:cubicBezTo>
                    <a:pt x="1865" y="4758"/>
                    <a:pt x="1511" y="5240"/>
                    <a:pt x="1190" y="5626"/>
                  </a:cubicBezTo>
                  <a:cubicBezTo>
                    <a:pt x="997" y="5819"/>
                    <a:pt x="836" y="6011"/>
                    <a:pt x="707" y="6108"/>
                  </a:cubicBezTo>
                  <a:cubicBezTo>
                    <a:pt x="643" y="6172"/>
                    <a:pt x="579" y="6204"/>
                    <a:pt x="547" y="6236"/>
                  </a:cubicBezTo>
                  <a:cubicBezTo>
                    <a:pt x="547" y="6236"/>
                    <a:pt x="547" y="6172"/>
                    <a:pt x="547" y="6140"/>
                  </a:cubicBezTo>
                  <a:cubicBezTo>
                    <a:pt x="547" y="5883"/>
                    <a:pt x="611" y="5465"/>
                    <a:pt x="707" y="4983"/>
                  </a:cubicBezTo>
                  <a:cubicBezTo>
                    <a:pt x="1061" y="3504"/>
                    <a:pt x="1800" y="1350"/>
                    <a:pt x="1993" y="868"/>
                  </a:cubicBezTo>
                  <a:cubicBezTo>
                    <a:pt x="1993" y="804"/>
                    <a:pt x="2025" y="772"/>
                    <a:pt x="2090" y="708"/>
                  </a:cubicBezTo>
                  <a:cubicBezTo>
                    <a:pt x="2229" y="624"/>
                    <a:pt x="2513" y="541"/>
                    <a:pt x="2795" y="541"/>
                  </a:cubicBezTo>
                  <a:close/>
                  <a:moveTo>
                    <a:pt x="2925" y="0"/>
                  </a:moveTo>
                  <a:cubicBezTo>
                    <a:pt x="2700" y="0"/>
                    <a:pt x="2411" y="33"/>
                    <a:pt x="2122" y="97"/>
                  </a:cubicBezTo>
                  <a:cubicBezTo>
                    <a:pt x="1993" y="161"/>
                    <a:pt x="1865" y="225"/>
                    <a:pt x="1768" y="290"/>
                  </a:cubicBezTo>
                  <a:cubicBezTo>
                    <a:pt x="1640" y="386"/>
                    <a:pt x="1543" y="515"/>
                    <a:pt x="1479" y="675"/>
                  </a:cubicBezTo>
                  <a:cubicBezTo>
                    <a:pt x="1350" y="1029"/>
                    <a:pt x="965" y="2090"/>
                    <a:pt x="643" y="3215"/>
                  </a:cubicBezTo>
                  <a:cubicBezTo>
                    <a:pt x="482" y="3761"/>
                    <a:pt x="322" y="4340"/>
                    <a:pt x="193" y="4854"/>
                  </a:cubicBezTo>
                  <a:cubicBezTo>
                    <a:pt x="97" y="5368"/>
                    <a:pt x="0" y="5819"/>
                    <a:pt x="0" y="6140"/>
                  </a:cubicBezTo>
                  <a:cubicBezTo>
                    <a:pt x="0" y="6204"/>
                    <a:pt x="0" y="6269"/>
                    <a:pt x="32" y="6333"/>
                  </a:cubicBezTo>
                  <a:cubicBezTo>
                    <a:pt x="32" y="6461"/>
                    <a:pt x="65" y="6558"/>
                    <a:pt x="161" y="6654"/>
                  </a:cubicBezTo>
                  <a:cubicBezTo>
                    <a:pt x="225" y="6751"/>
                    <a:pt x="354" y="6815"/>
                    <a:pt x="482" y="6815"/>
                  </a:cubicBezTo>
                  <a:cubicBezTo>
                    <a:pt x="611" y="6815"/>
                    <a:pt x="707" y="6751"/>
                    <a:pt x="772" y="6719"/>
                  </a:cubicBezTo>
                  <a:cubicBezTo>
                    <a:pt x="1093" y="6526"/>
                    <a:pt x="1415" y="6204"/>
                    <a:pt x="1704" y="5819"/>
                  </a:cubicBezTo>
                  <a:cubicBezTo>
                    <a:pt x="2025" y="5433"/>
                    <a:pt x="2347" y="5015"/>
                    <a:pt x="2540" y="4693"/>
                  </a:cubicBezTo>
                  <a:cubicBezTo>
                    <a:pt x="2700" y="4436"/>
                    <a:pt x="2861" y="4051"/>
                    <a:pt x="3022" y="3601"/>
                  </a:cubicBezTo>
                  <a:cubicBezTo>
                    <a:pt x="3472" y="2283"/>
                    <a:pt x="3890" y="386"/>
                    <a:pt x="3890" y="386"/>
                  </a:cubicBezTo>
                  <a:cubicBezTo>
                    <a:pt x="3922" y="322"/>
                    <a:pt x="3890" y="225"/>
                    <a:pt x="3858" y="161"/>
                  </a:cubicBezTo>
                  <a:cubicBezTo>
                    <a:pt x="3825" y="129"/>
                    <a:pt x="3761" y="65"/>
                    <a:pt x="3665" y="65"/>
                  </a:cubicBezTo>
                  <a:cubicBezTo>
                    <a:pt x="3665" y="65"/>
                    <a:pt x="3343" y="0"/>
                    <a:pt x="2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35"/>
            <p:cNvSpPr/>
            <p:nvPr/>
          </p:nvSpPr>
          <p:spPr>
            <a:xfrm>
              <a:off x="2864525" y="5089350"/>
              <a:ext cx="148700" cy="160125"/>
            </a:xfrm>
            <a:custGeom>
              <a:rect b="b" l="l" r="r" t="t"/>
              <a:pathLst>
                <a:path extrusionOk="0" h="6405" w="5948">
                  <a:moveTo>
                    <a:pt x="3885" y="0"/>
                  </a:moveTo>
                  <a:cubicBezTo>
                    <a:pt x="3433" y="0"/>
                    <a:pt x="3044" y="82"/>
                    <a:pt x="2894" y="329"/>
                  </a:cubicBezTo>
                  <a:cubicBezTo>
                    <a:pt x="2444" y="1068"/>
                    <a:pt x="129" y="6147"/>
                    <a:pt x="129" y="6147"/>
                  </a:cubicBezTo>
                  <a:cubicBezTo>
                    <a:pt x="129" y="6147"/>
                    <a:pt x="1" y="6404"/>
                    <a:pt x="305" y="6404"/>
                  </a:cubicBezTo>
                  <a:cubicBezTo>
                    <a:pt x="458" y="6404"/>
                    <a:pt x="718" y="6340"/>
                    <a:pt x="1158" y="6147"/>
                  </a:cubicBezTo>
                  <a:cubicBezTo>
                    <a:pt x="2444" y="5568"/>
                    <a:pt x="5947" y="329"/>
                    <a:pt x="5947" y="329"/>
                  </a:cubicBezTo>
                  <a:cubicBezTo>
                    <a:pt x="5947" y="329"/>
                    <a:pt x="4790" y="0"/>
                    <a:pt x="38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35"/>
            <p:cNvSpPr/>
            <p:nvPr/>
          </p:nvSpPr>
          <p:spPr>
            <a:xfrm>
              <a:off x="2860500" y="5083100"/>
              <a:ext cx="159950" cy="173600"/>
            </a:xfrm>
            <a:custGeom>
              <a:rect b="b" l="l" r="r" t="t"/>
              <a:pathLst>
                <a:path extrusionOk="0" h="6944" w="6398">
                  <a:moveTo>
                    <a:pt x="4051" y="515"/>
                  </a:moveTo>
                  <a:cubicBezTo>
                    <a:pt x="4469" y="515"/>
                    <a:pt x="4983" y="611"/>
                    <a:pt x="5369" y="675"/>
                  </a:cubicBezTo>
                  <a:cubicBezTo>
                    <a:pt x="5479" y="694"/>
                    <a:pt x="5579" y="723"/>
                    <a:pt x="5669" y="750"/>
                  </a:cubicBezTo>
                  <a:lnTo>
                    <a:pt x="5669" y="750"/>
                  </a:lnTo>
                  <a:cubicBezTo>
                    <a:pt x="5579" y="888"/>
                    <a:pt x="5466" y="1060"/>
                    <a:pt x="5337" y="1254"/>
                  </a:cubicBezTo>
                  <a:cubicBezTo>
                    <a:pt x="4790" y="1993"/>
                    <a:pt x="3987" y="3150"/>
                    <a:pt x="3183" y="4147"/>
                  </a:cubicBezTo>
                  <a:cubicBezTo>
                    <a:pt x="2797" y="4629"/>
                    <a:pt x="2412" y="5111"/>
                    <a:pt x="2058" y="5465"/>
                  </a:cubicBezTo>
                  <a:cubicBezTo>
                    <a:pt x="1704" y="5818"/>
                    <a:pt x="1383" y="6076"/>
                    <a:pt x="1190" y="6172"/>
                  </a:cubicBezTo>
                  <a:cubicBezTo>
                    <a:pt x="906" y="6303"/>
                    <a:pt x="712" y="6360"/>
                    <a:pt x="585" y="6383"/>
                  </a:cubicBezTo>
                  <a:lnTo>
                    <a:pt x="585" y="6383"/>
                  </a:lnTo>
                  <a:cubicBezTo>
                    <a:pt x="653" y="6244"/>
                    <a:pt x="765" y="6012"/>
                    <a:pt x="901" y="5722"/>
                  </a:cubicBezTo>
                  <a:cubicBezTo>
                    <a:pt x="1222" y="4983"/>
                    <a:pt x="1769" y="3858"/>
                    <a:pt x="2219" y="2861"/>
                  </a:cubicBezTo>
                  <a:cubicBezTo>
                    <a:pt x="2476" y="2347"/>
                    <a:pt x="2701" y="1897"/>
                    <a:pt x="2862" y="1511"/>
                  </a:cubicBezTo>
                  <a:cubicBezTo>
                    <a:pt x="3055" y="1125"/>
                    <a:pt x="3215" y="836"/>
                    <a:pt x="3280" y="707"/>
                  </a:cubicBezTo>
                  <a:cubicBezTo>
                    <a:pt x="3312" y="675"/>
                    <a:pt x="3376" y="611"/>
                    <a:pt x="3505" y="579"/>
                  </a:cubicBezTo>
                  <a:cubicBezTo>
                    <a:pt x="3633" y="547"/>
                    <a:pt x="3826" y="515"/>
                    <a:pt x="4051" y="515"/>
                  </a:cubicBezTo>
                  <a:close/>
                  <a:moveTo>
                    <a:pt x="4051" y="0"/>
                  </a:moveTo>
                  <a:cubicBezTo>
                    <a:pt x="3794" y="0"/>
                    <a:pt x="3569" y="0"/>
                    <a:pt x="3344" y="64"/>
                  </a:cubicBezTo>
                  <a:cubicBezTo>
                    <a:pt x="3151" y="129"/>
                    <a:pt x="2958" y="225"/>
                    <a:pt x="2830" y="450"/>
                  </a:cubicBezTo>
                  <a:cubicBezTo>
                    <a:pt x="2701" y="643"/>
                    <a:pt x="2476" y="1093"/>
                    <a:pt x="2187" y="1672"/>
                  </a:cubicBezTo>
                  <a:cubicBezTo>
                    <a:pt x="1351" y="3440"/>
                    <a:pt x="33" y="6301"/>
                    <a:pt x="33" y="6301"/>
                  </a:cubicBezTo>
                  <a:cubicBezTo>
                    <a:pt x="33" y="6301"/>
                    <a:pt x="1" y="6365"/>
                    <a:pt x="1" y="6526"/>
                  </a:cubicBezTo>
                  <a:cubicBezTo>
                    <a:pt x="1" y="6590"/>
                    <a:pt x="1" y="6718"/>
                    <a:pt x="129" y="6815"/>
                  </a:cubicBezTo>
                  <a:cubicBezTo>
                    <a:pt x="226" y="6911"/>
                    <a:pt x="354" y="6943"/>
                    <a:pt x="451" y="6943"/>
                  </a:cubicBezTo>
                  <a:cubicBezTo>
                    <a:pt x="676" y="6943"/>
                    <a:pt x="965" y="6847"/>
                    <a:pt x="1415" y="6654"/>
                  </a:cubicBezTo>
                  <a:cubicBezTo>
                    <a:pt x="1833" y="6461"/>
                    <a:pt x="2283" y="6011"/>
                    <a:pt x="2797" y="5433"/>
                  </a:cubicBezTo>
                  <a:cubicBezTo>
                    <a:pt x="4372" y="3697"/>
                    <a:pt x="6333" y="740"/>
                    <a:pt x="6333" y="740"/>
                  </a:cubicBezTo>
                  <a:cubicBezTo>
                    <a:pt x="6398" y="643"/>
                    <a:pt x="6398" y="579"/>
                    <a:pt x="6365" y="482"/>
                  </a:cubicBezTo>
                  <a:cubicBezTo>
                    <a:pt x="6333" y="418"/>
                    <a:pt x="6269" y="354"/>
                    <a:pt x="6173" y="322"/>
                  </a:cubicBezTo>
                  <a:cubicBezTo>
                    <a:pt x="6173" y="322"/>
                    <a:pt x="5015" y="0"/>
                    <a:pt x="40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35"/>
            <p:cNvSpPr/>
            <p:nvPr/>
          </p:nvSpPr>
          <p:spPr>
            <a:xfrm>
              <a:off x="2874975" y="5075450"/>
              <a:ext cx="1043925" cy="240775"/>
            </a:xfrm>
            <a:custGeom>
              <a:rect b="b" l="l" r="r" t="t"/>
              <a:pathLst>
                <a:path extrusionOk="0" h="9631" w="41757">
                  <a:moveTo>
                    <a:pt x="7148" y="0"/>
                  </a:moveTo>
                  <a:cubicBezTo>
                    <a:pt x="5926" y="0"/>
                    <a:pt x="4749" y="946"/>
                    <a:pt x="4211" y="1753"/>
                  </a:cubicBezTo>
                  <a:cubicBezTo>
                    <a:pt x="3633" y="2621"/>
                    <a:pt x="0" y="7282"/>
                    <a:pt x="0" y="7282"/>
                  </a:cubicBezTo>
                  <a:lnTo>
                    <a:pt x="868" y="7571"/>
                  </a:lnTo>
                  <a:lnTo>
                    <a:pt x="5979" y="3521"/>
                  </a:lnTo>
                  <a:cubicBezTo>
                    <a:pt x="5979" y="3521"/>
                    <a:pt x="8744" y="3360"/>
                    <a:pt x="9612" y="3360"/>
                  </a:cubicBezTo>
                  <a:cubicBezTo>
                    <a:pt x="10480" y="3360"/>
                    <a:pt x="7136" y="5256"/>
                    <a:pt x="6108" y="5417"/>
                  </a:cubicBezTo>
                  <a:cubicBezTo>
                    <a:pt x="5111" y="5546"/>
                    <a:pt x="3922" y="5706"/>
                    <a:pt x="4083" y="6285"/>
                  </a:cubicBezTo>
                  <a:cubicBezTo>
                    <a:pt x="4211" y="6864"/>
                    <a:pt x="6847" y="6992"/>
                    <a:pt x="7426" y="6992"/>
                  </a:cubicBezTo>
                  <a:cubicBezTo>
                    <a:pt x="8004" y="6992"/>
                    <a:pt x="12087" y="5546"/>
                    <a:pt x="12087" y="5546"/>
                  </a:cubicBezTo>
                  <a:cubicBezTo>
                    <a:pt x="12087" y="5546"/>
                    <a:pt x="13115" y="5546"/>
                    <a:pt x="14401" y="5706"/>
                  </a:cubicBezTo>
                  <a:cubicBezTo>
                    <a:pt x="14479" y="5714"/>
                    <a:pt x="14560" y="5718"/>
                    <a:pt x="14644" y="5718"/>
                  </a:cubicBezTo>
                  <a:cubicBezTo>
                    <a:pt x="15987" y="5718"/>
                    <a:pt x="18066" y="4806"/>
                    <a:pt x="18066" y="4806"/>
                  </a:cubicBezTo>
                  <a:cubicBezTo>
                    <a:pt x="18066" y="4806"/>
                    <a:pt x="38208" y="9631"/>
                    <a:pt x="40116" y="9631"/>
                  </a:cubicBezTo>
                  <a:cubicBezTo>
                    <a:pt x="40141" y="9631"/>
                    <a:pt x="40162" y="9630"/>
                    <a:pt x="40181" y="9628"/>
                  </a:cubicBezTo>
                  <a:cubicBezTo>
                    <a:pt x="41660" y="9467"/>
                    <a:pt x="41756" y="1849"/>
                    <a:pt x="36838" y="885"/>
                  </a:cubicBezTo>
                  <a:lnTo>
                    <a:pt x="20251" y="2492"/>
                  </a:lnTo>
                  <a:cubicBezTo>
                    <a:pt x="20251" y="2492"/>
                    <a:pt x="8744" y="145"/>
                    <a:pt x="7426" y="17"/>
                  </a:cubicBezTo>
                  <a:cubicBezTo>
                    <a:pt x="7333" y="6"/>
                    <a:pt x="7240" y="0"/>
                    <a:pt x="714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5"/>
            <p:cNvSpPr/>
            <p:nvPr/>
          </p:nvSpPr>
          <p:spPr>
            <a:xfrm>
              <a:off x="2867750" y="5068625"/>
              <a:ext cx="1040700" cy="253975"/>
            </a:xfrm>
            <a:custGeom>
              <a:rect b="b" l="l" r="r" t="t"/>
              <a:pathLst>
                <a:path extrusionOk="0" h="10159" w="41628">
                  <a:moveTo>
                    <a:pt x="9772" y="3633"/>
                  </a:moveTo>
                  <a:lnTo>
                    <a:pt x="9788" y="3638"/>
                  </a:lnTo>
                  <a:lnTo>
                    <a:pt x="9788" y="3638"/>
                  </a:lnTo>
                  <a:cubicBezTo>
                    <a:pt x="9787" y="3638"/>
                    <a:pt x="9787" y="3639"/>
                    <a:pt x="9787" y="3639"/>
                  </a:cubicBezTo>
                  <a:lnTo>
                    <a:pt x="9787" y="3639"/>
                  </a:lnTo>
                  <a:lnTo>
                    <a:pt x="9772" y="3633"/>
                  </a:lnTo>
                  <a:close/>
                  <a:moveTo>
                    <a:pt x="7683" y="547"/>
                  </a:moveTo>
                  <a:cubicBezTo>
                    <a:pt x="8004" y="579"/>
                    <a:pt x="8968" y="772"/>
                    <a:pt x="10222" y="997"/>
                  </a:cubicBezTo>
                  <a:cubicBezTo>
                    <a:pt x="12119" y="1351"/>
                    <a:pt x="14690" y="1865"/>
                    <a:pt x="16780" y="2283"/>
                  </a:cubicBezTo>
                  <a:cubicBezTo>
                    <a:pt x="17808" y="2476"/>
                    <a:pt x="18740" y="2669"/>
                    <a:pt x="19415" y="2797"/>
                  </a:cubicBezTo>
                  <a:cubicBezTo>
                    <a:pt x="20058" y="2958"/>
                    <a:pt x="20476" y="3022"/>
                    <a:pt x="20476" y="3022"/>
                  </a:cubicBezTo>
                  <a:lnTo>
                    <a:pt x="20573" y="3022"/>
                  </a:lnTo>
                  <a:lnTo>
                    <a:pt x="37116" y="1419"/>
                  </a:lnTo>
                  <a:lnTo>
                    <a:pt x="37116" y="1419"/>
                  </a:lnTo>
                  <a:cubicBezTo>
                    <a:pt x="38583" y="1713"/>
                    <a:pt x="39541" y="2642"/>
                    <a:pt x="40181" y="3794"/>
                  </a:cubicBezTo>
                  <a:cubicBezTo>
                    <a:pt x="40824" y="4951"/>
                    <a:pt x="41081" y="6333"/>
                    <a:pt x="41081" y="7458"/>
                  </a:cubicBezTo>
                  <a:cubicBezTo>
                    <a:pt x="41081" y="8133"/>
                    <a:pt x="41016" y="8680"/>
                    <a:pt x="40856" y="9065"/>
                  </a:cubicBezTo>
                  <a:cubicBezTo>
                    <a:pt x="40791" y="9258"/>
                    <a:pt x="40727" y="9419"/>
                    <a:pt x="40631" y="9515"/>
                  </a:cubicBezTo>
                  <a:cubicBezTo>
                    <a:pt x="40566" y="9612"/>
                    <a:pt x="40502" y="9612"/>
                    <a:pt x="40470" y="9644"/>
                  </a:cubicBezTo>
                  <a:lnTo>
                    <a:pt x="40406" y="9644"/>
                  </a:lnTo>
                  <a:cubicBezTo>
                    <a:pt x="40213" y="9644"/>
                    <a:pt x="39666" y="9548"/>
                    <a:pt x="38927" y="9419"/>
                  </a:cubicBezTo>
                  <a:cubicBezTo>
                    <a:pt x="36356" y="8969"/>
                    <a:pt x="31245" y="7812"/>
                    <a:pt x="26744" y="6783"/>
                  </a:cubicBezTo>
                  <a:cubicBezTo>
                    <a:pt x="24494" y="6269"/>
                    <a:pt x="22405" y="5787"/>
                    <a:pt x="20894" y="5433"/>
                  </a:cubicBezTo>
                  <a:cubicBezTo>
                    <a:pt x="19383" y="5047"/>
                    <a:pt x="18419" y="4822"/>
                    <a:pt x="18419" y="4822"/>
                  </a:cubicBezTo>
                  <a:cubicBezTo>
                    <a:pt x="18355" y="4822"/>
                    <a:pt x="18290" y="4822"/>
                    <a:pt x="18226" y="4854"/>
                  </a:cubicBezTo>
                  <a:cubicBezTo>
                    <a:pt x="18226" y="4854"/>
                    <a:pt x="18194" y="4854"/>
                    <a:pt x="18162" y="4887"/>
                  </a:cubicBezTo>
                  <a:cubicBezTo>
                    <a:pt x="17969" y="4951"/>
                    <a:pt x="17422" y="5176"/>
                    <a:pt x="16812" y="5369"/>
                  </a:cubicBezTo>
                  <a:cubicBezTo>
                    <a:pt x="16201" y="5562"/>
                    <a:pt x="15526" y="5722"/>
                    <a:pt x="14979" y="5722"/>
                  </a:cubicBezTo>
                  <a:cubicBezTo>
                    <a:pt x="14883" y="5722"/>
                    <a:pt x="14819" y="5722"/>
                    <a:pt x="14722" y="5690"/>
                  </a:cubicBezTo>
                  <a:cubicBezTo>
                    <a:pt x="13404" y="5562"/>
                    <a:pt x="12376" y="5562"/>
                    <a:pt x="12376" y="5562"/>
                  </a:cubicBezTo>
                  <a:lnTo>
                    <a:pt x="12279" y="5562"/>
                  </a:lnTo>
                  <a:cubicBezTo>
                    <a:pt x="12279" y="5562"/>
                    <a:pt x="12022" y="5658"/>
                    <a:pt x="11636" y="5787"/>
                  </a:cubicBezTo>
                  <a:cubicBezTo>
                    <a:pt x="11058" y="6012"/>
                    <a:pt x="10158" y="6301"/>
                    <a:pt x="9354" y="6558"/>
                  </a:cubicBezTo>
                  <a:cubicBezTo>
                    <a:pt x="8968" y="6687"/>
                    <a:pt x="8583" y="6815"/>
                    <a:pt x="8293" y="6880"/>
                  </a:cubicBezTo>
                  <a:cubicBezTo>
                    <a:pt x="8133" y="6912"/>
                    <a:pt x="8004" y="6944"/>
                    <a:pt x="7908" y="6976"/>
                  </a:cubicBezTo>
                  <a:cubicBezTo>
                    <a:pt x="7811" y="7008"/>
                    <a:pt x="7715" y="7008"/>
                    <a:pt x="7715" y="7008"/>
                  </a:cubicBezTo>
                  <a:cubicBezTo>
                    <a:pt x="7425" y="7008"/>
                    <a:pt x="6654" y="6976"/>
                    <a:pt x="5915" y="6880"/>
                  </a:cubicBezTo>
                  <a:cubicBezTo>
                    <a:pt x="5561" y="6815"/>
                    <a:pt x="5208" y="6751"/>
                    <a:pt x="4950" y="6655"/>
                  </a:cubicBezTo>
                  <a:cubicBezTo>
                    <a:pt x="4822" y="6622"/>
                    <a:pt x="4725" y="6558"/>
                    <a:pt x="4693" y="6526"/>
                  </a:cubicBezTo>
                  <a:lnTo>
                    <a:pt x="4629" y="6494"/>
                  </a:lnTo>
                  <a:lnTo>
                    <a:pt x="4629" y="6462"/>
                  </a:lnTo>
                  <a:cubicBezTo>
                    <a:pt x="4629" y="6430"/>
                    <a:pt x="4629" y="6430"/>
                    <a:pt x="4693" y="6365"/>
                  </a:cubicBezTo>
                  <a:cubicBezTo>
                    <a:pt x="4822" y="6269"/>
                    <a:pt x="5079" y="6172"/>
                    <a:pt x="5400" y="6108"/>
                  </a:cubicBezTo>
                  <a:cubicBezTo>
                    <a:pt x="5722" y="6044"/>
                    <a:pt x="6075" y="5979"/>
                    <a:pt x="6429" y="5947"/>
                  </a:cubicBezTo>
                  <a:cubicBezTo>
                    <a:pt x="6718" y="5883"/>
                    <a:pt x="7072" y="5787"/>
                    <a:pt x="7458" y="5594"/>
                  </a:cubicBezTo>
                  <a:cubicBezTo>
                    <a:pt x="8036" y="5369"/>
                    <a:pt x="8743" y="5015"/>
                    <a:pt x="9258" y="4662"/>
                  </a:cubicBezTo>
                  <a:cubicBezTo>
                    <a:pt x="9547" y="4501"/>
                    <a:pt x="9772" y="4340"/>
                    <a:pt x="9965" y="4212"/>
                  </a:cubicBezTo>
                  <a:cubicBezTo>
                    <a:pt x="10029" y="4147"/>
                    <a:pt x="10126" y="4083"/>
                    <a:pt x="10190" y="4019"/>
                  </a:cubicBezTo>
                  <a:lnTo>
                    <a:pt x="10254" y="3890"/>
                  </a:lnTo>
                  <a:cubicBezTo>
                    <a:pt x="10286" y="3858"/>
                    <a:pt x="10318" y="3794"/>
                    <a:pt x="10318" y="3697"/>
                  </a:cubicBezTo>
                  <a:cubicBezTo>
                    <a:pt x="10318" y="3633"/>
                    <a:pt x="10286" y="3569"/>
                    <a:pt x="10254" y="3536"/>
                  </a:cubicBezTo>
                  <a:cubicBezTo>
                    <a:pt x="10190" y="3440"/>
                    <a:pt x="10126" y="3408"/>
                    <a:pt x="10061" y="3376"/>
                  </a:cubicBezTo>
                  <a:lnTo>
                    <a:pt x="9901" y="3376"/>
                  </a:lnTo>
                  <a:cubicBezTo>
                    <a:pt x="9001" y="3376"/>
                    <a:pt x="6236" y="3504"/>
                    <a:pt x="6236" y="3504"/>
                  </a:cubicBezTo>
                  <a:cubicBezTo>
                    <a:pt x="6204" y="3504"/>
                    <a:pt x="6140" y="3536"/>
                    <a:pt x="6108" y="3569"/>
                  </a:cubicBezTo>
                  <a:lnTo>
                    <a:pt x="1093" y="7555"/>
                  </a:lnTo>
                  <a:lnTo>
                    <a:pt x="745" y="7444"/>
                  </a:lnTo>
                  <a:lnTo>
                    <a:pt x="745" y="7444"/>
                  </a:lnTo>
                  <a:cubicBezTo>
                    <a:pt x="1073" y="7011"/>
                    <a:pt x="1711" y="6173"/>
                    <a:pt x="2379" y="5304"/>
                  </a:cubicBezTo>
                  <a:cubicBezTo>
                    <a:pt x="2893" y="4662"/>
                    <a:pt x="3407" y="3987"/>
                    <a:pt x="3825" y="3440"/>
                  </a:cubicBezTo>
                  <a:cubicBezTo>
                    <a:pt x="4243" y="2861"/>
                    <a:pt x="4565" y="2411"/>
                    <a:pt x="4725" y="2186"/>
                  </a:cubicBezTo>
                  <a:cubicBezTo>
                    <a:pt x="4983" y="1801"/>
                    <a:pt x="5400" y="1383"/>
                    <a:pt x="5883" y="1061"/>
                  </a:cubicBezTo>
                  <a:cubicBezTo>
                    <a:pt x="6365" y="740"/>
                    <a:pt x="6911" y="547"/>
                    <a:pt x="7458" y="547"/>
                  </a:cubicBezTo>
                  <a:close/>
                  <a:moveTo>
                    <a:pt x="7458" y="1"/>
                  </a:moveTo>
                  <a:cubicBezTo>
                    <a:pt x="6783" y="1"/>
                    <a:pt x="6140" y="258"/>
                    <a:pt x="5593" y="611"/>
                  </a:cubicBezTo>
                  <a:cubicBezTo>
                    <a:pt x="5047" y="997"/>
                    <a:pt x="4597" y="1447"/>
                    <a:pt x="4275" y="1897"/>
                  </a:cubicBezTo>
                  <a:cubicBezTo>
                    <a:pt x="4147" y="2090"/>
                    <a:pt x="3825" y="2540"/>
                    <a:pt x="3407" y="3119"/>
                  </a:cubicBezTo>
                  <a:cubicBezTo>
                    <a:pt x="2765" y="3954"/>
                    <a:pt x="1929" y="5015"/>
                    <a:pt x="1254" y="5883"/>
                  </a:cubicBezTo>
                  <a:cubicBezTo>
                    <a:pt x="579" y="6751"/>
                    <a:pt x="64" y="7394"/>
                    <a:pt x="64" y="7394"/>
                  </a:cubicBezTo>
                  <a:cubicBezTo>
                    <a:pt x="32" y="7458"/>
                    <a:pt x="0" y="7555"/>
                    <a:pt x="32" y="7651"/>
                  </a:cubicBezTo>
                  <a:cubicBezTo>
                    <a:pt x="64" y="7715"/>
                    <a:pt x="129" y="7780"/>
                    <a:pt x="193" y="7812"/>
                  </a:cubicBezTo>
                  <a:lnTo>
                    <a:pt x="1061" y="8101"/>
                  </a:lnTo>
                  <a:cubicBezTo>
                    <a:pt x="1101" y="8114"/>
                    <a:pt x="1141" y="8122"/>
                    <a:pt x="1178" y="8122"/>
                  </a:cubicBezTo>
                  <a:cubicBezTo>
                    <a:pt x="1232" y="8122"/>
                    <a:pt x="1280" y="8107"/>
                    <a:pt x="1318" y="8069"/>
                  </a:cubicBezTo>
                  <a:lnTo>
                    <a:pt x="6353" y="4047"/>
                  </a:lnTo>
                  <a:lnTo>
                    <a:pt x="6353" y="4047"/>
                  </a:lnTo>
                  <a:cubicBezTo>
                    <a:pt x="6564" y="4038"/>
                    <a:pt x="7141" y="4012"/>
                    <a:pt x="7779" y="3987"/>
                  </a:cubicBezTo>
                  <a:cubicBezTo>
                    <a:pt x="8340" y="3963"/>
                    <a:pt x="8986" y="3923"/>
                    <a:pt x="9457" y="3903"/>
                  </a:cubicBezTo>
                  <a:lnTo>
                    <a:pt x="9457" y="3903"/>
                  </a:lnTo>
                  <a:cubicBezTo>
                    <a:pt x="9107" y="4155"/>
                    <a:pt x="8566" y="4490"/>
                    <a:pt x="8004" y="4758"/>
                  </a:cubicBezTo>
                  <a:cubicBezTo>
                    <a:pt x="7683" y="4919"/>
                    <a:pt x="7329" y="5079"/>
                    <a:pt x="7040" y="5208"/>
                  </a:cubicBezTo>
                  <a:cubicBezTo>
                    <a:pt x="6750" y="5304"/>
                    <a:pt x="6525" y="5401"/>
                    <a:pt x="6365" y="5401"/>
                  </a:cubicBezTo>
                  <a:cubicBezTo>
                    <a:pt x="5883" y="5465"/>
                    <a:pt x="5368" y="5562"/>
                    <a:pt x="4950" y="5658"/>
                  </a:cubicBezTo>
                  <a:cubicBezTo>
                    <a:pt x="4725" y="5722"/>
                    <a:pt x="4532" y="5819"/>
                    <a:pt x="4372" y="5915"/>
                  </a:cubicBezTo>
                  <a:cubicBezTo>
                    <a:pt x="4211" y="6044"/>
                    <a:pt x="4082" y="6237"/>
                    <a:pt x="4082" y="6462"/>
                  </a:cubicBezTo>
                  <a:cubicBezTo>
                    <a:pt x="4082" y="6494"/>
                    <a:pt x="4082" y="6558"/>
                    <a:pt x="4115" y="6622"/>
                  </a:cubicBezTo>
                  <a:cubicBezTo>
                    <a:pt x="4147" y="6783"/>
                    <a:pt x="4275" y="6880"/>
                    <a:pt x="4372" y="6976"/>
                  </a:cubicBezTo>
                  <a:cubicBezTo>
                    <a:pt x="4565" y="7105"/>
                    <a:pt x="4854" y="7201"/>
                    <a:pt x="5143" y="7265"/>
                  </a:cubicBezTo>
                  <a:cubicBezTo>
                    <a:pt x="6043" y="7490"/>
                    <a:pt x="7297" y="7555"/>
                    <a:pt x="7715" y="7555"/>
                  </a:cubicBezTo>
                  <a:cubicBezTo>
                    <a:pt x="7843" y="7555"/>
                    <a:pt x="7972" y="7522"/>
                    <a:pt x="8133" y="7490"/>
                  </a:cubicBezTo>
                  <a:cubicBezTo>
                    <a:pt x="8743" y="7330"/>
                    <a:pt x="9836" y="6976"/>
                    <a:pt x="10769" y="6655"/>
                  </a:cubicBezTo>
                  <a:cubicBezTo>
                    <a:pt x="11669" y="6365"/>
                    <a:pt x="12472" y="6076"/>
                    <a:pt x="12472" y="6076"/>
                  </a:cubicBezTo>
                  <a:lnTo>
                    <a:pt x="12536" y="6076"/>
                  </a:lnTo>
                  <a:cubicBezTo>
                    <a:pt x="12890" y="6108"/>
                    <a:pt x="13694" y="6140"/>
                    <a:pt x="14690" y="6237"/>
                  </a:cubicBezTo>
                  <a:lnTo>
                    <a:pt x="14979" y="6237"/>
                  </a:lnTo>
                  <a:cubicBezTo>
                    <a:pt x="15719" y="6237"/>
                    <a:pt x="16555" y="6012"/>
                    <a:pt x="17262" y="5787"/>
                  </a:cubicBezTo>
                  <a:cubicBezTo>
                    <a:pt x="17803" y="5606"/>
                    <a:pt x="18240" y="5426"/>
                    <a:pt x="18393" y="5362"/>
                  </a:cubicBezTo>
                  <a:lnTo>
                    <a:pt x="18393" y="5362"/>
                  </a:lnTo>
                  <a:cubicBezTo>
                    <a:pt x="19131" y="5541"/>
                    <a:pt x="23746" y="6658"/>
                    <a:pt x="28577" y="7747"/>
                  </a:cubicBezTo>
                  <a:cubicBezTo>
                    <a:pt x="31212" y="8358"/>
                    <a:pt x="33913" y="8969"/>
                    <a:pt x="36066" y="9419"/>
                  </a:cubicBezTo>
                  <a:cubicBezTo>
                    <a:pt x="37159" y="9644"/>
                    <a:pt x="38091" y="9837"/>
                    <a:pt x="38831" y="9965"/>
                  </a:cubicBezTo>
                  <a:cubicBezTo>
                    <a:pt x="39602" y="10094"/>
                    <a:pt x="40116" y="10158"/>
                    <a:pt x="40406" y="10158"/>
                  </a:cubicBezTo>
                  <a:lnTo>
                    <a:pt x="40502" y="10158"/>
                  </a:lnTo>
                  <a:cubicBezTo>
                    <a:pt x="40727" y="10158"/>
                    <a:pt x="40920" y="10030"/>
                    <a:pt x="41049" y="9869"/>
                  </a:cubicBezTo>
                  <a:cubicBezTo>
                    <a:pt x="41241" y="9612"/>
                    <a:pt x="41370" y="9290"/>
                    <a:pt x="41466" y="8872"/>
                  </a:cubicBezTo>
                  <a:cubicBezTo>
                    <a:pt x="41563" y="8487"/>
                    <a:pt x="41627" y="8005"/>
                    <a:pt x="41627" y="7458"/>
                  </a:cubicBezTo>
                  <a:cubicBezTo>
                    <a:pt x="41627" y="6237"/>
                    <a:pt x="41338" y="4790"/>
                    <a:pt x="40663" y="3536"/>
                  </a:cubicBezTo>
                  <a:cubicBezTo>
                    <a:pt x="39956" y="2283"/>
                    <a:pt x="38831" y="1222"/>
                    <a:pt x="37191" y="901"/>
                  </a:cubicBezTo>
                  <a:lnTo>
                    <a:pt x="37095" y="901"/>
                  </a:lnTo>
                  <a:lnTo>
                    <a:pt x="20552" y="2504"/>
                  </a:lnTo>
                  <a:lnTo>
                    <a:pt x="20552" y="2504"/>
                  </a:lnTo>
                  <a:cubicBezTo>
                    <a:pt x="20288" y="2450"/>
                    <a:pt x="17560" y="1899"/>
                    <a:pt x="14658" y="1319"/>
                  </a:cubicBezTo>
                  <a:cubicBezTo>
                    <a:pt x="13147" y="1029"/>
                    <a:pt x="11572" y="708"/>
                    <a:pt x="10318" y="483"/>
                  </a:cubicBezTo>
                  <a:cubicBezTo>
                    <a:pt x="9065" y="226"/>
                    <a:pt x="8101" y="65"/>
                    <a:pt x="7747" y="33"/>
                  </a:cubicBezTo>
                  <a:cubicBezTo>
                    <a:pt x="7650" y="1"/>
                    <a:pt x="7554" y="1"/>
                    <a:pt x="74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5"/>
            <p:cNvSpPr/>
            <p:nvPr/>
          </p:nvSpPr>
          <p:spPr>
            <a:xfrm>
              <a:off x="4233075" y="4101575"/>
              <a:ext cx="677475" cy="1267625"/>
            </a:xfrm>
            <a:custGeom>
              <a:rect b="b" l="l" r="r" t="t"/>
              <a:pathLst>
                <a:path extrusionOk="0" h="50705" w="27099">
                  <a:moveTo>
                    <a:pt x="17643" y="0"/>
                  </a:moveTo>
                  <a:cubicBezTo>
                    <a:pt x="10633" y="0"/>
                    <a:pt x="2797" y="6795"/>
                    <a:pt x="2797" y="6795"/>
                  </a:cubicBezTo>
                  <a:lnTo>
                    <a:pt x="1" y="50705"/>
                  </a:lnTo>
                  <a:lnTo>
                    <a:pt x="21087" y="50705"/>
                  </a:lnTo>
                  <a:lnTo>
                    <a:pt x="27098" y="4320"/>
                  </a:lnTo>
                  <a:cubicBezTo>
                    <a:pt x="27098" y="4320"/>
                    <a:pt x="25298" y="366"/>
                    <a:pt x="18162" y="13"/>
                  </a:cubicBezTo>
                  <a:cubicBezTo>
                    <a:pt x="17990" y="4"/>
                    <a:pt x="17817" y="0"/>
                    <a:pt x="17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35"/>
            <p:cNvSpPr/>
            <p:nvPr/>
          </p:nvSpPr>
          <p:spPr>
            <a:xfrm>
              <a:off x="4226650" y="4094650"/>
              <a:ext cx="690325" cy="1280975"/>
            </a:xfrm>
            <a:custGeom>
              <a:rect b="b" l="l" r="r" t="t"/>
              <a:pathLst>
                <a:path extrusionOk="0" h="51239" w="27613">
                  <a:moveTo>
                    <a:pt x="17905" y="547"/>
                  </a:moveTo>
                  <a:cubicBezTo>
                    <a:pt x="18066" y="547"/>
                    <a:pt x="18226" y="547"/>
                    <a:pt x="18419" y="579"/>
                  </a:cubicBezTo>
                  <a:cubicBezTo>
                    <a:pt x="21923" y="740"/>
                    <a:pt x="24109" y="1801"/>
                    <a:pt x="25395" y="2797"/>
                  </a:cubicBezTo>
                  <a:cubicBezTo>
                    <a:pt x="26037" y="3279"/>
                    <a:pt x="26487" y="3761"/>
                    <a:pt x="26745" y="4115"/>
                  </a:cubicBezTo>
                  <a:cubicBezTo>
                    <a:pt x="26873" y="4308"/>
                    <a:pt x="26970" y="4436"/>
                    <a:pt x="27034" y="4533"/>
                  </a:cubicBezTo>
                  <a:cubicBezTo>
                    <a:pt x="27060" y="4586"/>
                    <a:pt x="27065" y="4617"/>
                    <a:pt x="27084" y="4644"/>
                  </a:cubicBezTo>
                  <a:lnTo>
                    <a:pt x="27084" y="4644"/>
                  </a:lnTo>
                  <a:lnTo>
                    <a:pt x="21119" y="50692"/>
                  </a:lnTo>
                  <a:lnTo>
                    <a:pt x="547" y="50692"/>
                  </a:lnTo>
                  <a:lnTo>
                    <a:pt x="3339" y="7179"/>
                  </a:lnTo>
                  <a:lnTo>
                    <a:pt x="3339" y="7179"/>
                  </a:lnTo>
                  <a:cubicBezTo>
                    <a:pt x="3838" y="6784"/>
                    <a:pt x="5838" y="5146"/>
                    <a:pt x="8519" y="3601"/>
                  </a:cubicBezTo>
                  <a:cubicBezTo>
                    <a:pt x="11251" y="2026"/>
                    <a:pt x="14690" y="547"/>
                    <a:pt x="17905" y="547"/>
                  </a:cubicBezTo>
                  <a:close/>
                  <a:moveTo>
                    <a:pt x="17905" y="0"/>
                  </a:moveTo>
                  <a:cubicBezTo>
                    <a:pt x="14305" y="33"/>
                    <a:pt x="10576" y="1736"/>
                    <a:pt x="7715" y="3440"/>
                  </a:cubicBezTo>
                  <a:cubicBezTo>
                    <a:pt x="4854" y="5176"/>
                    <a:pt x="2893" y="6879"/>
                    <a:pt x="2893" y="6879"/>
                  </a:cubicBezTo>
                  <a:cubicBezTo>
                    <a:pt x="2829" y="6912"/>
                    <a:pt x="2797" y="7008"/>
                    <a:pt x="2797" y="7072"/>
                  </a:cubicBezTo>
                  <a:lnTo>
                    <a:pt x="0" y="50950"/>
                  </a:lnTo>
                  <a:cubicBezTo>
                    <a:pt x="0" y="51046"/>
                    <a:pt x="33" y="51110"/>
                    <a:pt x="65" y="51142"/>
                  </a:cubicBezTo>
                  <a:cubicBezTo>
                    <a:pt x="129" y="51207"/>
                    <a:pt x="193" y="51239"/>
                    <a:pt x="258" y="51239"/>
                  </a:cubicBezTo>
                  <a:lnTo>
                    <a:pt x="21344" y="51239"/>
                  </a:lnTo>
                  <a:cubicBezTo>
                    <a:pt x="21473" y="51239"/>
                    <a:pt x="21601" y="51142"/>
                    <a:pt x="21601" y="51014"/>
                  </a:cubicBezTo>
                  <a:lnTo>
                    <a:pt x="27613" y="4629"/>
                  </a:lnTo>
                  <a:cubicBezTo>
                    <a:pt x="27613" y="4565"/>
                    <a:pt x="27613" y="4501"/>
                    <a:pt x="27580" y="4469"/>
                  </a:cubicBezTo>
                  <a:cubicBezTo>
                    <a:pt x="27580" y="4436"/>
                    <a:pt x="27098" y="3408"/>
                    <a:pt x="25716" y="2347"/>
                  </a:cubicBezTo>
                  <a:cubicBezTo>
                    <a:pt x="24334" y="1286"/>
                    <a:pt x="22052" y="193"/>
                    <a:pt x="18419" y="33"/>
                  </a:cubicBezTo>
                  <a:cubicBezTo>
                    <a:pt x="18258" y="33"/>
                    <a:pt x="18066" y="0"/>
                    <a:pt x="1790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35"/>
            <p:cNvSpPr/>
            <p:nvPr/>
          </p:nvSpPr>
          <p:spPr>
            <a:xfrm>
              <a:off x="4030575" y="4125175"/>
              <a:ext cx="497450" cy="1244825"/>
            </a:xfrm>
            <a:custGeom>
              <a:rect b="b" l="l" r="r" t="t"/>
              <a:pathLst>
                <a:path extrusionOk="0" h="49793" w="19898">
                  <a:moveTo>
                    <a:pt x="18869" y="1"/>
                  </a:moveTo>
                  <a:cubicBezTo>
                    <a:pt x="18869" y="1"/>
                    <a:pt x="3568" y="6430"/>
                    <a:pt x="3568" y="7426"/>
                  </a:cubicBezTo>
                  <a:cubicBezTo>
                    <a:pt x="3568" y="8455"/>
                    <a:pt x="3729" y="8037"/>
                    <a:pt x="3729" y="10062"/>
                  </a:cubicBezTo>
                  <a:cubicBezTo>
                    <a:pt x="3729" y="11959"/>
                    <a:pt x="482" y="44907"/>
                    <a:pt x="0" y="49793"/>
                  </a:cubicBezTo>
                  <a:lnTo>
                    <a:pt x="11251" y="49793"/>
                  </a:lnTo>
                  <a:cubicBezTo>
                    <a:pt x="11958" y="45260"/>
                    <a:pt x="16490" y="16748"/>
                    <a:pt x="17422" y="13116"/>
                  </a:cubicBezTo>
                  <a:cubicBezTo>
                    <a:pt x="18451" y="9194"/>
                    <a:pt x="19898" y="5851"/>
                    <a:pt x="19898" y="5851"/>
                  </a:cubicBezTo>
                  <a:lnTo>
                    <a:pt x="1886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35"/>
            <p:cNvSpPr/>
            <p:nvPr/>
          </p:nvSpPr>
          <p:spPr>
            <a:xfrm>
              <a:off x="4023325" y="4118950"/>
              <a:ext cx="511125" cy="1257475"/>
            </a:xfrm>
            <a:custGeom>
              <a:rect b="b" l="l" r="r" t="t"/>
              <a:pathLst>
                <a:path extrusionOk="0" h="50299" w="20445">
                  <a:moveTo>
                    <a:pt x="4133" y="7733"/>
                  </a:moveTo>
                  <a:lnTo>
                    <a:pt x="4148" y="7740"/>
                  </a:lnTo>
                  <a:lnTo>
                    <a:pt x="4115" y="7740"/>
                  </a:lnTo>
                  <a:cubicBezTo>
                    <a:pt x="4121" y="7740"/>
                    <a:pt x="4126" y="7737"/>
                    <a:pt x="4133" y="7733"/>
                  </a:cubicBezTo>
                  <a:close/>
                  <a:moveTo>
                    <a:pt x="18958" y="635"/>
                  </a:moveTo>
                  <a:lnTo>
                    <a:pt x="19911" y="6023"/>
                  </a:lnTo>
                  <a:lnTo>
                    <a:pt x="19911" y="6023"/>
                  </a:lnTo>
                  <a:cubicBezTo>
                    <a:pt x="19736" y="6460"/>
                    <a:pt x="18414" y="9615"/>
                    <a:pt x="17455" y="13301"/>
                  </a:cubicBezTo>
                  <a:cubicBezTo>
                    <a:pt x="17198" y="14233"/>
                    <a:pt x="16748" y="16676"/>
                    <a:pt x="16170" y="19955"/>
                  </a:cubicBezTo>
                  <a:cubicBezTo>
                    <a:pt x="14532" y="29496"/>
                    <a:pt x="11908" y="45916"/>
                    <a:pt x="11318" y="49785"/>
                  </a:cubicBezTo>
                  <a:lnTo>
                    <a:pt x="578" y="49785"/>
                  </a:lnTo>
                  <a:cubicBezTo>
                    <a:pt x="871" y="46952"/>
                    <a:pt x="1768" y="37824"/>
                    <a:pt x="2605" y="29084"/>
                  </a:cubicBezTo>
                  <a:cubicBezTo>
                    <a:pt x="3022" y="24519"/>
                    <a:pt x="3472" y="20083"/>
                    <a:pt x="3762" y="16644"/>
                  </a:cubicBezTo>
                  <a:cubicBezTo>
                    <a:pt x="3922" y="14940"/>
                    <a:pt x="4051" y="13461"/>
                    <a:pt x="4148" y="12368"/>
                  </a:cubicBezTo>
                  <a:cubicBezTo>
                    <a:pt x="4244" y="11276"/>
                    <a:pt x="4276" y="10568"/>
                    <a:pt x="4276" y="10311"/>
                  </a:cubicBezTo>
                  <a:cubicBezTo>
                    <a:pt x="4276" y="9283"/>
                    <a:pt x="4244" y="8865"/>
                    <a:pt x="4212" y="8575"/>
                  </a:cubicBezTo>
                  <a:cubicBezTo>
                    <a:pt x="4181" y="8295"/>
                    <a:pt x="4149" y="8196"/>
                    <a:pt x="4148" y="7722"/>
                  </a:cubicBezTo>
                  <a:lnTo>
                    <a:pt x="4148" y="7722"/>
                  </a:lnTo>
                  <a:cubicBezTo>
                    <a:pt x="4185" y="7689"/>
                    <a:pt x="4245" y="7618"/>
                    <a:pt x="4340" y="7547"/>
                  </a:cubicBezTo>
                  <a:cubicBezTo>
                    <a:pt x="4855" y="7129"/>
                    <a:pt x="6044" y="6486"/>
                    <a:pt x="7555" y="5747"/>
                  </a:cubicBezTo>
                  <a:cubicBezTo>
                    <a:pt x="9805" y="4654"/>
                    <a:pt x="12730" y="3336"/>
                    <a:pt x="15109" y="2307"/>
                  </a:cubicBezTo>
                  <a:cubicBezTo>
                    <a:pt x="16298" y="1793"/>
                    <a:pt x="17327" y="1343"/>
                    <a:pt x="18066" y="1021"/>
                  </a:cubicBezTo>
                  <a:cubicBezTo>
                    <a:pt x="18448" y="855"/>
                    <a:pt x="18753" y="723"/>
                    <a:pt x="18958" y="635"/>
                  </a:cubicBezTo>
                  <a:close/>
                  <a:moveTo>
                    <a:pt x="19175" y="1"/>
                  </a:moveTo>
                  <a:cubicBezTo>
                    <a:pt x="19135" y="1"/>
                    <a:pt x="19095" y="9"/>
                    <a:pt x="19063" y="25"/>
                  </a:cubicBezTo>
                  <a:cubicBezTo>
                    <a:pt x="19063" y="25"/>
                    <a:pt x="15237" y="1632"/>
                    <a:pt x="11412" y="3336"/>
                  </a:cubicBezTo>
                  <a:cubicBezTo>
                    <a:pt x="9483" y="4204"/>
                    <a:pt x="7587" y="5104"/>
                    <a:pt x="6140" y="5875"/>
                  </a:cubicBezTo>
                  <a:cubicBezTo>
                    <a:pt x="5401" y="6229"/>
                    <a:pt x="4823" y="6582"/>
                    <a:pt x="4373" y="6840"/>
                  </a:cubicBezTo>
                  <a:cubicBezTo>
                    <a:pt x="4180" y="7000"/>
                    <a:pt x="3987" y="7129"/>
                    <a:pt x="3858" y="7225"/>
                  </a:cubicBezTo>
                  <a:cubicBezTo>
                    <a:pt x="3794" y="7290"/>
                    <a:pt x="3730" y="7354"/>
                    <a:pt x="3697" y="7418"/>
                  </a:cubicBezTo>
                  <a:cubicBezTo>
                    <a:pt x="3665" y="7482"/>
                    <a:pt x="3601" y="7579"/>
                    <a:pt x="3601" y="7675"/>
                  </a:cubicBezTo>
                  <a:cubicBezTo>
                    <a:pt x="3601" y="8222"/>
                    <a:pt x="3633" y="8383"/>
                    <a:pt x="3665" y="8640"/>
                  </a:cubicBezTo>
                  <a:cubicBezTo>
                    <a:pt x="3697" y="8929"/>
                    <a:pt x="3762" y="9283"/>
                    <a:pt x="3762" y="10311"/>
                  </a:cubicBezTo>
                  <a:cubicBezTo>
                    <a:pt x="3762" y="10536"/>
                    <a:pt x="3697" y="11243"/>
                    <a:pt x="3601" y="12336"/>
                  </a:cubicBezTo>
                  <a:cubicBezTo>
                    <a:pt x="2990" y="19955"/>
                    <a:pt x="451" y="45734"/>
                    <a:pt x="33" y="50010"/>
                  </a:cubicBezTo>
                  <a:cubicBezTo>
                    <a:pt x="1" y="50074"/>
                    <a:pt x="33" y="50170"/>
                    <a:pt x="97" y="50235"/>
                  </a:cubicBezTo>
                  <a:cubicBezTo>
                    <a:pt x="129" y="50267"/>
                    <a:pt x="226" y="50299"/>
                    <a:pt x="290" y="50299"/>
                  </a:cubicBezTo>
                  <a:lnTo>
                    <a:pt x="11541" y="50299"/>
                  </a:lnTo>
                  <a:cubicBezTo>
                    <a:pt x="11669" y="50299"/>
                    <a:pt x="11798" y="50203"/>
                    <a:pt x="11798" y="50074"/>
                  </a:cubicBezTo>
                  <a:cubicBezTo>
                    <a:pt x="12151" y="47824"/>
                    <a:pt x="13469" y="39563"/>
                    <a:pt x="14819" y="31398"/>
                  </a:cubicBezTo>
                  <a:cubicBezTo>
                    <a:pt x="15462" y="27316"/>
                    <a:pt x="16137" y="23298"/>
                    <a:pt x="16716" y="20019"/>
                  </a:cubicBezTo>
                  <a:cubicBezTo>
                    <a:pt x="17262" y="16772"/>
                    <a:pt x="17745" y="14329"/>
                    <a:pt x="17970" y="13429"/>
                  </a:cubicBezTo>
                  <a:cubicBezTo>
                    <a:pt x="18484" y="11468"/>
                    <a:pt x="19095" y="9668"/>
                    <a:pt x="19577" y="8350"/>
                  </a:cubicBezTo>
                  <a:cubicBezTo>
                    <a:pt x="19834" y="7675"/>
                    <a:pt x="20027" y="7161"/>
                    <a:pt x="20188" y="6775"/>
                  </a:cubicBezTo>
                  <a:cubicBezTo>
                    <a:pt x="20348" y="6390"/>
                    <a:pt x="20413" y="6197"/>
                    <a:pt x="20413" y="6197"/>
                  </a:cubicBezTo>
                  <a:cubicBezTo>
                    <a:pt x="20445" y="6132"/>
                    <a:pt x="20445" y="6100"/>
                    <a:pt x="20445" y="6036"/>
                  </a:cubicBezTo>
                  <a:lnTo>
                    <a:pt x="19416" y="218"/>
                  </a:lnTo>
                  <a:cubicBezTo>
                    <a:pt x="19416" y="121"/>
                    <a:pt x="19352" y="57"/>
                    <a:pt x="19288" y="25"/>
                  </a:cubicBezTo>
                  <a:cubicBezTo>
                    <a:pt x="19255" y="9"/>
                    <a:pt x="19215" y="1"/>
                    <a:pt x="191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35"/>
            <p:cNvSpPr/>
            <p:nvPr/>
          </p:nvSpPr>
          <p:spPr>
            <a:xfrm>
              <a:off x="4349600" y="4100275"/>
              <a:ext cx="131025" cy="192900"/>
            </a:xfrm>
            <a:custGeom>
              <a:rect b="b" l="l" r="r" t="t"/>
              <a:pathLst>
                <a:path extrusionOk="0" h="7716" w="5241">
                  <a:moveTo>
                    <a:pt x="2765" y="0"/>
                  </a:moveTo>
                  <a:lnTo>
                    <a:pt x="1" y="7715"/>
                  </a:lnTo>
                  <a:lnTo>
                    <a:pt x="5240" y="5240"/>
                  </a:lnTo>
                  <a:lnTo>
                    <a:pt x="2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35"/>
            <p:cNvSpPr/>
            <p:nvPr/>
          </p:nvSpPr>
          <p:spPr>
            <a:xfrm>
              <a:off x="4342375" y="4093050"/>
              <a:ext cx="145475" cy="206625"/>
            </a:xfrm>
            <a:custGeom>
              <a:rect b="b" l="l" r="r" t="t"/>
              <a:pathLst>
                <a:path extrusionOk="0" h="8265" w="5819">
                  <a:moveTo>
                    <a:pt x="3088" y="1001"/>
                  </a:moveTo>
                  <a:lnTo>
                    <a:pt x="5175" y="5400"/>
                  </a:lnTo>
                  <a:lnTo>
                    <a:pt x="740" y="7490"/>
                  </a:lnTo>
                  <a:lnTo>
                    <a:pt x="740" y="7490"/>
                  </a:lnTo>
                  <a:lnTo>
                    <a:pt x="3088" y="1001"/>
                  </a:lnTo>
                  <a:close/>
                  <a:moveTo>
                    <a:pt x="3054" y="0"/>
                  </a:moveTo>
                  <a:cubicBezTo>
                    <a:pt x="2925" y="32"/>
                    <a:pt x="2829" y="97"/>
                    <a:pt x="2797" y="193"/>
                  </a:cubicBezTo>
                  <a:lnTo>
                    <a:pt x="32" y="7908"/>
                  </a:lnTo>
                  <a:cubicBezTo>
                    <a:pt x="0" y="8004"/>
                    <a:pt x="32" y="8133"/>
                    <a:pt x="97" y="8197"/>
                  </a:cubicBezTo>
                  <a:cubicBezTo>
                    <a:pt x="156" y="8237"/>
                    <a:pt x="216" y="8264"/>
                    <a:pt x="275" y="8264"/>
                  </a:cubicBezTo>
                  <a:cubicBezTo>
                    <a:pt x="312" y="8264"/>
                    <a:pt x="349" y="8254"/>
                    <a:pt x="386" y="8229"/>
                  </a:cubicBezTo>
                  <a:lnTo>
                    <a:pt x="5625" y="5754"/>
                  </a:lnTo>
                  <a:cubicBezTo>
                    <a:pt x="5690" y="5722"/>
                    <a:pt x="5754" y="5690"/>
                    <a:pt x="5786" y="5625"/>
                  </a:cubicBezTo>
                  <a:cubicBezTo>
                    <a:pt x="5818" y="5529"/>
                    <a:pt x="5786" y="5465"/>
                    <a:pt x="5754" y="5400"/>
                  </a:cubicBezTo>
                  <a:lnTo>
                    <a:pt x="3279" y="161"/>
                  </a:lnTo>
                  <a:cubicBezTo>
                    <a:pt x="3247" y="64"/>
                    <a:pt x="3150" y="0"/>
                    <a:pt x="30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35"/>
            <p:cNvSpPr/>
            <p:nvPr/>
          </p:nvSpPr>
          <p:spPr>
            <a:xfrm>
              <a:off x="4418700" y="3834275"/>
              <a:ext cx="451675" cy="495050"/>
            </a:xfrm>
            <a:custGeom>
              <a:rect b="b" l="l" r="r" t="t"/>
              <a:pathLst>
                <a:path extrusionOk="0" h="19802" w="18067">
                  <a:moveTo>
                    <a:pt x="10641" y="1"/>
                  </a:moveTo>
                  <a:lnTo>
                    <a:pt x="1" y="10640"/>
                  </a:lnTo>
                  <a:lnTo>
                    <a:pt x="3505" y="19802"/>
                  </a:lnTo>
                  <a:lnTo>
                    <a:pt x="10062" y="7426"/>
                  </a:lnTo>
                  <a:lnTo>
                    <a:pt x="17198" y="7426"/>
                  </a:lnTo>
                  <a:lnTo>
                    <a:pt x="18066" y="579"/>
                  </a:lnTo>
                  <a:lnTo>
                    <a:pt x="1064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35"/>
            <p:cNvSpPr/>
            <p:nvPr/>
          </p:nvSpPr>
          <p:spPr>
            <a:xfrm>
              <a:off x="4411475" y="3827525"/>
              <a:ext cx="465325" cy="508450"/>
            </a:xfrm>
            <a:custGeom>
              <a:rect b="b" l="l" r="r" t="t"/>
              <a:pathLst>
                <a:path extrusionOk="0" h="20338" w="18613">
                  <a:moveTo>
                    <a:pt x="11026" y="560"/>
                  </a:moveTo>
                  <a:lnTo>
                    <a:pt x="18032" y="1085"/>
                  </a:lnTo>
                  <a:lnTo>
                    <a:pt x="18032" y="1085"/>
                  </a:lnTo>
                  <a:lnTo>
                    <a:pt x="17230" y="7439"/>
                  </a:lnTo>
                  <a:lnTo>
                    <a:pt x="10351" y="7439"/>
                  </a:lnTo>
                  <a:cubicBezTo>
                    <a:pt x="10223" y="7439"/>
                    <a:pt x="10158" y="7471"/>
                    <a:pt x="10094" y="7567"/>
                  </a:cubicBezTo>
                  <a:lnTo>
                    <a:pt x="3826" y="19429"/>
                  </a:lnTo>
                  <a:lnTo>
                    <a:pt x="611" y="10975"/>
                  </a:lnTo>
                  <a:lnTo>
                    <a:pt x="11026" y="560"/>
                  </a:lnTo>
                  <a:close/>
                  <a:moveTo>
                    <a:pt x="10873" y="1"/>
                  </a:moveTo>
                  <a:cubicBezTo>
                    <a:pt x="10818" y="1"/>
                    <a:pt x="10760" y="31"/>
                    <a:pt x="10737" y="78"/>
                  </a:cubicBezTo>
                  <a:lnTo>
                    <a:pt x="97" y="10718"/>
                  </a:lnTo>
                  <a:cubicBezTo>
                    <a:pt x="33" y="10782"/>
                    <a:pt x="1" y="10910"/>
                    <a:pt x="33" y="11007"/>
                  </a:cubicBezTo>
                  <a:lnTo>
                    <a:pt x="3537" y="20168"/>
                  </a:lnTo>
                  <a:cubicBezTo>
                    <a:pt x="3569" y="20265"/>
                    <a:pt x="3665" y="20329"/>
                    <a:pt x="3762" y="20329"/>
                  </a:cubicBezTo>
                  <a:cubicBezTo>
                    <a:pt x="3779" y="20335"/>
                    <a:pt x="3796" y="20337"/>
                    <a:pt x="3813" y="20337"/>
                  </a:cubicBezTo>
                  <a:cubicBezTo>
                    <a:pt x="3891" y="20337"/>
                    <a:pt x="3966" y="20280"/>
                    <a:pt x="4019" y="20200"/>
                  </a:cubicBezTo>
                  <a:lnTo>
                    <a:pt x="10512" y="7953"/>
                  </a:lnTo>
                  <a:lnTo>
                    <a:pt x="17487" y="7953"/>
                  </a:lnTo>
                  <a:cubicBezTo>
                    <a:pt x="17616" y="7953"/>
                    <a:pt x="17712" y="7857"/>
                    <a:pt x="17744" y="7728"/>
                  </a:cubicBezTo>
                  <a:lnTo>
                    <a:pt x="18612" y="881"/>
                  </a:lnTo>
                  <a:cubicBezTo>
                    <a:pt x="18612" y="817"/>
                    <a:pt x="18612" y="753"/>
                    <a:pt x="18548" y="689"/>
                  </a:cubicBezTo>
                  <a:cubicBezTo>
                    <a:pt x="18516" y="624"/>
                    <a:pt x="18452" y="592"/>
                    <a:pt x="18355" y="592"/>
                  </a:cubicBezTo>
                  <a:lnTo>
                    <a:pt x="10930" y="13"/>
                  </a:lnTo>
                  <a:cubicBezTo>
                    <a:pt x="10913" y="5"/>
                    <a:pt x="10893" y="1"/>
                    <a:pt x="108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35"/>
            <p:cNvSpPr/>
            <p:nvPr/>
          </p:nvSpPr>
          <p:spPr>
            <a:xfrm>
              <a:off x="4254775" y="3175150"/>
              <a:ext cx="542450" cy="1180025"/>
            </a:xfrm>
            <a:custGeom>
              <a:rect b="b" l="l" r="r" t="t"/>
              <a:pathLst>
                <a:path extrusionOk="0" h="47201" w="21698">
                  <a:moveTo>
                    <a:pt x="11463" y="0"/>
                  </a:moveTo>
                  <a:cubicBezTo>
                    <a:pt x="8617" y="0"/>
                    <a:pt x="6106" y="1038"/>
                    <a:pt x="3922" y="2611"/>
                  </a:cubicBezTo>
                  <a:cubicBezTo>
                    <a:pt x="3922" y="2611"/>
                    <a:pt x="579" y="4668"/>
                    <a:pt x="290" y="9908"/>
                  </a:cubicBezTo>
                  <a:cubicBezTo>
                    <a:pt x="0" y="15147"/>
                    <a:pt x="1158" y="28680"/>
                    <a:pt x="1897" y="30866"/>
                  </a:cubicBezTo>
                  <a:cubicBezTo>
                    <a:pt x="2554" y="32810"/>
                    <a:pt x="5499" y="34753"/>
                    <a:pt x="8087" y="34753"/>
                  </a:cubicBezTo>
                  <a:cubicBezTo>
                    <a:pt x="8410" y="34753"/>
                    <a:pt x="8727" y="34723"/>
                    <a:pt x="9033" y="34659"/>
                  </a:cubicBezTo>
                  <a:cubicBezTo>
                    <a:pt x="9033" y="34659"/>
                    <a:pt x="10165" y="47200"/>
                    <a:pt x="11464" y="47200"/>
                  </a:cubicBezTo>
                  <a:cubicBezTo>
                    <a:pt x="11479" y="47200"/>
                    <a:pt x="11493" y="47199"/>
                    <a:pt x="11508" y="47195"/>
                  </a:cubicBezTo>
                  <a:cubicBezTo>
                    <a:pt x="12826" y="46906"/>
                    <a:pt x="19673" y="37713"/>
                    <a:pt x="19962" y="35109"/>
                  </a:cubicBezTo>
                  <a:cubicBezTo>
                    <a:pt x="20251" y="32473"/>
                    <a:pt x="20669" y="24019"/>
                    <a:pt x="20669" y="24019"/>
                  </a:cubicBezTo>
                  <a:cubicBezTo>
                    <a:pt x="20669" y="24019"/>
                    <a:pt x="21698" y="17494"/>
                    <a:pt x="21698" y="12093"/>
                  </a:cubicBezTo>
                  <a:cubicBezTo>
                    <a:pt x="21698" y="6693"/>
                    <a:pt x="20380" y="2322"/>
                    <a:pt x="15719" y="746"/>
                  </a:cubicBezTo>
                  <a:cubicBezTo>
                    <a:pt x="14225" y="231"/>
                    <a:pt x="12807" y="0"/>
                    <a:pt x="114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35"/>
            <p:cNvSpPr/>
            <p:nvPr/>
          </p:nvSpPr>
          <p:spPr>
            <a:xfrm>
              <a:off x="4333525" y="3175150"/>
              <a:ext cx="463700" cy="450850"/>
            </a:xfrm>
            <a:custGeom>
              <a:rect b="b" l="l" r="r" t="t"/>
              <a:pathLst>
                <a:path extrusionOk="0" h="18034" w="18548">
                  <a:moveTo>
                    <a:pt x="8313" y="0"/>
                  </a:moveTo>
                  <a:cubicBezTo>
                    <a:pt x="5467" y="0"/>
                    <a:pt x="2956" y="1038"/>
                    <a:pt x="772" y="2611"/>
                  </a:cubicBezTo>
                  <a:cubicBezTo>
                    <a:pt x="772" y="2611"/>
                    <a:pt x="451" y="2836"/>
                    <a:pt x="1" y="3254"/>
                  </a:cubicBezTo>
                  <a:cubicBezTo>
                    <a:pt x="226" y="3414"/>
                    <a:pt x="1929" y="4379"/>
                    <a:pt x="5497" y="4379"/>
                  </a:cubicBezTo>
                  <a:cubicBezTo>
                    <a:pt x="9322" y="4379"/>
                    <a:pt x="14305" y="3800"/>
                    <a:pt x="14305" y="3800"/>
                  </a:cubicBezTo>
                  <a:lnTo>
                    <a:pt x="14305" y="3800"/>
                  </a:lnTo>
                  <a:cubicBezTo>
                    <a:pt x="14305" y="3800"/>
                    <a:pt x="12023" y="5954"/>
                    <a:pt x="11894" y="7497"/>
                  </a:cubicBezTo>
                  <a:cubicBezTo>
                    <a:pt x="11766" y="9072"/>
                    <a:pt x="12312" y="13058"/>
                    <a:pt x="13598" y="13765"/>
                  </a:cubicBezTo>
                  <a:cubicBezTo>
                    <a:pt x="14884" y="14472"/>
                    <a:pt x="13726" y="15758"/>
                    <a:pt x="14466" y="16883"/>
                  </a:cubicBezTo>
                  <a:cubicBezTo>
                    <a:pt x="14889" y="17556"/>
                    <a:pt x="15415" y="18033"/>
                    <a:pt x="16072" y="18033"/>
                  </a:cubicBezTo>
                  <a:cubicBezTo>
                    <a:pt x="16514" y="18033"/>
                    <a:pt x="17015" y="17818"/>
                    <a:pt x="17584" y="17301"/>
                  </a:cubicBezTo>
                  <a:cubicBezTo>
                    <a:pt x="17841" y="17076"/>
                    <a:pt x="18098" y="16658"/>
                    <a:pt x="18387" y="16079"/>
                  </a:cubicBezTo>
                  <a:cubicBezTo>
                    <a:pt x="18484" y="14761"/>
                    <a:pt x="18548" y="13379"/>
                    <a:pt x="18548" y="12093"/>
                  </a:cubicBezTo>
                  <a:cubicBezTo>
                    <a:pt x="18548" y="6693"/>
                    <a:pt x="17230" y="2322"/>
                    <a:pt x="12569" y="746"/>
                  </a:cubicBezTo>
                  <a:cubicBezTo>
                    <a:pt x="11075" y="231"/>
                    <a:pt x="9657" y="0"/>
                    <a:pt x="831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35"/>
            <p:cNvSpPr/>
            <p:nvPr/>
          </p:nvSpPr>
          <p:spPr>
            <a:xfrm>
              <a:off x="4253975" y="3168075"/>
              <a:ext cx="549700" cy="1193400"/>
            </a:xfrm>
            <a:custGeom>
              <a:rect b="b" l="l" r="r" t="t"/>
              <a:pathLst>
                <a:path extrusionOk="0" h="47736" w="21988">
                  <a:moveTo>
                    <a:pt x="3829" y="2675"/>
                  </a:moveTo>
                  <a:cubicBezTo>
                    <a:pt x="3829" y="2675"/>
                    <a:pt x="3829" y="2675"/>
                    <a:pt x="3829" y="2675"/>
                  </a:cubicBezTo>
                  <a:lnTo>
                    <a:pt x="3829" y="2675"/>
                  </a:lnTo>
                  <a:lnTo>
                    <a:pt x="3829" y="2675"/>
                  </a:lnTo>
                  <a:close/>
                  <a:moveTo>
                    <a:pt x="11540" y="547"/>
                  </a:moveTo>
                  <a:cubicBezTo>
                    <a:pt x="12826" y="547"/>
                    <a:pt x="14208" y="772"/>
                    <a:pt x="15687" y="1254"/>
                  </a:cubicBezTo>
                  <a:cubicBezTo>
                    <a:pt x="17937" y="2058"/>
                    <a:pt x="19351" y="3472"/>
                    <a:pt x="20251" y="5401"/>
                  </a:cubicBezTo>
                  <a:cubicBezTo>
                    <a:pt x="21151" y="7298"/>
                    <a:pt x="21473" y="9708"/>
                    <a:pt x="21473" y="12376"/>
                  </a:cubicBezTo>
                  <a:cubicBezTo>
                    <a:pt x="21473" y="15044"/>
                    <a:pt x="21216" y="18034"/>
                    <a:pt x="20959" y="20348"/>
                  </a:cubicBezTo>
                  <a:cubicBezTo>
                    <a:pt x="20830" y="21506"/>
                    <a:pt x="20701" y="22470"/>
                    <a:pt x="20605" y="23177"/>
                  </a:cubicBezTo>
                  <a:cubicBezTo>
                    <a:pt x="20508" y="23884"/>
                    <a:pt x="20444" y="24270"/>
                    <a:pt x="20444" y="24270"/>
                  </a:cubicBezTo>
                  <a:lnTo>
                    <a:pt x="20444" y="24302"/>
                  </a:lnTo>
                  <a:cubicBezTo>
                    <a:pt x="20444" y="24302"/>
                    <a:pt x="20412" y="24816"/>
                    <a:pt x="20380" y="25652"/>
                  </a:cubicBezTo>
                  <a:cubicBezTo>
                    <a:pt x="20251" y="28159"/>
                    <a:pt x="19930" y="33399"/>
                    <a:pt x="19705" y="35360"/>
                  </a:cubicBezTo>
                  <a:cubicBezTo>
                    <a:pt x="19705" y="35649"/>
                    <a:pt x="19544" y="36067"/>
                    <a:pt x="19351" y="36549"/>
                  </a:cubicBezTo>
                  <a:cubicBezTo>
                    <a:pt x="18612" y="38253"/>
                    <a:pt x="16876" y="40889"/>
                    <a:pt x="15205" y="43107"/>
                  </a:cubicBezTo>
                  <a:cubicBezTo>
                    <a:pt x="14369" y="44232"/>
                    <a:pt x="13565" y="45260"/>
                    <a:pt x="12858" y="46000"/>
                  </a:cubicBezTo>
                  <a:cubicBezTo>
                    <a:pt x="12537" y="46353"/>
                    <a:pt x="12215" y="46675"/>
                    <a:pt x="11990" y="46868"/>
                  </a:cubicBezTo>
                  <a:cubicBezTo>
                    <a:pt x="11862" y="46996"/>
                    <a:pt x="11733" y="47060"/>
                    <a:pt x="11669" y="47125"/>
                  </a:cubicBezTo>
                  <a:cubicBezTo>
                    <a:pt x="11595" y="47174"/>
                    <a:pt x="11539" y="47205"/>
                    <a:pt x="11503" y="47216"/>
                  </a:cubicBezTo>
                  <a:lnTo>
                    <a:pt x="11503" y="47216"/>
                  </a:lnTo>
                  <a:cubicBezTo>
                    <a:pt x="11487" y="47198"/>
                    <a:pt x="11433" y="47136"/>
                    <a:pt x="11379" y="47028"/>
                  </a:cubicBezTo>
                  <a:cubicBezTo>
                    <a:pt x="11251" y="46835"/>
                    <a:pt x="11122" y="46482"/>
                    <a:pt x="10994" y="46032"/>
                  </a:cubicBezTo>
                  <a:cubicBezTo>
                    <a:pt x="10512" y="44457"/>
                    <a:pt x="10094" y="41660"/>
                    <a:pt x="9804" y="39281"/>
                  </a:cubicBezTo>
                  <a:cubicBezTo>
                    <a:pt x="9644" y="38092"/>
                    <a:pt x="9547" y="36999"/>
                    <a:pt x="9451" y="36196"/>
                  </a:cubicBezTo>
                  <a:cubicBezTo>
                    <a:pt x="9387" y="35424"/>
                    <a:pt x="9322" y="34910"/>
                    <a:pt x="9322" y="34910"/>
                  </a:cubicBezTo>
                  <a:cubicBezTo>
                    <a:pt x="9322" y="34845"/>
                    <a:pt x="9290" y="34781"/>
                    <a:pt x="9226" y="34749"/>
                  </a:cubicBezTo>
                  <a:cubicBezTo>
                    <a:pt x="9161" y="34685"/>
                    <a:pt x="9097" y="34685"/>
                    <a:pt x="9001" y="34685"/>
                  </a:cubicBezTo>
                  <a:cubicBezTo>
                    <a:pt x="8711" y="34749"/>
                    <a:pt x="8422" y="34781"/>
                    <a:pt x="8101" y="34781"/>
                  </a:cubicBezTo>
                  <a:cubicBezTo>
                    <a:pt x="6879" y="34781"/>
                    <a:pt x="5529" y="34299"/>
                    <a:pt x="4436" y="33592"/>
                  </a:cubicBezTo>
                  <a:cubicBezTo>
                    <a:pt x="3343" y="32917"/>
                    <a:pt x="2475" y="31952"/>
                    <a:pt x="2186" y="31085"/>
                  </a:cubicBezTo>
                  <a:cubicBezTo>
                    <a:pt x="2025" y="30635"/>
                    <a:pt x="1833" y="29574"/>
                    <a:pt x="1672" y="28192"/>
                  </a:cubicBezTo>
                  <a:cubicBezTo>
                    <a:pt x="1093" y="24013"/>
                    <a:pt x="547" y="16684"/>
                    <a:pt x="547" y="12151"/>
                  </a:cubicBezTo>
                  <a:cubicBezTo>
                    <a:pt x="547" y="11412"/>
                    <a:pt x="547" y="10769"/>
                    <a:pt x="579" y="10191"/>
                  </a:cubicBezTo>
                  <a:cubicBezTo>
                    <a:pt x="740" y="7651"/>
                    <a:pt x="1608" y="5883"/>
                    <a:pt x="2475" y="4758"/>
                  </a:cubicBezTo>
                  <a:cubicBezTo>
                    <a:pt x="2893" y="4180"/>
                    <a:pt x="3311" y="3762"/>
                    <a:pt x="3601" y="3505"/>
                  </a:cubicBezTo>
                  <a:cubicBezTo>
                    <a:pt x="3761" y="3376"/>
                    <a:pt x="3890" y="3280"/>
                    <a:pt x="3986" y="3215"/>
                  </a:cubicBezTo>
                  <a:lnTo>
                    <a:pt x="4083" y="3151"/>
                  </a:lnTo>
                  <a:lnTo>
                    <a:pt x="4115" y="3151"/>
                  </a:lnTo>
                  <a:lnTo>
                    <a:pt x="4115" y="3119"/>
                  </a:lnTo>
                  <a:cubicBezTo>
                    <a:pt x="6268" y="1576"/>
                    <a:pt x="8744" y="547"/>
                    <a:pt x="11540" y="547"/>
                  </a:cubicBezTo>
                  <a:close/>
                  <a:moveTo>
                    <a:pt x="11540" y="1"/>
                  </a:moveTo>
                  <a:cubicBezTo>
                    <a:pt x="8631" y="1"/>
                    <a:pt x="6039" y="1082"/>
                    <a:pt x="3829" y="2675"/>
                  </a:cubicBezTo>
                  <a:lnTo>
                    <a:pt x="3826" y="2669"/>
                  </a:lnTo>
                  <a:cubicBezTo>
                    <a:pt x="3793" y="2701"/>
                    <a:pt x="2925" y="3215"/>
                    <a:pt x="2025" y="4437"/>
                  </a:cubicBezTo>
                  <a:cubicBezTo>
                    <a:pt x="1125" y="5626"/>
                    <a:pt x="193" y="7491"/>
                    <a:pt x="65" y="10191"/>
                  </a:cubicBezTo>
                  <a:cubicBezTo>
                    <a:pt x="32" y="10737"/>
                    <a:pt x="0" y="11412"/>
                    <a:pt x="0" y="12151"/>
                  </a:cubicBezTo>
                  <a:cubicBezTo>
                    <a:pt x="0" y="15205"/>
                    <a:pt x="257" y="19480"/>
                    <a:pt x="579" y="23209"/>
                  </a:cubicBezTo>
                  <a:cubicBezTo>
                    <a:pt x="772" y="25106"/>
                    <a:pt x="933" y="26842"/>
                    <a:pt x="1125" y="28256"/>
                  </a:cubicBezTo>
                  <a:cubicBezTo>
                    <a:pt x="1318" y="29670"/>
                    <a:pt x="1511" y="30731"/>
                    <a:pt x="1672" y="31245"/>
                  </a:cubicBezTo>
                  <a:cubicBezTo>
                    <a:pt x="2025" y="32306"/>
                    <a:pt x="2958" y="33303"/>
                    <a:pt x="4147" y="34042"/>
                  </a:cubicBezTo>
                  <a:cubicBezTo>
                    <a:pt x="5336" y="34813"/>
                    <a:pt x="6751" y="35296"/>
                    <a:pt x="8101" y="35328"/>
                  </a:cubicBezTo>
                  <a:cubicBezTo>
                    <a:pt x="8354" y="35328"/>
                    <a:pt x="8591" y="35311"/>
                    <a:pt x="8836" y="35266"/>
                  </a:cubicBezTo>
                  <a:lnTo>
                    <a:pt x="8836" y="35266"/>
                  </a:lnTo>
                  <a:cubicBezTo>
                    <a:pt x="8917" y="36116"/>
                    <a:pt x="9173" y="38690"/>
                    <a:pt x="9515" y="41242"/>
                  </a:cubicBezTo>
                  <a:cubicBezTo>
                    <a:pt x="9740" y="42817"/>
                    <a:pt x="10029" y="44392"/>
                    <a:pt x="10319" y="45582"/>
                  </a:cubicBezTo>
                  <a:cubicBezTo>
                    <a:pt x="10447" y="46193"/>
                    <a:pt x="10608" y="46675"/>
                    <a:pt x="10769" y="47060"/>
                  </a:cubicBezTo>
                  <a:cubicBezTo>
                    <a:pt x="10865" y="47221"/>
                    <a:pt x="10929" y="47382"/>
                    <a:pt x="11058" y="47510"/>
                  </a:cubicBezTo>
                  <a:cubicBezTo>
                    <a:pt x="11090" y="47575"/>
                    <a:pt x="11154" y="47639"/>
                    <a:pt x="11251" y="47671"/>
                  </a:cubicBezTo>
                  <a:cubicBezTo>
                    <a:pt x="11315" y="47703"/>
                    <a:pt x="11412" y="47735"/>
                    <a:pt x="11508" y="47735"/>
                  </a:cubicBezTo>
                  <a:lnTo>
                    <a:pt x="11604" y="47735"/>
                  </a:lnTo>
                  <a:cubicBezTo>
                    <a:pt x="11733" y="47703"/>
                    <a:pt x="11862" y="47639"/>
                    <a:pt x="11990" y="47543"/>
                  </a:cubicBezTo>
                  <a:cubicBezTo>
                    <a:pt x="12505" y="47189"/>
                    <a:pt x="13212" y="46450"/>
                    <a:pt x="14047" y="45453"/>
                  </a:cubicBezTo>
                  <a:cubicBezTo>
                    <a:pt x="15301" y="43942"/>
                    <a:pt x="16780" y="41949"/>
                    <a:pt x="18001" y="40053"/>
                  </a:cubicBezTo>
                  <a:cubicBezTo>
                    <a:pt x="18612" y="39121"/>
                    <a:pt x="19126" y="38221"/>
                    <a:pt x="19544" y="37417"/>
                  </a:cubicBezTo>
                  <a:cubicBezTo>
                    <a:pt x="19930" y="36613"/>
                    <a:pt x="20187" y="35938"/>
                    <a:pt x="20251" y="35424"/>
                  </a:cubicBezTo>
                  <a:cubicBezTo>
                    <a:pt x="20530" y="32882"/>
                    <a:pt x="20959" y="24931"/>
                    <a:pt x="20989" y="24366"/>
                  </a:cubicBezTo>
                  <a:lnTo>
                    <a:pt x="20989" y="24366"/>
                  </a:lnTo>
                  <a:lnTo>
                    <a:pt x="20991" y="24366"/>
                  </a:lnTo>
                  <a:cubicBezTo>
                    <a:pt x="20991" y="24366"/>
                    <a:pt x="21987" y="17809"/>
                    <a:pt x="21987" y="12376"/>
                  </a:cubicBezTo>
                  <a:cubicBezTo>
                    <a:pt x="21987" y="9644"/>
                    <a:pt x="21666" y="7169"/>
                    <a:pt x="20734" y="5176"/>
                  </a:cubicBezTo>
                  <a:cubicBezTo>
                    <a:pt x="19801" y="3151"/>
                    <a:pt x="18258" y="1576"/>
                    <a:pt x="15848" y="772"/>
                  </a:cubicBezTo>
                  <a:cubicBezTo>
                    <a:pt x="14337" y="258"/>
                    <a:pt x="12890" y="1"/>
                    <a:pt x="115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35"/>
            <p:cNvSpPr/>
            <p:nvPr/>
          </p:nvSpPr>
          <p:spPr>
            <a:xfrm>
              <a:off x="4706400" y="3568950"/>
              <a:ext cx="116550" cy="215550"/>
            </a:xfrm>
            <a:custGeom>
              <a:rect b="b" l="l" r="r" t="t"/>
              <a:pathLst>
                <a:path extrusionOk="0" h="8622" w="4662">
                  <a:moveTo>
                    <a:pt x="3089" y="1"/>
                  </a:moveTo>
                  <a:cubicBezTo>
                    <a:pt x="1847" y="1"/>
                    <a:pt x="1" y="2899"/>
                    <a:pt x="1" y="2899"/>
                  </a:cubicBezTo>
                  <a:lnTo>
                    <a:pt x="1319" y="7849"/>
                  </a:lnTo>
                  <a:cubicBezTo>
                    <a:pt x="1550" y="8377"/>
                    <a:pt x="1849" y="8621"/>
                    <a:pt x="2171" y="8621"/>
                  </a:cubicBezTo>
                  <a:cubicBezTo>
                    <a:pt x="2654" y="8621"/>
                    <a:pt x="3190" y="8074"/>
                    <a:pt x="3633" y="7110"/>
                  </a:cubicBezTo>
                  <a:cubicBezTo>
                    <a:pt x="4372" y="5503"/>
                    <a:pt x="4662" y="1002"/>
                    <a:pt x="3504" y="135"/>
                  </a:cubicBezTo>
                  <a:cubicBezTo>
                    <a:pt x="3377" y="42"/>
                    <a:pt x="3238" y="1"/>
                    <a:pt x="30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35"/>
            <p:cNvSpPr/>
            <p:nvPr/>
          </p:nvSpPr>
          <p:spPr>
            <a:xfrm>
              <a:off x="4700775" y="3561850"/>
              <a:ext cx="118975" cy="229050"/>
            </a:xfrm>
            <a:custGeom>
              <a:rect b="b" l="l" r="r" t="t"/>
              <a:pathLst>
                <a:path extrusionOk="0" h="9162" w="4759">
                  <a:moveTo>
                    <a:pt x="3312" y="1"/>
                  </a:moveTo>
                  <a:cubicBezTo>
                    <a:pt x="2894" y="1"/>
                    <a:pt x="2508" y="226"/>
                    <a:pt x="2154" y="515"/>
                  </a:cubicBezTo>
                  <a:cubicBezTo>
                    <a:pt x="1576" y="965"/>
                    <a:pt x="1061" y="1576"/>
                    <a:pt x="676" y="2090"/>
                  </a:cubicBezTo>
                  <a:cubicBezTo>
                    <a:pt x="258" y="2604"/>
                    <a:pt x="1" y="3022"/>
                    <a:pt x="1" y="3022"/>
                  </a:cubicBezTo>
                  <a:lnTo>
                    <a:pt x="451" y="3312"/>
                  </a:lnTo>
                  <a:cubicBezTo>
                    <a:pt x="451" y="3312"/>
                    <a:pt x="483" y="3279"/>
                    <a:pt x="515" y="3215"/>
                  </a:cubicBezTo>
                  <a:cubicBezTo>
                    <a:pt x="708" y="2926"/>
                    <a:pt x="1190" y="2251"/>
                    <a:pt x="1736" y="1640"/>
                  </a:cubicBezTo>
                  <a:cubicBezTo>
                    <a:pt x="2026" y="1319"/>
                    <a:pt x="2315" y="1061"/>
                    <a:pt x="2604" y="836"/>
                  </a:cubicBezTo>
                  <a:cubicBezTo>
                    <a:pt x="2862" y="644"/>
                    <a:pt x="3119" y="547"/>
                    <a:pt x="3312" y="547"/>
                  </a:cubicBezTo>
                  <a:cubicBezTo>
                    <a:pt x="3408" y="547"/>
                    <a:pt x="3472" y="579"/>
                    <a:pt x="3569" y="611"/>
                  </a:cubicBezTo>
                  <a:cubicBezTo>
                    <a:pt x="3762" y="772"/>
                    <a:pt x="3954" y="1126"/>
                    <a:pt x="4051" y="1640"/>
                  </a:cubicBezTo>
                  <a:cubicBezTo>
                    <a:pt x="4179" y="2154"/>
                    <a:pt x="4244" y="2797"/>
                    <a:pt x="4244" y="3472"/>
                  </a:cubicBezTo>
                  <a:cubicBezTo>
                    <a:pt x="4244" y="4179"/>
                    <a:pt x="4179" y="4951"/>
                    <a:pt x="4051" y="5626"/>
                  </a:cubicBezTo>
                  <a:cubicBezTo>
                    <a:pt x="3954" y="6301"/>
                    <a:pt x="3794" y="6912"/>
                    <a:pt x="3601" y="7297"/>
                  </a:cubicBezTo>
                  <a:cubicBezTo>
                    <a:pt x="3408" y="7747"/>
                    <a:pt x="3183" y="8101"/>
                    <a:pt x="2958" y="8326"/>
                  </a:cubicBezTo>
                  <a:cubicBezTo>
                    <a:pt x="2733" y="8551"/>
                    <a:pt x="2540" y="8648"/>
                    <a:pt x="2411" y="8648"/>
                  </a:cubicBezTo>
                  <a:cubicBezTo>
                    <a:pt x="2315" y="8648"/>
                    <a:pt x="2219" y="8615"/>
                    <a:pt x="2090" y="8519"/>
                  </a:cubicBezTo>
                  <a:cubicBezTo>
                    <a:pt x="1994" y="8423"/>
                    <a:pt x="1897" y="8262"/>
                    <a:pt x="1769" y="8037"/>
                  </a:cubicBezTo>
                  <a:lnTo>
                    <a:pt x="1286" y="8230"/>
                  </a:lnTo>
                  <a:cubicBezTo>
                    <a:pt x="1415" y="8519"/>
                    <a:pt x="1576" y="8744"/>
                    <a:pt x="1769" y="8905"/>
                  </a:cubicBezTo>
                  <a:cubicBezTo>
                    <a:pt x="1929" y="9065"/>
                    <a:pt x="2154" y="9162"/>
                    <a:pt x="2411" y="9162"/>
                  </a:cubicBezTo>
                  <a:cubicBezTo>
                    <a:pt x="2733" y="9162"/>
                    <a:pt x="3054" y="8969"/>
                    <a:pt x="3344" y="8712"/>
                  </a:cubicBezTo>
                  <a:cubicBezTo>
                    <a:pt x="3633" y="8423"/>
                    <a:pt x="3890" y="8005"/>
                    <a:pt x="4115" y="7522"/>
                  </a:cubicBezTo>
                  <a:cubicBezTo>
                    <a:pt x="4308" y="7072"/>
                    <a:pt x="4469" y="6430"/>
                    <a:pt x="4597" y="5722"/>
                  </a:cubicBezTo>
                  <a:cubicBezTo>
                    <a:pt x="4694" y="5015"/>
                    <a:pt x="4758" y="4212"/>
                    <a:pt x="4758" y="3472"/>
                  </a:cubicBezTo>
                  <a:cubicBezTo>
                    <a:pt x="4758" y="2765"/>
                    <a:pt x="4726" y="2090"/>
                    <a:pt x="4565" y="1511"/>
                  </a:cubicBezTo>
                  <a:cubicBezTo>
                    <a:pt x="4437" y="965"/>
                    <a:pt x="4244" y="483"/>
                    <a:pt x="3890" y="194"/>
                  </a:cubicBezTo>
                  <a:cubicBezTo>
                    <a:pt x="3697" y="65"/>
                    <a:pt x="3504" y="1"/>
                    <a:pt x="3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35"/>
            <p:cNvSpPr/>
            <p:nvPr/>
          </p:nvSpPr>
          <p:spPr>
            <a:xfrm>
              <a:off x="4340750" y="3605550"/>
              <a:ext cx="114950" cy="202225"/>
            </a:xfrm>
            <a:custGeom>
              <a:rect b="b" l="l" r="r" t="t"/>
              <a:pathLst>
                <a:path extrusionOk="0" h="8089" w="4598">
                  <a:moveTo>
                    <a:pt x="1349" y="0"/>
                  </a:moveTo>
                  <a:cubicBezTo>
                    <a:pt x="1235" y="0"/>
                    <a:pt x="1144" y="87"/>
                    <a:pt x="1094" y="213"/>
                  </a:cubicBezTo>
                  <a:cubicBezTo>
                    <a:pt x="1094" y="213"/>
                    <a:pt x="837" y="1339"/>
                    <a:pt x="547" y="2689"/>
                  </a:cubicBezTo>
                  <a:cubicBezTo>
                    <a:pt x="290" y="4039"/>
                    <a:pt x="1" y="5614"/>
                    <a:pt x="1" y="6546"/>
                  </a:cubicBezTo>
                  <a:cubicBezTo>
                    <a:pt x="1" y="6803"/>
                    <a:pt x="1" y="7028"/>
                    <a:pt x="97" y="7221"/>
                  </a:cubicBezTo>
                  <a:cubicBezTo>
                    <a:pt x="290" y="7575"/>
                    <a:pt x="644" y="7767"/>
                    <a:pt x="1030" y="7896"/>
                  </a:cubicBezTo>
                  <a:cubicBezTo>
                    <a:pt x="1415" y="8025"/>
                    <a:pt x="1865" y="8089"/>
                    <a:pt x="2347" y="8089"/>
                  </a:cubicBezTo>
                  <a:cubicBezTo>
                    <a:pt x="3119" y="8057"/>
                    <a:pt x="3890" y="7928"/>
                    <a:pt x="4405" y="7639"/>
                  </a:cubicBezTo>
                  <a:cubicBezTo>
                    <a:pt x="4533" y="7575"/>
                    <a:pt x="4598" y="7382"/>
                    <a:pt x="4501" y="7253"/>
                  </a:cubicBezTo>
                  <a:cubicBezTo>
                    <a:pt x="4458" y="7167"/>
                    <a:pt x="4373" y="7125"/>
                    <a:pt x="4282" y="7125"/>
                  </a:cubicBezTo>
                  <a:cubicBezTo>
                    <a:pt x="4237" y="7125"/>
                    <a:pt x="4190" y="7135"/>
                    <a:pt x="4148" y="7157"/>
                  </a:cubicBezTo>
                  <a:cubicBezTo>
                    <a:pt x="3762" y="7382"/>
                    <a:pt x="3023" y="7542"/>
                    <a:pt x="2347" y="7542"/>
                  </a:cubicBezTo>
                  <a:cubicBezTo>
                    <a:pt x="1930" y="7542"/>
                    <a:pt x="1512" y="7478"/>
                    <a:pt x="1190" y="7382"/>
                  </a:cubicBezTo>
                  <a:cubicBezTo>
                    <a:pt x="869" y="7285"/>
                    <a:pt x="644" y="7125"/>
                    <a:pt x="580" y="6996"/>
                  </a:cubicBezTo>
                  <a:cubicBezTo>
                    <a:pt x="580" y="6964"/>
                    <a:pt x="547" y="6771"/>
                    <a:pt x="547" y="6546"/>
                  </a:cubicBezTo>
                  <a:cubicBezTo>
                    <a:pt x="547" y="5710"/>
                    <a:pt x="805" y="4135"/>
                    <a:pt x="1094" y="2785"/>
                  </a:cubicBezTo>
                  <a:cubicBezTo>
                    <a:pt x="1222" y="2110"/>
                    <a:pt x="1351" y="1499"/>
                    <a:pt x="1447" y="1049"/>
                  </a:cubicBezTo>
                  <a:cubicBezTo>
                    <a:pt x="1576" y="599"/>
                    <a:pt x="1640" y="342"/>
                    <a:pt x="1640" y="342"/>
                  </a:cubicBezTo>
                  <a:cubicBezTo>
                    <a:pt x="1672" y="181"/>
                    <a:pt x="1576" y="53"/>
                    <a:pt x="1447" y="21"/>
                  </a:cubicBezTo>
                  <a:cubicBezTo>
                    <a:pt x="1413" y="7"/>
                    <a:pt x="1380" y="0"/>
                    <a:pt x="13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35"/>
            <p:cNvSpPr/>
            <p:nvPr/>
          </p:nvSpPr>
          <p:spPr>
            <a:xfrm>
              <a:off x="4360050" y="3835075"/>
              <a:ext cx="135825" cy="28150"/>
            </a:xfrm>
            <a:custGeom>
              <a:rect b="b" l="l" r="r" t="t"/>
              <a:pathLst>
                <a:path extrusionOk="0" h="1126" w="5433">
                  <a:moveTo>
                    <a:pt x="5117" y="1"/>
                  </a:moveTo>
                  <a:cubicBezTo>
                    <a:pt x="5072" y="1"/>
                    <a:pt x="5026" y="12"/>
                    <a:pt x="4983" y="33"/>
                  </a:cubicBezTo>
                  <a:cubicBezTo>
                    <a:pt x="4276" y="451"/>
                    <a:pt x="3408" y="612"/>
                    <a:pt x="2604" y="612"/>
                  </a:cubicBezTo>
                  <a:cubicBezTo>
                    <a:pt x="1993" y="612"/>
                    <a:pt x="1447" y="515"/>
                    <a:pt x="1029" y="451"/>
                  </a:cubicBezTo>
                  <a:cubicBezTo>
                    <a:pt x="836" y="419"/>
                    <a:pt x="675" y="354"/>
                    <a:pt x="547" y="354"/>
                  </a:cubicBezTo>
                  <a:cubicBezTo>
                    <a:pt x="483" y="322"/>
                    <a:pt x="450" y="322"/>
                    <a:pt x="418" y="290"/>
                  </a:cubicBezTo>
                  <a:lnTo>
                    <a:pt x="386" y="290"/>
                  </a:lnTo>
                  <a:cubicBezTo>
                    <a:pt x="359" y="285"/>
                    <a:pt x="333" y="282"/>
                    <a:pt x="309" y="282"/>
                  </a:cubicBezTo>
                  <a:cubicBezTo>
                    <a:pt x="185" y="282"/>
                    <a:pt x="91" y="349"/>
                    <a:pt x="65" y="483"/>
                  </a:cubicBezTo>
                  <a:cubicBezTo>
                    <a:pt x="0" y="612"/>
                    <a:pt x="97" y="772"/>
                    <a:pt x="225" y="804"/>
                  </a:cubicBezTo>
                  <a:cubicBezTo>
                    <a:pt x="258" y="804"/>
                    <a:pt x="1318" y="1126"/>
                    <a:pt x="2604" y="1126"/>
                  </a:cubicBezTo>
                  <a:cubicBezTo>
                    <a:pt x="3472" y="1126"/>
                    <a:pt x="4436" y="997"/>
                    <a:pt x="5240" y="483"/>
                  </a:cubicBezTo>
                  <a:cubicBezTo>
                    <a:pt x="5369" y="419"/>
                    <a:pt x="5433" y="258"/>
                    <a:pt x="5336" y="129"/>
                  </a:cubicBezTo>
                  <a:cubicBezTo>
                    <a:pt x="5294" y="44"/>
                    <a:pt x="5208" y="1"/>
                    <a:pt x="5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35"/>
            <p:cNvSpPr/>
            <p:nvPr/>
          </p:nvSpPr>
          <p:spPr>
            <a:xfrm>
              <a:off x="4480600" y="3605250"/>
              <a:ext cx="28950" cy="57875"/>
            </a:xfrm>
            <a:custGeom>
              <a:rect b="b" l="l" r="r" t="t"/>
              <a:pathLst>
                <a:path extrusionOk="0" h="2315" w="1158">
                  <a:moveTo>
                    <a:pt x="579" y="0"/>
                  </a:moveTo>
                  <a:cubicBezTo>
                    <a:pt x="257" y="0"/>
                    <a:pt x="0" y="515"/>
                    <a:pt x="0" y="1158"/>
                  </a:cubicBezTo>
                  <a:cubicBezTo>
                    <a:pt x="0" y="1801"/>
                    <a:pt x="257" y="2315"/>
                    <a:pt x="579" y="2315"/>
                  </a:cubicBezTo>
                  <a:cubicBezTo>
                    <a:pt x="900" y="2315"/>
                    <a:pt x="1157" y="1801"/>
                    <a:pt x="1157" y="1158"/>
                  </a:cubicBezTo>
                  <a:cubicBezTo>
                    <a:pt x="1157" y="515"/>
                    <a:pt x="900" y="0"/>
                    <a:pt x="5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35"/>
            <p:cNvSpPr/>
            <p:nvPr/>
          </p:nvSpPr>
          <p:spPr>
            <a:xfrm>
              <a:off x="4305400" y="3586775"/>
              <a:ext cx="29750" cy="57875"/>
            </a:xfrm>
            <a:custGeom>
              <a:rect b="b" l="l" r="r" t="t"/>
              <a:pathLst>
                <a:path extrusionOk="0" h="2315" w="1190">
                  <a:moveTo>
                    <a:pt x="611" y="0"/>
                  </a:moveTo>
                  <a:cubicBezTo>
                    <a:pt x="290" y="0"/>
                    <a:pt x="1" y="514"/>
                    <a:pt x="1" y="1157"/>
                  </a:cubicBezTo>
                  <a:cubicBezTo>
                    <a:pt x="1" y="1800"/>
                    <a:pt x="290" y="2315"/>
                    <a:pt x="611" y="2315"/>
                  </a:cubicBezTo>
                  <a:cubicBezTo>
                    <a:pt x="933" y="2315"/>
                    <a:pt x="1190" y="1800"/>
                    <a:pt x="1190" y="1157"/>
                  </a:cubicBezTo>
                  <a:cubicBezTo>
                    <a:pt x="1190" y="514"/>
                    <a:pt x="933"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35"/>
            <p:cNvSpPr/>
            <p:nvPr/>
          </p:nvSpPr>
          <p:spPr>
            <a:xfrm>
              <a:off x="4276475" y="3539350"/>
              <a:ext cx="94850" cy="24950"/>
            </a:xfrm>
            <a:custGeom>
              <a:rect b="b" l="l" r="r" t="t"/>
              <a:pathLst>
                <a:path extrusionOk="0" h="998" w="3794">
                  <a:moveTo>
                    <a:pt x="1833" y="1"/>
                  </a:moveTo>
                  <a:cubicBezTo>
                    <a:pt x="804" y="1"/>
                    <a:pt x="161" y="483"/>
                    <a:pt x="129" y="515"/>
                  </a:cubicBezTo>
                  <a:cubicBezTo>
                    <a:pt x="33" y="611"/>
                    <a:pt x="0" y="772"/>
                    <a:pt x="97" y="901"/>
                  </a:cubicBezTo>
                  <a:cubicBezTo>
                    <a:pt x="153" y="957"/>
                    <a:pt x="231" y="991"/>
                    <a:pt x="305" y="991"/>
                  </a:cubicBezTo>
                  <a:cubicBezTo>
                    <a:pt x="358" y="991"/>
                    <a:pt x="410" y="973"/>
                    <a:pt x="450" y="933"/>
                  </a:cubicBezTo>
                  <a:cubicBezTo>
                    <a:pt x="483" y="933"/>
                    <a:pt x="997" y="547"/>
                    <a:pt x="1833" y="547"/>
                  </a:cubicBezTo>
                  <a:cubicBezTo>
                    <a:pt x="2250" y="547"/>
                    <a:pt x="2797" y="644"/>
                    <a:pt x="3376" y="965"/>
                  </a:cubicBezTo>
                  <a:cubicBezTo>
                    <a:pt x="3418" y="986"/>
                    <a:pt x="3465" y="997"/>
                    <a:pt x="3510" y="997"/>
                  </a:cubicBezTo>
                  <a:cubicBezTo>
                    <a:pt x="3601" y="997"/>
                    <a:pt x="3686" y="954"/>
                    <a:pt x="3729" y="869"/>
                  </a:cubicBezTo>
                  <a:cubicBezTo>
                    <a:pt x="3793" y="740"/>
                    <a:pt x="3761" y="547"/>
                    <a:pt x="3633" y="483"/>
                  </a:cubicBezTo>
                  <a:cubicBezTo>
                    <a:pt x="2958" y="129"/>
                    <a:pt x="2347" y="1"/>
                    <a:pt x="1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35"/>
            <p:cNvSpPr/>
            <p:nvPr/>
          </p:nvSpPr>
          <p:spPr>
            <a:xfrm>
              <a:off x="4443625" y="3548200"/>
              <a:ext cx="135025" cy="38000"/>
            </a:xfrm>
            <a:custGeom>
              <a:rect b="b" l="l" r="r" t="t"/>
              <a:pathLst>
                <a:path extrusionOk="0" h="1520" w="5401">
                  <a:moveTo>
                    <a:pt x="2636" y="0"/>
                  </a:moveTo>
                  <a:cubicBezTo>
                    <a:pt x="1318" y="0"/>
                    <a:pt x="225" y="579"/>
                    <a:pt x="193" y="579"/>
                  </a:cubicBezTo>
                  <a:cubicBezTo>
                    <a:pt x="65" y="643"/>
                    <a:pt x="0" y="804"/>
                    <a:pt x="65" y="932"/>
                  </a:cubicBezTo>
                  <a:cubicBezTo>
                    <a:pt x="112" y="1027"/>
                    <a:pt x="211" y="1086"/>
                    <a:pt x="310" y="1086"/>
                  </a:cubicBezTo>
                  <a:cubicBezTo>
                    <a:pt x="347" y="1086"/>
                    <a:pt x="384" y="1078"/>
                    <a:pt x="418" y="1061"/>
                  </a:cubicBezTo>
                  <a:lnTo>
                    <a:pt x="450" y="1061"/>
                  </a:lnTo>
                  <a:cubicBezTo>
                    <a:pt x="547" y="997"/>
                    <a:pt x="1543" y="547"/>
                    <a:pt x="2636" y="547"/>
                  </a:cubicBezTo>
                  <a:cubicBezTo>
                    <a:pt x="3408" y="547"/>
                    <a:pt x="4243" y="740"/>
                    <a:pt x="4919" y="1447"/>
                  </a:cubicBezTo>
                  <a:cubicBezTo>
                    <a:pt x="4983" y="1495"/>
                    <a:pt x="5055" y="1519"/>
                    <a:pt x="5123" y="1519"/>
                  </a:cubicBezTo>
                  <a:cubicBezTo>
                    <a:pt x="5192" y="1519"/>
                    <a:pt x="5256" y="1495"/>
                    <a:pt x="5304" y="1447"/>
                  </a:cubicBezTo>
                  <a:cubicBezTo>
                    <a:pt x="5401" y="1318"/>
                    <a:pt x="5401" y="1157"/>
                    <a:pt x="5304" y="1061"/>
                  </a:cubicBezTo>
                  <a:cubicBezTo>
                    <a:pt x="4501" y="257"/>
                    <a:pt x="3504" y="0"/>
                    <a:pt x="26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35"/>
            <p:cNvSpPr/>
            <p:nvPr/>
          </p:nvSpPr>
          <p:spPr>
            <a:xfrm>
              <a:off x="4481400" y="4034375"/>
              <a:ext cx="855050" cy="1335625"/>
            </a:xfrm>
            <a:custGeom>
              <a:rect b="b" l="l" r="r" t="t"/>
              <a:pathLst>
                <a:path extrusionOk="0" h="53425" w="34202">
                  <a:moveTo>
                    <a:pt x="14530" y="1"/>
                  </a:moveTo>
                  <a:lnTo>
                    <a:pt x="6236" y="5690"/>
                  </a:lnTo>
                  <a:cubicBezTo>
                    <a:pt x="6236" y="5690"/>
                    <a:pt x="6076" y="13855"/>
                    <a:pt x="4468" y="19384"/>
                  </a:cubicBezTo>
                  <a:cubicBezTo>
                    <a:pt x="2990" y="24559"/>
                    <a:pt x="322" y="50275"/>
                    <a:pt x="0" y="53425"/>
                  </a:cubicBezTo>
                  <a:lnTo>
                    <a:pt x="26809" y="53425"/>
                  </a:lnTo>
                  <a:cubicBezTo>
                    <a:pt x="27452" y="49760"/>
                    <a:pt x="33334" y="15366"/>
                    <a:pt x="33463" y="14273"/>
                  </a:cubicBezTo>
                  <a:cubicBezTo>
                    <a:pt x="33591" y="13116"/>
                    <a:pt x="34202" y="11219"/>
                    <a:pt x="33173" y="10930"/>
                  </a:cubicBezTo>
                  <a:cubicBezTo>
                    <a:pt x="32145" y="10640"/>
                    <a:pt x="14530" y="1"/>
                    <a:pt x="1453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35"/>
            <p:cNvSpPr/>
            <p:nvPr/>
          </p:nvSpPr>
          <p:spPr>
            <a:xfrm>
              <a:off x="4474150" y="4027550"/>
              <a:ext cx="858300" cy="1348875"/>
            </a:xfrm>
            <a:custGeom>
              <a:rect b="b" l="l" r="r" t="t"/>
              <a:pathLst>
                <a:path extrusionOk="0" h="53955" w="34332">
                  <a:moveTo>
                    <a:pt x="14844" y="592"/>
                  </a:moveTo>
                  <a:lnTo>
                    <a:pt x="14844" y="592"/>
                  </a:lnTo>
                  <a:cubicBezTo>
                    <a:pt x="15659" y="1084"/>
                    <a:pt x="19592" y="3463"/>
                    <a:pt x="23627" y="5867"/>
                  </a:cubicBezTo>
                  <a:cubicBezTo>
                    <a:pt x="25877" y="7217"/>
                    <a:pt x="28192" y="8567"/>
                    <a:pt x="29992" y="9596"/>
                  </a:cubicBezTo>
                  <a:cubicBezTo>
                    <a:pt x="30892" y="10110"/>
                    <a:pt x="31663" y="10560"/>
                    <a:pt x="32242" y="10881"/>
                  </a:cubicBezTo>
                  <a:cubicBezTo>
                    <a:pt x="32531" y="11042"/>
                    <a:pt x="32788" y="11171"/>
                    <a:pt x="32949" y="11267"/>
                  </a:cubicBezTo>
                  <a:cubicBezTo>
                    <a:pt x="33142" y="11363"/>
                    <a:pt x="33270" y="11428"/>
                    <a:pt x="33399" y="11460"/>
                  </a:cubicBezTo>
                  <a:cubicBezTo>
                    <a:pt x="33528" y="11492"/>
                    <a:pt x="33624" y="11588"/>
                    <a:pt x="33688" y="11717"/>
                  </a:cubicBezTo>
                  <a:cubicBezTo>
                    <a:pt x="33753" y="11846"/>
                    <a:pt x="33785" y="12071"/>
                    <a:pt x="33785" y="12328"/>
                  </a:cubicBezTo>
                  <a:cubicBezTo>
                    <a:pt x="33785" y="12971"/>
                    <a:pt x="33560" y="13839"/>
                    <a:pt x="33495" y="14514"/>
                  </a:cubicBezTo>
                  <a:cubicBezTo>
                    <a:pt x="33463" y="14642"/>
                    <a:pt x="33367" y="15317"/>
                    <a:pt x="33174" y="16346"/>
                  </a:cubicBezTo>
                  <a:cubicBezTo>
                    <a:pt x="31977" y="23589"/>
                    <a:pt x="27572" y="49372"/>
                    <a:pt x="26880" y="53441"/>
                  </a:cubicBezTo>
                  <a:lnTo>
                    <a:pt x="577" y="53441"/>
                  </a:lnTo>
                  <a:cubicBezTo>
                    <a:pt x="785" y="51406"/>
                    <a:pt x="1494" y="44536"/>
                    <a:pt x="2347" y="37465"/>
                  </a:cubicBezTo>
                  <a:cubicBezTo>
                    <a:pt x="2797" y="33736"/>
                    <a:pt x="3280" y="29943"/>
                    <a:pt x="3762" y="26761"/>
                  </a:cubicBezTo>
                  <a:cubicBezTo>
                    <a:pt x="4212" y="23578"/>
                    <a:pt x="4662" y="20975"/>
                    <a:pt x="5015" y="19721"/>
                  </a:cubicBezTo>
                  <a:cubicBezTo>
                    <a:pt x="6529" y="14557"/>
                    <a:pt x="6755" y="7200"/>
                    <a:pt x="6781" y="6102"/>
                  </a:cubicBezTo>
                  <a:lnTo>
                    <a:pt x="6781" y="6102"/>
                  </a:lnTo>
                  <a:lnTo>
                    <a:pt x="14844" y="592"/>
                  </a:lnTo>
                  <a:close/>
                  <a:moveTo>
                    <a:pt x="14803" y="0"/>
                  </a:moveTo>
                  <a:cubicBezTo>
                    <a:pt x="14755" y="0"/>
                    <a:pt x="14707" y="16"/>
                    <a:pt x="14659" y="49"/>
                  </a:cubicBezTo>
                  <a:lnTo>
                    <a:pt x="6366" y="5738"/>
                  </a:lnTo>
                  <a:cubicBezTo>
                    <a:pt x="6301" y="5770"/>
                    <a:pt x="6237" y="5867"/>
                    <a:pt x="6237" y="5963"/>
                  </a:cubicBezTo>
                  <a:cubicBezTo>
                    <a:pt x="6237" y="5963"/>
                    <a:pt x="6237" y="6445"/>
                    <a:pt x="6205" y="7313"/>
                  </a:cubicBezTo>
                  <a:cubicBezTo>
                    <a:pt x="6076" y="9853"/>
                    <a:pt x="5690" y="15478"/>
                    <a:pt x="4501" y="19560"/>
                  </a:cubicBezTo>
                  <a:cubicBezTo>
                    <a:pt x="4115" y="20910"/>
                    <a:pt x="3698" y="23482"/>
                    <a:pt x="3215" y="26664"/>
                  </a:cubicBezTo>
                  <a:cubicBezTo>
                    <a:pt x="1833" y="36243"/>
                    <a:pt x="258" y="51287"/>
                    <a:pt x="33" y="53666"/>
                  </a:cubicBezTo>
                  <a:cubicBezTo>
                    <a:pt x="1" y="53730"/>
                    <a:pt x="33" y="53826"/>
                    <a:pt x="97" y="53891"/>
                  </a:cubicBezTo>
                  <a:cubicBezTo>
                    <a:pt x="129" y="53923"/>
                    <a:pt x="226" y="53955"/>
                    <a:pt x="290" y="53955"/>
                  </a:cubicBezTo>
                  <a:lnTo>
                    <a:pt x="27099" y="53955"/>
                  </a:lnTo>
                  <a:cubicBezTo>
                    <a:pt x="27227" y="53955"/>
                    <a:pt x="27356" y="53859"/>
                    <a:pt x="27356" y="53730"/>
                  </a:cubicBezTo>
                  <a:cubicBezTo>
                    <a:pt x="27677" y="51930"/>
                    <a:pt x="29317" y="42415"/>
                    <a:pt x="30892" y="33222"/>
                  </a:cubicBezTo>
                  <a:cubicBezTo>
                    <a:pt x="31663" y="28625"/>
                    <a:pt x="32435" y="24093"/>
                    <a:pt x="33013" y="20653"/>
                  </a:cubicBezTo>
                  <a:cubicBezTo>
                    <a:pt x="33303" y="18950"/>
                    <a:pt x="33528" y="17503"/>
                    <a:pt x="33720" y="16442"/>
                  </a:cubicBezTo>
                  <a:cubicBezTo>
                    <a:pt x="33881" y="15382"/>
                    <a:pt x="34010" y="14739"/>
                    <a:pt x="34010" y="14578"/>
                  </a:cubicBezTo>
                  <a:cubicBezTo>
                    <a:pt x="34106" y="13967"/>
                    <a:pt x="34299" y="13067"/>
                    <a:pt x="34331" y="12328"/>
                  </a:cubicBezTo>
                  <a:cubicBezTo>
                    <a:pt x="34331" y="12039"/>
                    <a:pt x="34267" y="11749"/>
                    <a:pt x="34170" y="11492"/>
                  </a:cubicBezTo>
                  <a:cubicBezTo>
                    <a:pt x="34042" y="11235"/>
                    <a:pt x="33849" y="11010"/>
                    <a:pt x="33528" y="10946"/>
                  </a:cubicBezTo>
                  <a:cubicBezTo>
                    <a:pt x="33528" y="10946"/>
                    <a:pt x="33367" y="10881"/>
                    <a:pt x="33206" y="10785"/>
                  </a:cubicBezTo>
                  <a:cubicBezTo>
                    <a:pt x="31824" y="10110"/>
                    <a:pt x="27259" y="7410"/>
                    <a:pt x="23048" y="4902"/>
                  </a:cubicBezTo>
                  <a:cubicBezTo>
                    <a:pt x="20927" y="3649"/>
                    <a:pt x="18902" y="2427"/>
                    <a:pt x="17423" y="1527"/>
                  </a:cubicBezTo>
                  <a:cubicBezTo>
                    <a:pt x="16684" y="1077"/>
                    <a:pt x="16073" y="724"/>
                    <a:pt x="15623" y="466"/>
                  </a:cubicBezTo>
                  <a:cubicBezTo>
                    <a:pt x="15205" y="209"/>
                    <a:pt x="14948" y="49"/>
                    <a:pt x="14948" y="49"/>
                  </a:cubicBezTo>
                  <a:cubicBezTo>
                    <a:pt x="14900" y="16"/>
                    <a:pt x="14852" y="0"/>
                    <a:pt x="148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35"/>
            <p:cNvSpPr/>
            <p:nvPr/>
          </p:nvSpPr>
          <p:spPr>
            <a:xfrm>
              <a:off x="4637300" y="3848750"/>
              <a:ext cx="257975" cy="516750"/>
            </a:xfrm>
            <a:custGeom>
              <a:rect b="b" l="l" r="r" t="t"/>
              <a:pathLst>
                <a:path extrusionOk="0" h="20670" w="10319">
                  <a:moveTo>
                    <a:pt x="9322" y="0"/>
                  </a:moveTo>
                  <a:lnTo>
                    <a:pt x="0" y="13115"/>
                  </a:lnTo>
                  <a:lnTo>
                    <a:pt x="2475" y="20669"/>
                  </a:lnTo>
                  <a:lnTo>
                    <a:pt x="10319" y="7586"/>
                  </a:lnTo>
                  <a:lnTo>
                    <a:pt x="932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35"/>
            <p:cNvSpPr/>
            <p:nvPr/>
          </p:nvSpPr>
          <p:spPr>
            <a:xfrm>
              <a:off x="4630050" y="3842025"/>
              <a:ext cx="272450" cy="530700"/>
            </a:xfrm>
            <a:custGeom>
              <a:rect b="b" l="l" r="r" t="t"/>
              <a:pathLst>
                <a:path extrusionOk="0" h="21228" w="10898">
                  <a:moveTo>
                    <a:pt x="9419" y="976"/>
                  </a:moveTo>
                  <a:lnTo>
                    <a:pt x="10351" y="7791"/>
                  </a:lnTo>
                  <a:lnTo>
                    <a:pt x="2830" y="20295"/>
                  </a:lnTo>
                  <a:lnTo>
                    <a:pt x="595" y="13433"/>
                  </a:lnTo>
                  <a:lnTo>
                    <a:pt x="9419" y="976"/>
                  </a:lnTo>
                  <a:close/>
                  <a:moveTo>
                    <a:pt x="9586" y="0"/>
                  </a:moveTo>
                  <a:cubicBezTo>
                    <a:pt x="9502" y="0"/>
                    <a:pt x="9435" y="36"/>
                    <a:pt x="9387" y="109"/>
                  </a:cubicBezTo>
                  <a:lnTo>
                    <a:pt x="65" y="13223"/>
                  </a:lnTo>
                  <a:cubicBezTo>
                    <a:pt x="1" y="13288"/>
                    <a:pt x="1" y="13384"/>
                    <a:pt x="33" y="13448"/>
                  </a:cubicBezTo>
                  <a:lnTo>
                    <a:pt x="2508" y="21035"/>
                  </a:lnTo>
                  <a:cubicBezTo>
                    <a:pt x="2540" y="21131"/>
                    <a:pt x="2637" y="21195"/>
                    <a:pt x="2733" y="21227"/>
                  </a:cubicBezTo>
                  <a:cubicBezTo>
                    <a:pt x="2830" y="21227"/>
                    <a:pt x="2926" y="21195"/>
                    <a:pt x="2990" y="21099"/>
                  </a:cubicBezTo>
                  <a:lnTo>
                    <a:pt x="10866" y="7984"/>
                  </a:lnTo>
                  <a:cubicBezTo>
                    <a:pt x="10898" y="7920"/>
                    <a:pt x="10898" y="7855"/>
                    <a:pt x="10898" y="7823"/>
                  </a:cubicBezTo>
                  <a:lnTo>
                    <a:pt x="9869" y="237"/>
                  </a:lnTo>
                  <a:cubicBezTo>
                    <a:pt x="9869" y="141"/>
                    <a:pt x="9773" y="44"/>
                    <a:pt x="9676" y="12"/>
                  </a:cubicBezTo>
                  <a:cubicBezTo>
                    <a:pt x="9644" y="4"/>
                    <a:pt x="9614" y="0"/>
                    <a:pt x="9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35"/>
            <p:cNvSpPr/>
            <p:nvPr/>
          </p:nvSpPr>
          <p:spPr>
            <a:xfrm>
              <a:off x="4855875" y="4281900"/>
              <a:ext cx="512725" cy="946675"/>
            </a:xfrm>
            <a:custGeom>
              <a:rect b="b" l="l" r="r" t="t"/>
              <a:pathLst>
                <a:path extrusionOk="0" h="37867" w="20509">
                  <a:moveTo>
                    <a:pt x="15558" y="0"/>
                  </a:moveTo>
                  <a:lnTo>
                    <a:pt x="5658" y="7715"/>
                  </a:lnTo>
                  <a:lnTo>
                    <a:pt x="1" y="27837"/>
                  </a:lnTo>
                  <a:lnTo>
                    <a:pt x="8294" y="37866"/>
                  </a:lnTo>
                  <a:cubicBezTo>
                    <a:pt x="8294" y="37866"/>
                    <a:pt x="15269" y="25041"/>
                    <a:pt x="17744" y="16330"/>
                  </a:cubicBezTo>
                  <a:cubicBezTo>
                    <a:pt x="20219" y="7586"/>
                    <a:pt x="20509" y="2765"/>
                    <a:pt x="18934" y="1768"/>
                  </a:cubicBezTo>
                  <a:cubicBezTo>
                    <a:pt x="17326" y="739"/>
                    <a:pt x="15558" y="0"/>
                    <a:pt x="155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35"/>
            <p:cNvSpPr/>
            <p:nvPr/>
          </p:nvSpPr>
          <p:spPr>
            <a:xfrm>
              <a:off x="4848650" y="4276275"/>
              <a:ext cx="511925" cy="959025"/>
            </a:xfrm>
            <a:custGeom>
              <a:rect b="b" l="l" r="r" t="t"/>
              <a:pathLst>
                <a:path extrusionOk="0" h="38361" w="20477">
                  <a:moveTo>
                    <a:pt x="15976" y="0"/>
                  </a:moveTo>
                  <a:lnTo>
                    <a:pt x="15751" y="482"/>
                  </a:lnTo>
                  <a:cubicBezTo>
                    <a:pt x="15751" y="482"/>
                    <a:pt x="15847" y="514"/>
                    <a:pt x="16040" y="611"/>
                  </a:cubicBezTo>
                  <a:cubicBezTo>
                    <a:pt x="16619" y="868"/>
                    <a:pt x="17873" y="1447"/>
                    <a:pt x="19062" y="2218"/>
                  </a:cubicBezTo>
                  <a:cubicBezTo>
                    <a:pt x="19319" y="2379"/>
                    <a:pt x="19544" y="2668"/>
                    <a:pt x="19705" y="3182"/>
                  </a:cubicBezTo>
                  <a:cubicBezTo>
                    <a:pt x="19866" y="3665"/>
                    <a:pt x="19930" y="4307"/>
                    <a:pt x="19930" y="5143"/>
                  </a:cubicBezTo>
                  <a:cubicBezTo>
                    <a:pt x="19930" y="7554"/>
                    <a:pt x="19255" y="11315"/>
                    <a:pt x="17776" y="16458"/>
                  </a:cubicBezTo>
                  <a:cubicBezTo>
                    <a:pt x="16555" y="20798"/>
                    <a:pt x="14208" y="26198"/>
                    <a:pt x="12151" y="30473"/>
                  </a:cubicBezTo>
                  <a:cubicBezTo>
                    <a:pt x="11122" y="32627"/>
                    <a:pt x="10158" y="34491"/>
                    <a:pt x="9483" y="35841"/>
                  </a:cubicBezTo>
                  <a:cubicBezTo>
                    <a:pt x="9129" y="36516"/>
                    <a:pt x="8840" y="37031"/>
                    <a:pt x="8647" y="37416"/>
                  </a:cubicBezTo>
                  <a:cubicBezTo>
                    <a:pt x="8603" y="37497"/>
                    <a:pt x="8564" y="37569"/>
                    <a:pt x="8530" y="37633"/>
                  </a:cubicBezTo>
                  <a:lnTo>
                    <a:pt x="8530" y="37633"/>
                  </a:lnTo>
                  <a:lnTo>
                    <a:pt x="579" y="27998"/>
                  </a:lnTo>
                  <a:lnTo>
                    <a:pt x="6204" y="8036"/>
                  </a:lnTo>
                  <a:lnTo>
                    <a:pt x="5690" y="7876"/>
                  </a:lnTo>
                  <a:lnTo>
                    <a:pt x="32" y="27966"/>
                  </a:lnTo>
                  <a:cubicBezTo>
                    <a:pt x="0" y="28062"/>
                    <a:pt x="0" y="28159"/>
                    <a:pt x="65" y="28223"/>
                  </a:cubicBezTo>
                  <a:lnTo>
                    <a:pt x="8358" y="38252"/>
                  </a:lnTo>
                  <a:cubicBezTo>
                    <a:pt x="8406" y="38324"/>
                    <a:pt x="8472" y="38361"/>
                    <a:pt x="8543" y="38361"/>
                  </a:cubicBezTo>
                  <a:cubicBezTo>
                    <a:pt x="8567" y="38361"/>
                    <a:pt x="8591" y="38357"/>
                    <a:pt x="8615" y="38349"/>
                  </a:cubicBezTo>
                  <a:cubicBezTo>
                    <a:pt x="8679" y="38349"/>
                    <a:pt x="8776" y="38316"/>
                    <a:pt x="8808" y="38220"/>
                  </a:cubicBezTo>
                  <a:cubicBezTo>
                    <a:pt x="8808" y="38220"/>
                    <a:pt x="15815" y="25394"/>
                    <a:pt x="18290" y="16619"/>
                  </a:cubicBezTo>
                  <a:cubicBezTo>
                    <a:pt x="19769" y="11444"/>
                    <a:pt x="20476" y="7651"/>
                    <a:pt x="20476" y="5143"/>
                  </a:cubicBezTo>
                  <a:cubicBezTo>
                    <a:pt x="20476" y="4275"/>
                    <a:pt x="20380" y="3568"/>
                    <a:pt x="20219" y="2990"/>
                  </a:cubicBezTo>
                  <a:cubicBezTo>
                    <a:pt x="20026" y="2443"/>
                    <a:pt x="19737" y="1993"/>
                    <a:pt x="19351" y="1768"/>
                  </a:cubicBezTo>
                  <a:cubicBezTo>
                    <a:pt x="17712" y="707"/>
                    <a:pt x="15976" y="0"/>
                    <a:pt x="15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35"/>
            <p:cNvSpPr/>
            <p:nvPr/>
          </p:nvSpPr>
          <p:spPr>
            <a:xfrm>
              <a:off x="4716850" y="4919150"/>
              <a:ext cx="404250" cy="407825"/>
            </a:xfrm>
            <a:custGeom>
              <a:rect b="b" l="l" r="r" t="t"/>
              <a:pathLst>
                <a:path extrusionOk="0" h="16313" w="16170">
                  <a:moveTo>
                    <a:pt x="5562" y="161"/>
                  </a:moveTo>
                  <a:cubicBezTo>
                    <a:pt x="5562" y="161"/>
                    <a:pt x="290" y="2765"/>
                    <a:pt x="161" y="4372"/>
                  </a:cubicBezTo>
                  <a:cubicBezTo>
                    <a:pt x="1" y="5980"/>
                    <a:pt x="4661" y="10930"/>
                    <a:pt x="5851" y="13116"/>
                  </a:cubicBezTo>
                  <a:cubicBezTo>
                    <a:pt x="6773" y="14857"/>
                    <a:pt x="7980" y="16313"/>
                    <a:pt x="9685" y="16313"/>
                  </a:cubicBezTo>
                  <a:cubicBezTo>
                    <a:pt x="10120" y="16313"/>
                    <a:pt x="10587" y="16218"/>
                    <a:pt x="11090" y="16009"/>
                  </a:cubicBezTo>
                  <a:cubicBezTo>
                    <a:pt x="13566" y="15012"/>
                    <a:pt x="16169" y="12248"/>
                    <a:pt x="16169" y="9773"/>
                  </a:cubicBezTo>
                  <a:cubicBezTo>
                    <a:pt x="16169" y="7298"/>
                    <a:pt x="12537" y="3504"/>
                    <a:pt x="9933" y="1737"/>
                  </a:cubicBezTo>
                  <a:cubicBezTo>
                    <a:pt x="7297" y="1"/>
                    <a:pt x="6429" y="290"/>
                    <a:pt x="5562" y="16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35"/>
            <p:cNvSpPr/>
            <p:nvPr/>
          </p:nvSpPr>
          <p:spPr>
            <a:xfrm>
              <a:off x="4714450" y="4915950"/>
              <a:ext cx="413875" cy="417900"/>
            </a:xfrm>
            <a:custGeom>
              <a:rect b="b" l="l" r="r" t="t"/>
              <a:pathLst>
                <a:path extrusionOk="0" h="16716" w="16555">
                  <a:moveTo>
                    <a:pt x="5673" y="556"/>
                  </a:moveTo>
                  <a:cubicBezTo>
                    <a:pt x="6123" y="608"/>
                    <a:pt x="6527" y="588"/>
                    <a:pt x="7104" y="739"/>
                  </a:cubicBezTo>
                  <a:cubicBezTo>
                    <a:pt x="7715" y="900"/>
                    <a:pt x="8583" y="1254"/>
                    <a:pt x="9868" y="2090"/>
                  </a:cubicBezTo>
                  <a:cubicBezTo>
                    <a:pt x="11154" y="2957"/>
                    <a:pt x="12697" y="4340"/>
                    <a:pt x="13919" y="5786"/>
                  </a:cubicBezTo>
                  <a:cubicBezTo>
                    <a:pt x="14529" y="6493"/>
                    <a:pt x="15044" y="7265"/>
                    <a:pt x="15429" y="7972"/>
                  </a:cubicBezTo>
                  <a:cubicBezTo>
                    <a:pt x="15783" y="8679"/>
                    <a:pt x="16008" y="9322"/>
                    <a:pt x="16008" y="9901"/>
                  </a:cubicBezTo>
                  <a:cubicBezTo>
                    <a:pt x="16008" y="11026"/>
                    <a:pt x="15397" y="12311"/>
                    <a:pt x="14465" y="13404"/>
                  </a:cubicBezTo>
                  <a:cubicBezTo>
                    <a:pt x="13501" y="14497"/>
                    <a:pt x="12279" y="15430"/>
                    <a:pt x="11090" y="15912"/>
                  </a:cubicBezTo>
                  <a:cubicBezTo>
                    <a:pt x="10608" y="16105"/>
                    <a:pt x="10190" y="16169"/>
                    <a:pt x="9772" y="16169"/>
                  </a:cubicBezTo>
                  <a:cubicBezTo>
                    <a:pt x="9001" y="16169"/>
                    <a:pt x="8358" y="15847"/>
                    <a:pt x="7747" y="15301"/>
                  </a:cubicBezTo>
                  <a:cubicBezTo>
                    <a:pt x="7136" y="14754"/>
                    <a:pt x="6622" y="13983"/>
                    <a:pt x="6172" y="13115"/>
                  </a:cubicBezTo>
                  <a:cubicBezTo>
                    <a:pt x="5561" y="11990"/>
                    <a:pt x="4147" y="10254"/>
                    <a:pt x="2861" y="8583"/>
                  </a:cubicBezTo>
                  <a:cubicBezTo>
                    <a:pt x="2250" y="7715"/>
                    <a:pt x="1639" y="6911"/>
                    <a:pt x="1222" y="6204"/>
                  </a:cubicBezTo>
                  <a:cubicBezTo>
                    <a:pt x="997" y="5850"/>
                    <a:pt x="804" y="5529"/>
                    <a:pt x="707" y="5240"/>
                  </a:cubicBezTo>
                  <a:cubicBezTo>
                    <a:pt x="579" y="4950"/>
                    <a:pt x="514" y="4725"/>
                    <a:pt x="514" y="4565"/>
                  </a:cubicBezTo>
                  <a:lnTo>
                    <a:pt x="514" y="4533"/>
                  </a:lnTo>
                  <a:cubicBezTo>
                    <a:pt x="547" y="4404"/>
                    <a:pt x="611" y="4211"/>
                    <a:pt x="739" y="4018"/>
                  </a:cubicBezTo>
                  <a:cubicBezTo>
                    <a:pt x="997" y="3665"/>
                    <a:pt x="1447" y="3247"/>
                    <a:pt x="1961" y="2861"/>
                  </a:cubicBezTo>
                  <a:cubicBezTo>
                    <a:pt x="2732" y="2250"/>
                    <a:pt x="3697" y="1672"/>
                    <a:pt x="4436" y="1222"/>
                  </a:cubicBezTo>
                  <a:cubicBezTo>
                    <a:pt x="4822" y="997"/>
                    <a:pt x="5143" y="836"/>
                    <a:pt x="5400" y="707"/>
                  </a:cubicBezTo>
                  <a:cubicBezTo>
                    <a:pt x="5520" y="639"/>
                    <a:pt x="5613" y="588"/>
                    <a:pt x="5673" y="556"/>
                  </a:cubicBezTo>
                  <a:close/>
                  <a:moveTo>
                    <a:pt x="5690" y="0"/>
                  </a:moveTo>
                  <a:cubicBezTo>
                    <a:pt x="5625" y="0"/>
                    <a:pt x="5561" y="0"/>
                    <a:pt x="5529" y="32"/>
                  </a:cubicBezTo>
                  <a:cubicBezTo>
                    <a:pt x="5529" y="32"/>
                    <a:pt x="4211" y="707"/>
                    <a:pt x="2861" y="1575"/>
                  </a:cubicBezTo>
                  <a:cubicBezTo>
                    <a:pt x="2186" y="1993"/>
                    <a:pt x="1511" y="2475"/>
                    <a:pt x="964" y="2957"/>
                  </a:cubicBezTo>
                  <a:cubicBezTo>
                    <a:pt x="707" y="3215"/>
                    <a:pt x="482" y="3472"/>
                    <a:pt x="322" y="3697"/>
                  </a:cubicBezTo>
                  <a:cubicBezTo>
                    <a:pt x="129" y="3954"/>
                    <a:pt x="0" y="4211"/>
                    <a:pt x="0" y="4468"/>
                  </a:cubicBezTo>
                  <a:lnTo>
                    <a:pt x="0" y="4565"/>
                  </a:lnTo>
                  <a:cubicBezTo>
                    <a:pt x="0" y="4854"/>
                    <a:pt x="64" y="5143"/>
                    <a:pt x="193" y="5433"/>
                  </a:cubicBezTo>
                  <a:cubicBezTo>
                    <a:pt x="675" y="6558"/>
                    <a:pt x="1800" y="8036"/>
                    <a:pt x="2925" y="9515"/>
                  </a:cubicBezTo>
                  <a:cubicBezTo>
                    <a:pt x="4082" y="10994"/>
                    <a:pt x="5208" y="12472"/>
                    <a:pt x="5690" y="13372"/>
                  </a:cubicBezTo>
                  <a:cubicBezTo>
                    <a:pt x="6172" y="14240"/>
                    <a:pt x="6718" y="15076"/>
                    <a:pt x="7393" y="15687"/>
                  </a:cubicBezTo>
                  <a:cubicBezTo>
                    <a:pt x="8036" y="16297"/>
                    <a:pt x="8840" y="16715"/>
                    <a:pt x="9772" y="16715"/>
                  </a:cubicBezTo>
                  <a:cubicBezTo>
                    <a:pt x="10254" y="16715"/>
                    <a:pt x="10769" y="16619"/>
                    <a:pt x="11283" y="16394"/>
                  </a:cubicBezTo>
                  <a:cubicBezTo>
                    <a:pt x="12569" y="15880"/>
                    <a:pt x="13854" y="14915"/>
                    <a:pt x="14851" y="13726"/>
                  </a:cubicBezTo>
                  <a:cubicBezTo>
                    <a:pt x="15847" y="12569"/>
                    <a:pt x="16555" y="11219"/>
                    <a:pt x="16555" y="9901"/>
                  </a:cubicBezTo>
                  <a:cubicBezTo>
                    <a:pt x="16555" y="9193"/>
                    <a:pt x="16297" y="8454"/>
                    <a:pt x="15912" y="7715"/>
                  </a:cubicBezTo>
                  <a:cubicBezTo>
                    <a:pt x="14722" y="5465"/>
                    <a:pt x="12151" y="2990"/>
                    <a:pt x="10158" y="1640"/>
                  </a:cubicBezTo>
                  <a:cubicBezTo>
                    <a:pt x="8840" y="772"/>
                    <a:pt x="7940" y="386"/>
                    <a:pt x="7233" y="225"/>
                  </a:cubicBezTo>
                  <a:cubicBezTo>
                    <a:pt x="6558" y="32"/>
                    <a:pt x="6075" y="97"/>
                    <a:pt x="56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35"/>
            <p:cNvSpPr/>
            <p:nvPr/>
          </p:nvSpPr>
          <p:spPr>
            <a:xfrm>
              <a:off x="3529925" y="5101700"/>
              <a:ext cx="469550" cy="99550"/>
            </a:xfrm>
            <a:custGeom>
              <a:rect b="b" l="l" r="r" t="t"/>
              <a:pathLst>
                <a:path extrusionOk="0" h="3982" w="18782">
                  <a:moveTo>
                    <a:pt x="10734" y="0"/>
                  </a:moveTo>
                  <a:cubicBezTo>
                    <a:pt x="8013" y="0"/>
                    <a:pt x="5561" y="413"/>
                    <a:pt x="5561" y="413"/>
                  </a:cubicBezTo>
                  <a:cubicBezTo>
                    <a:pt x="5561" y="413"/>
                    <a:pt x="2636" y="2021"/>
                    <a:pt x="1318" y="2181"/>
                  </a:cubicBezTo>
                  <a:cubicBezTo>
                    <a:pt x="0" y="2310"/>
                    <a:pt x="161" y="3467"/>
                    <a:pt x="1318" y="3917"/>
                  </a:cubicBezTo>
                  <a:cubicBezTo>
                    <a:pt x="1432" y="3962"/>
                    <a:pt x="1575" y="3982"/>
                    <a:pt x="1740" y="3982"/>
                  </a:cubicBezTo>
                  <a:cubicBezTo>
                    <a:pt x="3249" y="3982"/>
                    <a:pt x="6646" y="2310"/>
                    <a:pt x="7458" y="2310"/>
                  </a:cubicBezTo>
                  <a:cubicBezTo>
                    <a:pt x="8326" y="2310"/>
                    <a:pt x="15172" y="2889"/>
                    <a:pt x="16619" y="3049"/>
                  </a:cubicBezTo>
                  <a:cubicBezTo>
                    <a:pt x="16679" y="3055"/>
                    <a:pt x="16739" y="3057"/>
                    <a:pt x="16797" y="3057"/>
                  </a:cubicBezTo>
                  <a:cubicBezTo>
                    <a:pt x="18130" y="3057"/>
                    <a:pt x="18781" y="1683"/>
                    <a:pt x="15301" y="574"/>
                  </a:cubicBezTo>
                  <a:cubicBezTo>
                    <a:pt x="13970" y="138"/>
                    <a:pt x="12307" y="0"/>
                    <a:pt x="1073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35"/>
            <p:cNvSpPr/>
            <p:nvPr/>
          </p:nvSpPr>
          <p:spPr>
            <a:xfrm>
              <a:off x="3533125" y="5095150"/>
              <a:ext cx="450050" cy="112525"/>
            </a:xfrm>
            <a:custGeom>
              <a:rect b="b" l="l" r="r" t="t"/>
              <a:pathLst>
                <a:path extrusionOk="0" h="4501" w="18002">
                  <a:moveTo>
                    <a:pt x="10641" y="547"/>
                  </a:moveTo>
                  <a:cubicBezTo>
                    <a:pt x="12183" y="547"/>
                    <a:pt x="13823" y="675"/>
                    <a:pt x="15109" y="1093"/>
                  </a:cubicBezTo>
                  <a:cubicBezTo>
                    <a:pt x="16041" y="1383"/>
                    <a:pt x="16652" y="1704"/>
                    <a:pt x="17005" y="1993"/>
                  </a:cubicBezTo>
                  <a:cubicBezTo>
                    <a:pt x="17198" y="2122"/>
                    <a:pt x="17327" y="2250"/>
                    <a:pt x="17391" y="2347"/>
                  </a:cubicBezTo>
                  <a:cubicBezTo>
                    <a:pt x="17455" y="2475"/>
                    <a:pt x="17487" y="2572"/>
                    <a:pt x="17487" y="2604"/>
                  </a:cubicBezTo>
                  <a:cubicBezTo>
                    <a:pt x="17487" y="2733"/>
                    <a:pt x="17423" y="2797"/>
                    <a:pt x="17294" y="2893"/>
                  </a:cubicBezTo>
                  <a:cubicBezTo>
                    <a:pt x="17166" y="2990"/>
                    <a:pt x="16941" y="3054"/>
                    <a:pt x="16684" y="3054"/>
                  </a:cubicBezTo>
                  <a:cubicBezTo>
                    <a:pt x="16619" y="3054"/>
                    <a:pt x="16587" y="3054"/>
                    <a:pt x="16523" y="3022"/>
                  </a:cubicBezTo>
                  <a:cubicBezTo>
                    <a:pt x="15784" y="2958"/>
                    <a:pt x="13694" y="2797"/>
                    <a:pt x="11701" y="2604"/>
                  </a:cubicBezTo>
                  <a:cubicBezTo>
                    <a:pt x="10705" y="2540"/>
                    <a:pt x="9708" y="2443"/>
                    <a:pt x="8937" y="2411"/>
                  </a:cubicBezTo>
                  <a:cubicBezTo>
                    <a:pt x="8133" y="2347"/>
                    <a:pt x="7555" y="2315"/>
                    <a:pt x="7330" y="2315"/>
                  </a:cubicBezTo>
                  <a:cubicBezTo>
                    <a:pt x="7169" y="2315"/>
                    <a:pt x="7008" y="2347"/>
                    <a:pt x="6848" y="2379"/>
                  </a:cubicBezTo>
                  <a:cubicBezTo>
                    <a:pt x="6205" y="2572"/>
                    <a:pt x="5208" y="2958"/>
                    <a:pt x="4212" y="3311"/>
                  </a:cubicBezTo>
                  <a:cubicBezTo>
                    <a:pt x="3261" y="3648"/>
                    <a:pt x="2282" y="3956"/>
                    <a:pt x="1691" y="3956"/>
                  </a:cubicBezTo>
                  <a:cubicBezTo>
                    <a:pt x="1663" y="3956"/>
                    <a:pt x="1635" y="3956"/>
                    <a:pt x="1608" y="3954"/>
                  </a:cubicBezTo>
                  <a:cubicBezTo>
                    <a:pt x="1570" y="3964"/>
                    <a:pt x="1533" y="3967"/>
                    <a:pt x="1497" y="3967"/>
                  </a:cubicBezTo>
                  <a:cubicBezTo>
                    <a:pt x="1410" y="3967"/>
                    <a:pt x="1332" y="3945"/>
                    <a:pt x="1287" y="3922"/>
                  </a:cubicBezTo>
                  <a:cubicBezTo>
                    <a:pt x="1029" y="3826"/>
                    <a:pt x="836" y="3697"/>
                    <a:pt x="708" y="3536"/>
                  </a:cubicBezTo>
                  <a:cubicBezTo>
                    <a:pt x="579" y="3408"/>
                    <a:pt x="547" y="3279"/>
                    <a:pt x="547" y="3151"/>
                  </a:cubicBezTo>
                  <a:cubicBezTo>
                    <a:pt x="547" y="3054"/>
                    <a:pt x="579" y="2990"/>
                    <a:pt x="676" y="2893"/>
                  </a:cubicBezTo>
                  <a:cubicBezTo>
                    <a:pt x="772" y="2797"/>
                    <a:pt x="933" y="2733"/>
                    <a:pt x="1222" y="2701"/>
                  </a:cubicBezTo>
                  <a:cubicBezTo>
                    <a:pt x="1608" y="2668"/>
                    <a:pt x="2026" y="2508"/>
                    <a:pt x="2508" y="2347"/>
                  </a:cubicBezTo>
                  <a:cubicBezTo>
                    <a:pt x="3763" y="1880"/>
                    <a:pt x="5230" y="1095"/>
                    <a:pt x="5513" y="930"/>
                  </a:cubicBezTo>
                  <a:lnTo>
                    <a:pt x="5513" y="930"/>
                  </a:lnTo>
                  <a:cubicBezTo>
                    <a:pt x="5579" y="926"/>
                    <a:pt x="5709" y="912"/>
                    <a:pt x="5883" y="868"/>
                  </a:cubicBezTo>
                  <a:cubicBezTo>
                    <a:pt x="6719" y="772"/>
                    <a:pt x="8615" y="547"/>
                    <a:pt x="10641" y="547"/>
                  </a:cubicBezTo>
                  <a:close/>
                  <a:moveTo>
                    <a:pt x="10641" y="0"/>
                  </a:moveTo>
                  <a:cubicBezTo>
                    <a:pt x="7876" y="0"/>
                    <a:pt x="5369" y="418"/>
                    <a:pt x="5369" y="418"/>
                  </a:cubicBezTo>
                  <a:lnTo>
                    <a:pt x="5305" y="450"/>
                  </a:lnTo>
                  <a:cubicBezTo>
                    <a:pt x="5305" y="450"/>
                    <a:pt x="5112" y="547"/>
                    <a:pt x="4822" y="708"/>
                  </a:cubicBezTo>
                  <a:cubicBezTo>
                    <a:pt x="4372" y="933"/>
                    <a:pt x="3697" y="1254"/>
                    <a:pt x="2990" y="1575"/>
                  </a:cubicBezTo>
                  <a:cubicBezTo>
                    <a:pt x="2315" y="1865"/>
                    <a:pt x="1608" y="2122"/>
                    <a:pt x="1158" y="2154"/>
                  </a:cubicBezTo>
                  <a:cubicBezTo>
                    <a:pt x="804" y="2218"/>
                    <a:pt x="515" y="2315"/>
                    <a:pt x="322" y="2475"/>
                  </a:cubicBezTo>
                  <a:cubicBezTo>
                    <a:pt x="97" y="2668"/>
                    <a:pt x="1" y="2926"/>
                    <a:pt x="1" y="3151"/>
                  </a:cubicBezTo>
                  <a:cubicBezTo>
                    <a:pt x="1" y="3440"/>
                    <a:pt x="129" y="3697"/>
                    <a:pt x="322" y="3890"/>
                  </a:cubicBezTo>
                  <a:cubicBezTo>
                    <a:pt x="483" y="4115"/>
                    <a:pt x="772" y="4308"/>
                    <a:pt x="1094" y="4436"/>
                  </a:cubicBezTo>
                  <a:cubicBezTo>
                    <a:pt x="1254" y="4501"/>
                    <a:pt x="1415" y="4501"/>
                    <a:pt x="1608" y="4501"/>
                  </a:cubicBezTo>
                  <a:cubicBezTo>
                    <a:pt x="2026" y="4501"/>
                    <a:pt x="2540" y="4404"/>
                    <a:pt x="3087" y="4243"/>
                  </a:cubicBezTo>
                  <a:cubicBezTo>
                    <a:pt x="3922" y="3986"/>
                    <a:pt x="4855" y="3633"/>
                    <a:pt x="5658" y="3343"/>
                  </a:cubicBezTo>
                  <a:cubicBezTo>
                    <a:pt x="6044" y="3215"/>
                    <a:pt x="6397" y="3086"/>
                    <a:pt x="6719" y="2990"/>
                  </a:cubicBezTo>
                  <a:cubicBezTo>
                    <a:pt x="7008" y="2893"/>
                    <a:pt x="7233" y="2829"/>
                    <a:pt x="7330" y="2829"/>
                  </a:cubicBezTo>
                  <a:cubicBezTo>
                    <a:pt x="7523" y="2829"/>
                    <a:pt x="8101" y="2893"/>
                    <a:pt x="8905" y="2926"/>
                  </a:cubicBezTo>
                  <a:cubicBezTo>
                    <a:pt x="11251" y="3118"/>
                    <a:pt x="15366" y="3472"/>
                    <a:pt x="16459" y="3568"/>
                  </a:cubicBezTo>
                  <a:lnTo>
                    <a:pt x="16684" y="3568"/>
                  </a:lnTo>
                  <a:cubicBezTo>
                    <a:pt x="17037" y="3568"/>
                    <a:pt x="17327" y="3504"/>
                    <a:pt x="17584" y="3343"/>
                  </a:cubicBezTo>
                  <a:cubicBezTo>
                    <a:pt x="17841" y="3183"/>
                    <a:pt x="18002" y="2926"/>
                    <a:pt x="18002" y="2604"/>
                  </a:cubicBezTo>
                  <a:cubicBezTo>
                    <a:pt x="18002" y="2443"/>
                    <a:pt x="17937" y="2250"/>
                    <a:pt x="17841" y="2058"/>
                  </a:cubicBezTo>
                  <a:cubicBezTo>
                    <a:pt x="17487" y="1543"/>
                    <a:pt x="16716" y="1029"/>
                    <a:pt x="15269" y="579"/>
                  </a:cubicBezTo>
                  <a:cubicBezTo>
                    <a:pt x="13887" y="129"/>
                    <a:pt x="12216" y="0"/>
                    <a:pt x="106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35"/>
            <p:cNvSpPr/>
            <p:nvPr/>
          </p:nvSpPr>
          <p:spPr>
            <a:xfrm>
              <a:off x="3583025" y="5056825"/>
              <a:ext cx="166300" cy="176575"/>
            </a:xfrm>
            <a:custGeom>
              <a:rect b="b" l="l" r="r" t="t"/>
              <a:pathLst>
                <a:path extrusionOk="0" h="7063" w="6652">
                  <a:moveTo>
                    <a:pt x="5113" y="0"/>
                  </a:moveTo>
                  <a:cubicBezTo>
                    <a:pt x="4439" y="0"/>
                    <a:pt x="3763" y="140"/>
                    <a:pt x="3598" y="665"/>
                  </a:cubicBezTo>
                  <a:cubicBezTo>
                    <a:pt x="3276" y="1791"/>
                    <a:pt x="94" y="6259"/>
                    <a:pt x="30" y="6676"/>
                  </a:cubicBezTo>
                  <a:cubicBezTo>
                    <a:pt x="0" y="6883"/>
                    <a:pt x="221" y="7063"/>
                    <a:pt x="591" y="7063"/>
                  </a:cubicBezTo>
                  <a:cubicBezTo>
                    <a:pt x="1026" y="7063"/>
                    <a:pt x="1666" y="6813"/>
                    <a:pt x="2344" y="6066"/>
                  </a:cubicBezTo>
                  <a:cubicBezTo>
                    <a:pt x="3630" y="4651"/>
                    <a:pt x="6652" y="183"/>
                    <a:pt x="6652" y="183"/>
                  </a:cubicBezTo>
                  <a:cubicBezTo>
                    <a:pt x="6652" y="183"/>
                    <a:pt x="5884" y="0"/>
                    <a:pt x="51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35"/>
            <p:cNvSpPr/>
            <p:nvPr/>
          </p:nvSpPr>
          <p:spPr>
            <a:xfrm>
              <a:off x="3576525" y="5050150"/>
              <a:ext cx="180025" cy="189675"/>
            </a:xfrm>
            <a:custGeom>
              <a:rect b="b" l="l" r="r" t="t"/>
              <a:pathLst>
                <a:path extrusionOk="0" h="7587" w="7201">
                  <a:moveTo>
                    <a:pt x="5401" y="515"/>
                  </a:moveTo>
                  <a:cubicBezTo>
                    <a:pt x="5754" y="515"/>
                    <a:pt x="6140" y="579"/>
                    <a:pt x="6397" y="611"/>
                  </a:cubicBezTo>
                  <a:cubicBezTo>
                    <a:pt x="6418" y="616"/>
                    <a:pt x="6439" y="621"/>
                    <a:pt x="6460" y="625"/>
                  </a:cubicBezTo>
                  <a:lnTo>
                    <a:pt x="6460" y="625"/>
                  </a:lnTo>
                  <a:cubicBezTo>
                    <a:pt x="6388" y="730"/>
                    <a:pt x="6302" y="856"/>
                    <a:pt x="6204" y="997"/>
                  </a:cubicBezTo>
                  <a:cubicBezTo>
                    <a:pt x="5754" y="1672"/>
                    <a:pt x="5047" y="2700"/>
                    <a:pt x="4308" y="3697"/>
                  </a:cubicBezTo>
                  <a:cubicBezTo>
                    <a:pt x="3601" y="4693"/>
                    <a:pt x="2894" y="5658"/>
                    <a:pt x="2411" y="6140"/>
                  </a:cubicBezTo>
                  <a:cubicBezTo>
                    <a:pt x="1768" y="6879"/>
                    <a:pt x="1190" y="7072"/>
                    <a:pt x="836" y="7072"/>
                  </a:cubicBezTo>
                  <a:cubicBezTo>
                    <a:pt x="708" y="7072"/>
                    <a:pt x="611" y="7040"/>
                    <a:pt x="579" y="7008"/>
                  </a:cubicBezTo>
                  <a:lnTo>
                    <a:pt x="556" y="6985"/>
                  </a:lnTo>
                  <a:lnTo>
                    <a:pt x="556" y="6985"/>
                  </a:lnTo>
                  <a:cubicBezTo>
                    <a:pt x="578" y="6935"/>
                    <a:pt x="633" y="6811"/>
                    <a:pt x="708" y="6686"/>
                  </a:cubicBezTo>
                  <a:cubicBezTo>
                    <a:pt x="1061" y="6108"/>
                    <a:pt x="1833" y="4918"/>
                    <a:pt x="2540" y="3793"/>
                  </a:cubicBezTo>
                  <a:cubicBezTo>
                    <a:pt x="2926" y="3215"/>
                    <a:pt x="3279" y="2668"/>
                    <a:pt x="3536" y="2186"/>
                  </a:cubicBezTo>
                  <a:cubicBezTo>
                    <a:pt x="3826" y="1704"/>
                    <a:pt x="4019" y="1286"/>
                    <a:pt x="4115" y="997"/>
                  </a:cubicBezTo>
                  <a:cubicBezTo>
                    <a:pt x="4147" y="932"/>
                    <a:pt x="4179" y="868"/>
                    <a:pt x="4276" y="804"/>
                  </a:cubicBezTo>
                  <a:cubicBezTo>
                    <a:pt x="4372" y="707"/>
                    <a:pt x="4533" y="643"/>
                    <a:pt x="4726" y="579"/>
                  </a:cubicBezTo>
                  <a:cubicBezTo>
                    <a:pt x="4919" y="547"/>
                    <a:pt x="5176" y="515"/>
                    <a:pt x="5401" y="515"/>
                  </a:cubicBezTo>
                  <a:close/>
                  <a:moveTo>
                    <a:pt x="5401" y="0"/>
                  </a:moveTo>
                  <a:cubicBezTo>
                    <a:pt x="5047" y="0"/>
                    <a:pt x="4661" y="32"/>
                    <a:pt x="4340" y="161"/>
                  </a:cubicBezTo>
                  <a:cubicBezTo>
                    <a:pt x="4179" y="193"/>
                    <a:pt x="4019" y="290"/>
                    <a:pt x="3890" y="418"/>
                  </a:cubicBezTo>
                  <a:cubicBezTo>
                    <a:pt x="3761" y="515"/>
                    <a:pt x="3665" y="675"/>
                    <a:pt x="3601" y="868"/>
                  </a:cubicBezTo>
                  <a:cubicBezTo>
                    <a:pt x="3536" y="1093"/>
                    <a:pt x="3279" y="1575"/>
                    <a:pt x="2958" y="2154"/>
                  </a:cubicBezTo>
                  <a:cubicBezTo>
                    <a:pt x="2444" y="3022"/>
                    <a:pt x="1736" y="4115"/>
                    <a:pt x="1126" y="5015"/>
                  </a:cubicBezTo>
                  <a:cubicBezTo>
                    <a:pt x="836" y="5465"/>
                    <a:pt x="579" y="5883"/>
                    <a:pt x="386" y="6204"/>
                  </a:cubicBezTo>
                  <a:cubicBezTo>
                    <a:pt x="290" y="6365"/>
                    <a:pt x="226" y="6493"/>
                    <a:pt x="161" y="6590"/>
                  </a:cubicBezTo>
                  <a:cubicBezTo>
                    <a:pt x="129" y="6654"/>
                    <a:pt x="97" y="6718"/>
                    <a:pt x="65" y="6751"/>
                  </a:cubicBezTo>
                  <a:cubicBezTo>
                    <a:pt x="65" y="6815"/>
                    <a:pt x="33" y="6847"/>
                    <a:pt x="33" y="6911"/>
                  </a:cubicBezTo>
                  <a:lnTo>
                    <a:pt x="33" y="7008"/>
                  </a:lnTo>
                  <a:cubicBezTo>
                    <a:pt x="1" y="7201"/>
                    <a:pt x="129" y="7361"/>
                    <a:pt x="290" y="7458"/>
                  </a:cubicBezTo>
                  <a:cubicBezTo>
                    <a:pt x="451" y="7554"/>
                    <a:pt x="643" y="7586"/>
                    <a:pt x="836" y="7586"/>
                  </a:cubicBezTo>
                  <a:cubicBezTo>
                    <a:pt x="1383" y="7586"/>
                    <a:pt x="2090" y="7297"/>
                    <a:pt x="2829" y="6526"/>
                  </a:cubicBezTo>
                  <a:cubicBezTo>
                    <a:pt x="3472" y="5786"/>
                    <a:pt x="4533" y="4308"/>
                    <a:pt x="5465" y="3022"/>
                  </a:cubicBezTo>
                  <a:cubicBezTo>
                    <a:pt x="6397" y="1704"/>
                    <a:pt x="7137" y="579"/>
                    <a:pt x="7137" y="579"/>
                  </a:cubicBezTo>
                  <a:cubicBezTo>
                    <a:pt x="7201" y="515"/>
                    <a:pt x="7201" y="418"/>
                    <a:pt x="7169" y="322"/>
                  </a:cubicBezTo>
                  <a:cubicBezTo>
                    <a:pt x="7137" y="257"/>
                    <a:pt x="7072" y="193"/>
                    <a:pt x="6976" y="161"/>
                  </a:cubicBezTo>
                  <a:cubicBezTo>
                    <a:pt x="6976" y="161"/>
                    <a:pt x="6204" y="0"/>
                    <a:pt x="54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35"/>
            <p:cNvSpPr/>
            <p:nvPr/>
          </p:nvSpPr>
          <p:spPr>
            <a:xfrm>
              <a:off x="3610275" y="5040500"/>
              <a:ext cx="192900" cy="215600"/>
            </a:xfrm>
            <a:custGeom>
              <a:rect b="b" l="l" r="r" t="t"/>
              <a:pathLst>
                <a:path extrusionOk="0" h="8624" w="7716">
                  <a:moveTo>
                    <a:pt x="5677" y="1"/>
                  </a:moveTo>
                  <a:cubicBezTo>
                    <a:pt x="5244" y="1"/>
                    <a:pt x="4854" y="65"/>
                    <a:pt x="4662" y="258"/>
                  </a:cubicBezTo>
                  <a:cubicBezTo>
                    <a:pt x="4083" y="836"/>
                    <a:pt x="1" y="7683"/>
                    <a:pt x="1" y="8262"/>
                  </a:cubicBezTo>
                  <a:cubicBezTo>
                    <a:pt x="1" y="8551"/>
                    <a:pt x="402" y="8623"/>
                    <a:pt x="804" y="8623"/>
                  </a:cubicBezTo>
                  <a:cubicBezTo>
                    <a:pt x="1206" y="8623"/>
                    <a:pt x="1608" y="8551"/>
                    <a:pt x="1608" y="8551"/>
                  </a:cubicBezTo>
                  <a:lnTo>
                    <a:pt x="6269" y="2154"/>
                  </a:lnTo>
                  <a:lnTo>
                    <a:pt x="7715" y="836"/>
                  </a:lnTo>
                  <a:lnTo>
                    <a:pt x="7587" y="258"/>
                  </a:lnTo>
                  <a:cubicBezTo>
                    <a:pt x="7587" y="258"/>
                    <a:pt x="6544" y="1"/>
                    <a:pt x="56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35"/>
            <p:cNvSpPr/>
            <p:nvPr/>
          </p:nvSpPr>
          <p:spPr>
            <a:xfrm>
              <a:off x="3603850" y="5033275"/>
              <a:ext cx="206550" cy="229050"/>
            </a:xfrm>
            <a:custGeom>
              <a:rect b="b" l="l" r="r" t="t"/>
              <a:pathLst>
                <a:path extrusionOk="0" h="9162" w="8262">
                  <a:moveTo>
                    <a:pt x="5947" y="547"/>
                  </a:moveTo>
                  <a:cubicBezTo>
                    <a:pt x="6333" y="547"/>
                    <a:pt x="6815" y="611"/>
                    <a:pt x="7169" y="675"/>
                  </a:cubicBezTo>
                  <a:cubicBezTo>
                    <a:pt x="7329" y="707"/>
                    <a:pt x="7490" y="740"/>
                    <a:pt x="7587" y="772"/>
                  </a:cubicBezTo>
                  <a:cubicBezTo>
                    <a:pt x="7600" y="772"/>
                    <a:pt x="7612" y="772"/>
                    <a:pt x="7624" y="773"/>
                  </a:cubicBezTo>
                  <a:lnTo>
                    <a:pt x="7624" y="773"/>
                  </a:lnTo>
                  <a:lnTo>
                    <a:pt x="7683" y="1029"/>
                  </a:lnTo>
                  <a:lnTo>
                    <a:pt x="6333" y="2218"/>
                  </a:lnTo>
                  <a:lnTo>
                    <a:pt x="6301" y="2283"/>
                  </a:lnTo>
                  <a:lnTo>
                    <a:pt x="1700" y="8597"/>
                  </a:lnTo>
                  <a:lnTo>
                    <a:pt x="1700" y="8597"/>
                  </a:lnTo>
                  <a:cubicBezTo>
                    <a:pt x="1552" y="8624"/>
                    <a:pt x="1307" y="8647"/>
                    <a:pt x="1061" y="8647"/>
                  </a:cubicBezTo>
                  <a:cubicBezTo>
                    <a:pt x="868" y="8647"/>
                    <a:pt x="708" y="8615"/>
                    <a:pt x="611" y="8583"/>
                  </a:cubicBezTo>
                  <a:cubicBezTo>
                    <a:pt x="547" y="8583"/>
                    <a:pt x="515" y="8551"/>
                    <a:pt x="515" y="8551"/>
                  </a:cubicBezTo>
                  <a:cubicBezTo>
                    <a:pt x="515" y="8551"/>
                    <a:pt x="547" y="8486"/>
                    <a:pt x="579" y="8390"/>
                  </a:cubicBezTo>
                  <a:cubicBezTo>
                    <a:pt x="708" y="8101"/>
                    <a:pt x="1029" y="7458"/>
                    <a:pt x="1447" y="6718"/>
                  </a:cubicBezTo>
                  <a:cubicBezTo>
                    <a:pt x="2058" y="5593"/>
                    <a:pt x="2893" y="4179"/>
                    <a:pt x="3601" y="3022"/>
                  </a:cubicBezTo>
                  <a:cubicBezTo>
                    <a:pt x="3954" y="2411"/>
                    <a:pt x="4308" y="1897"/>
                    <a:pt x="4565" y="1479"/>
                  </a:cubicBezTo>
                  <a:cubicBezTo>
                    <a:pt x="4694" y="1286"/>
                    <a:pt x="4822" y="1093"/>
                    <a:pt x="4919" y="965"/>
                  </a:cubicBezTo>
                  <a:cubicBezTo>
                    <a:pt x="5015" y="836"/>
                    <a:pt x="5079" y="740"/>
                    <a:pt x="5111" y="740"/>
                  </a:cubicBezTo>
                  <a:cubicBezTo>
                    <a:pt x="5144" y="675"/>
                    <a:pt x="5240" y="643"/>
                    <a:pt x="5401" y="579"/>
                  </a:cubicBezTo>
                  <a:cubicBezTo>
                    <a:pt x="5561" y="547"/>
                    <a:pt x="5722" y="547"/>
                    <a:pt x="5947" y="547"/>
                  </a:cubicBezTo>
                  <a:close/>
                  <a:moveTo>
                    <a:pt x="5947" y="0"/>
                  </a:moveTo>
                  <a:cubicBezTo>
                    <a:pt x="5722" y="0"/>
                    <a:pt x="5497" y="32"/>
                    <a:pt x="5272" y="65"/>
                  </a:cubicBezTo>
                  <a:cubicBezTo>
                    <a:pt x="5079" y="129"/>
                    <a:pt x="4886" y="193"/>
                    <a:pt x="4726" y="354"/>
                  </a:cubicBezTo>
                  <a:cubicBezTo>
                    <a:pt x="4629" y="450"/>
                    <a:pt x="4501" y="611"/>
                    <a:pt x="4340" y="868"/>
                  </a:cubicBezTo>
                  <a:cubicBezTo>
                    <a:pt x="3729" y="1736"/>
                    <a:pt x="2668" y="3504"/>
                    <a:pt x="1736" y="5111"/>
                  </a:cubicBezTo>
                  <a:cubicBezTo>
                    <a:pt x="1286" y="5915"/>
                    <a:pt x="836" y="6654"/>
                    <a:pt x="515" y="7265"/>
                  </a:cubicBezTo>
                  <a:cubicBezTo>
                    <a:pt x="386" y="7586"/>
                    <a:pt x="258" y="7844"/>
                    <a:pt x="161" y="8036"/>
                  </a:cubicBezTo>
                  <a:cubicBezTo>
                    <a:pt x="97" y="8133"/>
                    <a:pt x="65" y="8229"/>
                    <a:pt x="33" y="8294"/>
                  </a:cubicBezTo>
                  <a:cubicBezTo>
                    <a:pt x="33" y="8390"/>
                    <a:pt x="0" y="8454"/>
                    <a:pt x="0" y="8551"/>
                  </a:cubicBezTo>
                  <a:cubicBezTo>
                    <a:pt x="0" y="8679"/>
                    <a:pt x="33" y="8808"/>
                    <a:pt x="129" y="8904"/>
                  </a:cubicBezTo>
                  <a:cubicBezTo>
                    <a:pt x="258" y="9033"/>
                    <a:pt x="418" y="9097"/>
                    <a:pt x="579" y="9129"/>
                  </a:cubicBezTo>
                  <a:cubicBezTo>
                    <a:pt x="740" y="9161"/>
                    <a:pt x="900" y="9161"/>
                    <a:pt x="1061" y="9161"/>
                  </a:cubicBezTo>
                  <a:cubicBezTo>
                    <a:pt x="1479" y="9161"/>
                    <a:pt x="1897" y="9097"/>
                    <a:pt x="1897" y="9097"/>
                  </a:cubicBezTo>
                  <a:cubicBezTo>
                    <a:pt x="1993" y="9097"/>
                    <a:pt x="2026" y="9065"/>
                    <a:pt x="2090" y="9001"/>
                  </a:cubicBezTo>
                  <a:lnTo>
                    <a:pt x="6719" y="2604"/>
                  </a:lnTo>
                  <a:lnTo>
                    <a:pt x="8165" y="1318"/>
                  </a:lnTo>
                  <a:cubicBezTo>
                    <a:pt x="8229" y="1254"/>
                    <a:pt x="8262" y="1157"/>
                    <a:pt x="8229" y="1061"/>
                  </a:cubicBezTo>
                  <a:lnTo>
                    <a:pt x="8101" y="482"/>
                  </a:lnTo>
                  <a:cubicBezTo>
                    <a:pt x="8069" y="386"/>
                    <a:pt x="8004" y="290"/>
                    <a:pt x="7908" y="290"/>
                  </a:cubicBezTo>
                  <a:cubicBezTo>
                    <a:pt x="7876" y="290"/>
                    <a:pt x="6847"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35"/>
            <p:cNvSpPr/>
            <p:nvPr/>
          </p:nvSpPr>
          <p:spPr>
            <a:xfrm>
              <a:off x="3636000" y="5039525"/>
              <a:ext cx="1332400" cy="269500"/>
            </a:xfrm>
            <a:custGeom>
              <a:rect b="b" l="l" r="r" t="t"/>
              <a:pathLst>
                <a:path extrusionOk="0" h="10780" w="53296">
                  <a:moveTo>
                    <a:pt x="46653" y="1"/>
                  </a:moveTo>
                  <a:cubicBezTo>
                    <a:pt x="43579" y="1"/>
                    <a:pt x="31909" y="2616"/>
                    <a:pt x="27098" y="2772"/>
                  </a:cubicBezTo>
                  <a:cubicBezTo>
                    <a:pt x="25320" y="2818"/>
                    <a:pt x="23625" y="2847"/>
                    <a:pt x="22132" y="2847"/>
                  </a:cubicBezTo>
                  <a:cubicBezTo>
                    <a:pt x="19441" y="2847"/>
                    <a:pt x="17409" y="2751"/>
                    <a:pt x="16747" y="2483"/>
                  </a:cubicBezTo>
                  <a:cubicBezTo>
                    <a:pt x="15719" y="2033"/>
                    <a:pt x="7136" y="297"/>
                    <a:pt x="6558" y="297"/>
                  </a:cubicBezTo>
                  <a:cubicBezTo>
                    <a:pt x="5979" y="297"/>
                    <a:pt x="0" y="8590"/>
                    <a:pt x="0" y="8590"/>
                  </a:cubicBezTo>
                  <a:cubicBezTo>
                    <a:pt x="0" y="8590"/>
                    <a:pt x="186" y="9047"/>
                    <a:pt x="662" y="9047"/>
                  </a:cubicBezTo>
                  <a:cubicBezTo>
                    <a:pt x="900" y="9047"/>
                    <a:pt x="1211" y="8933"/>
                    <a:pt x="1607" y="8590"/>
                  </a:cubicBezTo>
                  <a:cubicBezTo>
                    <a:pt x="2765" y="7561"/>
                    <a:pt x="6558" y="4058"/>
                    <a:pt x="6558" y="4058"/>
                  </a:cubicBezTo>
                  <a:lnTo>
                    <a:pt x="10769" y="4058"/>
                  </a:lnTo>
                  <a:cubicBezTo>
                    <a:pt x="10769" y="4058"/>
                    <a:pt x="6847" y="6404"/>
                    <a:pt x="6268" y="6854"/>
                  </a:cubicBezTo>
                  <a:cubicBezTo>
                    <a:pt x="5690" y="7272"/>
                    <a:pt x="3343" y="9747"/>
                    <a:pt x="3922" y="9908"/>
                  </a:cubicBezTo>
                  <a:cubicBezTo>
                    <a:pt x="3936" y="9911"/>
                    <a:pt x="3951" y="9913"/>
                    <a:pt x="3968" y="9913"/>
                  </a:cubicBezTo>
                  <a:cubicBezTo>
                    <a:pt x="4646" y="9913"/>
                    <a:pt x="7554" y="7433"/>
                    <a:pt x="7554" y="7433"/>
                  </a:cubicBezTo>
                  <a:lnTo>
                    <a:pt x="11926" y="6243"/>
                  </a:lnTo>
                  <a:cubicBezTo>
                    <a:pt x="11926" y="6243"/>
                    <a:pt x="15140" y="8301"/>
                    <a:pt x="18065" y="8429"/>
                  </a:cubicBezTo>
                  <a:cubicBezTo>
                    <a:pt x="18311" y="8443"/>
                    <a:pt x="18551" y="8449"/>
                    <a:pt x="18785" y="8449"/>
                  </a:cubicBezTo>
                  <a:cubicBezTo>
                    <a:pt x="21313" y="8449"/>
                    <a:pt x="23144" y="7722"/>
                    <a:pt x="23144" y="7722"/>
                  </a:cubicBezTo>
                  <a:cubicBezTo>
                    <a:pt x="23144" y="7722"/>
                    <a:pt x="39389" y="10780"/>
                    <a:pt x="48933" y="10780"/>
                  </a:cubicBezTo>
                  <a:cubicBezTo>
                    <a:pt x="49126" y="10780"/>
                    <a:pt x="49316" y="10778"/>
                    <a:pt x="49503" y="10776"/>
                  </a:cubicBezTo>
                  <a:cubicBezTo>
                    <a:pt x="49503" y="10776"/>
                    <a:pt x="52717" y="10487"/>
                    <a:pt x="53006" y="6983"/>
                  </a:cubicBezTo>
                  <a:cubicBezTo>
                    <a:pt x="53296" y="3479"/>
                    <a:pt x="49503" y="136"/>
                    <a:pt x="46899" y="7"/>
                  </a:cubicBezTo>
                  <a:cubicBezTo>
                    <a:pt x="46825" y="3"/>
                    <a:pt x="46743" y="1"/>
                    <a:pt x="466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35"/>
            <p:cNvSpPr/>
            <p:nvPr/>
          </p:nvSpPr>
          <p:spPr>
            <a:xfrm>
              <a:off x="3628750" y="5032475"/>
              <a:ext cx="1339650" cy="282875"/>
            </a:xfrm>
            <a:custGeom>
              <a:rect b="b" l="l" r="r" t="t"/>
              <a:pathLst>
                <a:path extrusionOk="0" h="11315" w="53586">
                  <a:moveTo>
                    <a:pt x="47157" y="547"/>
                  </a:moveTo>
                  <a:cubicBezTo>
                    <a:pt x="48314" y="611"/>
                    <a:pt x="49825" y="1382"/>
                    <a:pt x="51014" y="2572"/>
                  </a:cubicBezTo>
                  <a:cubicBezTo>
                    <a:pt x="52171" y="3729"/>
                    <a:pt x="53039" y="5304"/>
                    <a:pt x="53039" y="6879"/>
                  </a:cubicBezTo>
                  <a:cubicBezTo>
                    <a:pt x="53039" y="7008"/>
                    <a:pt x="53039" y="7136"/>
                    <a:pt x="53039" y="7233"/>
                  </a:cubicBezTo>
                  <a:cubicBezTo>
                    <a:pt x="52879" y="8904"/>
                    <a:pt x="52075" y="9772"/>
                    <a:pt x="51304" y="10254"/>
                  </a:cubicBezTo>
                  <a:cubicBezTo>
                    <a:pt x="50918" y="10479"/>
                    <a:pt x="50532" y="10608"/>
                    <a:pt x="50243" y="10704"/>
                  </a:cubicBezTo>
                  <a:cubicBezTo>
                    <a:pt x="50082" y="10736"/>
                    <a:pt x="49986" y="10769"/>
                    <a:pt x="49889" y="10769"/>
                  </a:cubicBezTo>
                  <a:lnTo>
                    <a:pt x="49793" y="10769"/>
                  </a:lnTo>
                  <a:lnTo>
                    <a:pt x="49761" y="10801"/>
                  </a:lnTo>
                  <a:lnTo>
                    <a:pt x="49150" y="10801"/>
                  </a:lnTo>
                  <a:cubicBezTo>
                    <a:pt x="44392" y="10801"/>
                    <a:pt x="37964" y="10029"/>
                    <a:pt x="32756" y="9258"/>
                  </a:cubicBezTo>
                  <a:cubicBezTo>
                    <a:pt x="30152" y="8872"/>
                    <a:pt x="27806" y="8486"/>
                    <a:pt x="26167" y="8197"/>
                  </a:cubicBezTo>
                  <a:cubicBezTo>
                    <a:pt x="25331" y="8068"/>
                    <a:pt x="24656" y="7940"/>
                    <a:pt x="24206" y="7876"/>
                  </a:cubicBezTo>
                  <a:cubicBezTo>
                    <a:pt x="23756" y="7779"/>
                    <a:pt x="23499" y="7747"/>
                    <a:pt x="23499" y="7747"/>
                  </a:cubicBezTo>
                  <a:cubicBezTo>
                    <a:pt x="23466" y="7731"/>
                    <a:pt x="23442" y="7723"/>
                    <a:pt x="23418" y="7723"/>
                  </a:cubicBezTo>
                  <a:cubicBezTo>
                    <a:pt x="23394" y="7723"/>
                    <a:pt x="23370" y="7731"/>
                    <a:pt x="23338" y="7747"/>
                  </a:cubicBezTo>
                  <a:cubicBezTo>
                    <a:pt x="23145" y="7811"/>
                    <a:pt x="21377" y="8486"/>
                    <a:pt x="18998" y="8486"/>
                  </a:cubicBezTo>
                  <a:cubicBezTo>
                    <a:pt x="18805" y="8486"/>
                    <a:pt x="18580" y="8454"/>
                    <a:pt x="18355" y="8454"/>
                  </a:cubicBezTo>
                  <a:cubicBezTo>
                    <a:pt x="16941" y="8390"/>
                    <a:pt x="15462" y="7843"/>
                    <a:pt x="14305" y="7329"/>
                  </a:cubicBezTo>
                  <a:cubicBezTo>
                    <a:pt x="13727" y="7072"/>
                    <a:pt x="13244" y="6815"/>
                    <a:pt x="12891" y="6622"/>
                  </a:cubicBezTo>
                  <a:cubicBezTo>
                    <a:pt x="12730" y="6525"/>
                    <a:pt x="12602" y="6461"/>
                    <a:pt x="12505" y="6397"/>
                  </a:cubicBezTo>
                  <a:cubicBezTo>
                    <a:pt x="12409" y="6333"/>
                    <a:pt x="12377" y="6300"/>
                    <a:pt x="12377" y="6300"/>
                  </a:cubicBezTo>
                  <a:cubicBezTo>
                    <a:pt x="12312" y="6268"/>
                    <a:pt x="12216" y="6268"/>
                    <a:pt x="12152" y="6268"/>
                  </a:cubicBezTo>
                  <a:lnTo>
                    <a:pt x="7780" y="7458"/>
                  </a:lnTo>
                  <a:lnTo>
                    <a:pt x="7683" y="7490"/>
                  </a:lnTo>
                  <a:cubicBezTo>
                    <a:pt x="7683" y="7490"/>
                    <a:pt x="7491" y="7650"/>
                    <a:pt x="7233" y="7876"/>
                  </a:cubicBezTo>
                  <a:cubicBezTo>
                    <a:pt x="6816" y="8229"/>
                    <a:pt x="6141" y="8743"/>
                    <a:pt x="5562" y="9193"/>
                  </a:cubicBezTo>
                  <a:cubicBezTo>
                    <a:pt x="5240" y="9386"/>
                    <a:pt x="4951" y="9579"/>
                    <a:pt x="4726" y="9708"/>
                  </a:cubicBezTo>
                  <a:cubicBezTo>
                    <a:pt x="4624" y="9784"/>
                    <a:pt x="4543" y="9820"/>
                    <a:pt x="4465" y="9848"/>
                  </a:cubicBezTo>
                  <a:lnTo>
                    <a:pt x="4465" y="9848"/>
                  </a:lnTo>
                  <a:cubicBezTo>
                    <a:pt x="4466" y="9844"/>
                    <a:pt x="4468" y="9840"/>
                    <a:pt x="4469" y="9836"/>
                  </a:cubicBezTo>
                  <a:cubicBezTo>
                    <a:pt x="4662" y="9515"/>
                    <a:pt x="5144" y="8936"/>
                    <a:pt x="5594" y="8422"/>
                  </a:cubicBezTo>
                  <a:cubicBezTo>
                    <a:pt x="5819" y="8197"/>
                    <a:pt x="6044" y="7940"/>
                    <a:pt x="6237" y="7747"/>
                  </a:cubicBezTo>
                  <a:cubicBezTo>
                    <a:pt x="6462" y="7554"/>
                    <a:pt x="6623" y="7393"/>
                    <a:pt x="6719" y="7329"/>
                  </a:cubicBezTo>
                  <a:cubicBezTo>
                    <a:pt x="6848" y="7233"/>
                    <a:pt x="7201" y="7008"/>
                    <a:pt x="7651" y="6718"/>
                  </a:cubicBezTo>
                  <a:cubicBezTo>
                    <a:pt x="8326" y="6300"/>
                    <a:pt x="9194" y="5786"/>
                    <a:pt x="9934" y="5336"/>
                  </a:cubicBezTo>
                  <a:cubicBezTo>
                    <a:pt x="10641" y="4918"/>
                    <a:pt x="11187" y="4597"/>
                    <a:pt x="11187" y="4597"/>
                  </a:cubicBezTo>
                  <a:cubicBezTo>
                    <a:pt x="11316" y="4532"/>
                    <a:pt x="11348" y="4404"/>
                    <a:pt x="11316" y="4275"/>
                  </a:cubicBezTo>
                  <a:cubicBezTo>
                    <a:pt x="11284" y="4179"/>
                    <a:pt x="11187" y="4082"/>
                    <a:pt x="11059" y="4082"/>
                  </a:cubicBezTo>
                  <a:lnTo>
                    <a:pt x="6848" y="4082"/>
                  </a:lnTo>
                  <a:cubicBezTo>
                    <a:pt x="6783" y="4082"/>
                    <a:pt x="6719" y="4115"/>
                    <a:pt x="6655" y="4147"/>
                  </a:cubicBezTo>
                  <a:cubicBezTo>
                    <a:pt x="6655" y="4147"/>
                    <a:pt x="6430" y="4372"/>
                    <a:pt x="6044" y="4725"/>
                  </a:cubicBezTo>
                  <a:cubicBezTo>
                    <a:pt x="4919" y="5754"/>
                    <a:pt x="2572" y="7908"/>
                    <a:pt x="1705" y="8679"/>
                  </a:cubicBezTo>
                  <a:cubicBezTo>
                    <a:pt x="1351" y="8968"/>
                    <a:pt x="1094" y="9065"/>
                    <a:pt x="965" y="9065"/>
                  </a:cubicBezTo>
                  <a:cubicBezTo>
                    <a:pt x="805" y="9065"/>
                    <a:pt x="708" y="9001"/>
                    <a:pt x="644" y="8904"/>
                  </a:cubicBezTo>
                  <a:lnTo>
                    <a:pt x="621" y="8881"/>
                  </a:lnTo>
                  <a:lnTo>
                    <a:pt x="621" y="8881"/>
                  </a:lnTo>
                  <a:cubicBezTo>
                    <a:pt x="766" y="8672"/>
                    <a:pt x="1055" y="8260"/>
                    <a:pt x="1447" y="7715"/>
                  </a:cubicBezTo>
                  <a:cubicBezTo>
                    <a:pt x="2283" y="6558"/>
                    <a:pt x="3601" y="4822"/>
                    <a:pt x="4726" y="3343"/>
                  </a:cubicBezTo>
                  <a:cubicBezTo>
                    <a:pt x="5273" y="2636"/>
                    <a:pt x="5819" y="1961"/>
                    <a:pt x="6205" y="1511"/>
                  </a:cubicBezTo>
                  <a:cubicBezTo>
                    <a:pt x="6430" y="1286"/>
                    <a:pt x="6591" y="1093"/>
                    <a:pt x="6719" y="964"/>
                  </a:cubicBezTo>
                  <a:cubicBezTo>
                    <a:pt x="6782" y="902"/>
                    <a:pt x="6845" y="869"/>
                    <a:pt x="6878" y="838"/>
                  </a:cubicBezTo>
                  <a:lnTo>
                    <a:pt x="6878" y="838"/>
                  </a:lnTo>
                  <a:cubicBezTo>
                    <a:pt x="6906" y="841"/>
                    <a:pt x="6951" y="849"/>
                    <a:pt x="7008" y="868"/>
                  </a:cubicBezTo>
                  <a:cubicBezTo>
                    <a:pt x="7683" y="932"/>
                    <a:pt x="9966" y="1382"/>
                    <a:pt x="12152" y="1864"/>
                  </a:cubicBezTo>
                  <a:cubicBezTo>
                    <a:pt x="13244" y="2089"/>
                    <a:pt x="14337" y="2315"/>
                    <a:pt x="15205" y="2540"/>
                  </a:cubicBezTo>
                  <a:cubicBezTo>
                    <a:pt x="15655" y="2636"/>
                    <a:pt x="16009" y="2732"/>
                    <a:pt x="16330" y="2797"/>
                  </a:cubicBezTo>
                  <a:cubicBezTo>
                    <a:pt x="16620" y="2893"/>
                    <a:pt x="16845" y="2957"/>
                    <a:pt x="16941" y="2990"/>
                  </a:cubicBezTo>
                  <a:cubicBezTo>
                    <a:pt x="17134" y="3086"/>
                    <a:pt x="17391" y="3150"/>
                    <a:pt x="17713" y="3182"/>
                  </a:cubicBezTo>
                  <a:cubicBezTo>
                    <a:pt x="18709" y="3343"/>
                    <a:pt x="20316" y="3407"/>
                    <a:pt x="22309" y="3407"/>
                  </a:cubicBezTo>
                  <a:cubicBezTo>
                    <a:pt x="23820" y="3407"/>
                    <a:pt x="25556" y="3375"/>
                    <a:pt x="27388" y="3311"/>
                  </a:cubicBezTo>
                  <a:cubicBezTo>
                    <a:pt x="29831" y="3247"/>
                    <a:pt x="33978" y="2540"/>
                    <a:pt x="37899" y="1864"/>
                  </a:cubicBezTo>
                  <a:cubicBezTo>
                    <a:pt x="39860" y="1543"/>
                    <a:pt x="41757" y="1189"/>
                    <a:pt x="43332" y="964"/>
                  </a:cubicBezTo>
                  <a:cubicBezTo>
                    <a:pt x="44939" y="707"/>
                    <a:pt x="46225" y="547"/>
                    <a:pt x="46964" y="547"/>
                  </a:cubicBezTo>
                  <a:close/>
                  <a:moveTo>
                    <a:pt x="46964" y="0"/>
                  </a:moveTo>
                  <a:cubicBezTo>
                    <a:pt x="46160" y="0"/>
                    <a:pt x="44875" y="161"/>
                    <a:pt x="43267" y="418"/>
                  </a:cubicBezTo>
                  <a:cubicBezTo>
                    <a:pt x="40857" y="804"/>
                    <a:pt x="37771" y="1350"/>
                    <a:pt x="34846" y="1832"/>
                  </a:cubicBezTo>
                  <a:cubicBezTo>
                    <a:pt x="31920" y="2315"/>
                    <a:pt x="29156" y="2732"/>
                    <a:pt x="27356" y="2765"/>
                  </a:cubicBezTo>
                  <a:cubicBezTo>
                    <a:pt x="25556" y="2829"/>
                    <a:pt x="23820" y="2861"/>
                    <a:pt x="22309" y="2861"/>
                  </a:cubicBezTo>
                  <a:cubicBezTo>
                    <a:pt x="20991" y="2861"/>
                    <a:pt x="19834" y="2829"/>
                    <a:pt x="18934" y="2765"/>
                  </a:cubicBezTo>
                  <a:cubicBezTo>
                    <a:pt x="18484" y="2732"/>
                    <a:pt x="18098" y="2700"/>
                    <a:pt x="17809" y="2668"/>
                  </a:cubicBezTo>
                  <a:cubicBezTo>
                    <a:pt x="17488" y="2604"/>
                    <a:pt x="17263" y="2572"/>
                    <a:pt x="17134" y="2507"/>
                  </a:cubicBezTo>
                  <a:cubicBezTo>
                    <a:pt x="16973" y="2443"/>
                    <a:pt x="16748" y="2379"/>
                    <a:pt x="16395" y="2282"/>
                  </a:cubicBezTo>
                  <a:cubicBezTo>
                    <a:pt x="15205" y="1961"/>
                    <a:pt x="12955" y="1479"/>
                    <a:pt x="10962" y="1061"/>
                  </a:cubicBezTo>
                  <a:cubicBezTo>
                    <a:pt x="9934" y="836"/>
                    <a:pt x="9001" y="643"/>
                    <a:pt x="8262" y="514"/>
                  </a:cubicBezTo>
                  <a:cubicBezTo>
                    <a:pt x="7876" y="450"/>
                    <a:pt x="7587" y="386"/>
                    <a:pt x="7330" y="354"/>
                  </a:cubicBezTo>
                  <a:cubicBezTo>
                    <a:pt x="7105" y="322"/>
                    <a:pt x="6944" y="289"/>
                    <a:pt x="6848" y="289"/>
                  </a:cubicBezTo>
                  <a:cubicBezTo>
                    <a:pt x="6751" y="289"/>
                    <a:pt x="6687" y="322"/>
                    <a:pt x="6623" y="354"/>
                  </a:cubicBezTo>
                  <a:cubicBezTo>
                    <a:pt x="6558" y="418"/>
                    <a:pt x="6462" y="482"/>
                    <a:pt x="6366" y="579"/>
                  </a:cubicBezTo>
                  <a:cubicBezTo>
                    <a:pt x="6012" y="900"/>
                    <a:pt x="5465" y="1575"/>
                    <a:pt x="4790" y="2379"/>
                  </a:cubicBezTo>
                  <a:cubicBezTo>
                    <a:pt x="2830" y="4854"/>
                    <a:pt x="65" y="8711"/>
                    <a:pt x="65" y="8711"/>
                  </a:cubicBezTo>
                  <a:cubicBezTo>
                    <a:pt x="1" y="8776"/>
                    <a:pt x="1" y="8872"/>
                    <a:pt x="33" y="8968"/>
                  </a:cubicBezTo>
                  <a:cubicBezTo>
                    <a:pt x="33" y="9001"/>
                    <a:pt x="97" y="9129"/>
                    <a:pt x="258" y="9290"/>
                  </a:cubicBezTo>
                  <a:cubicBezTo>
                    <a:pt x="387" y="9418"/>
                    <a:pt x="612" y="9579"/>
                    <a:pt x="965" y="9579"/>
                  </a:cubicBezTo>
                  <a:cubicBezTo>
                    <a:pt x="1287" y="9579"/>
                    <a:pt x="1640" y="9451"/>
                    <a:pt x="2058" y="9065"/>
                  </a:cubicBezTo>
                  <a:cubicBezTo>
                    <a:pt x="3152" y="8119"/>
                    <a:pt x="6420" y="5107"/>
                    <a:pt x="6939" y="4629"/>
                  </a:cubicBezTo>
                  <a:lnTo>
                    <a:pt x="10054" y="4629"/>
                  </a:lnTo>
                  <a:cubicBezTo>
                    <a:pt x="9710" y="4832"/>
                    <a:pt x="9297" y="5079"/>
                    <a:pt x="8873" y="5336"/>
                  </a:cubicBezTo>
                  <a:cubicBezTo>
                    <a:pt x="8358" y="5658"/>
                    <a:pt x="7812" y="6011"/>
                    <a:pt x="7362" y="6268"/>
                  </a:cubicBezTo>
                  <a:cubicBezTo>
                    <a:pt x="6912" y="6558"/>
                    <a:pt x="6558" y="6783"/>
                    <a:pt x="6398" y="6911"/>
                  </a:cubicBezTo>
                  <a:cubicBezTo>
                    <a:pt x="6237" y="7008"/>
                    <a:pt x="6012" y="7233"/>
                    <a:pt x="5755" y="7490"/>
                  </a:cubicBezTo>
                  <a:cubicBezTo>
                    <a:pt x="5369" y="7876"/>
                    <a:pt x="4919" y="8358"/>
                    <a:pt x="4533" y="8840"/>
                  </a:cubicBezTo>
                  <a:cubicBezTo>
                    <a:pt x="4373" y="9065"/>
                    <a:pt x="4212" y="9290"/>
                    <a:pt x="4083" y="9483"/>
                  </a:cubicBezTo>
                  <a:cubicBezTo>
                    <a:pt x="4019" y="9579"/>
                    <a:pt x="3955" y="9676"/>
                    <a:pt x="3923" y="9772"/>
                  </a:cubicBezTo>
                  <a:cubicBezTo>
                    <a:pt x="3890" y="9868"/>
                    <a:pt x="3858" y="9933"/>
                    <a:pt x="3858" y="10061"/>
                  </a:cubicBezTo>
                  <a:cubicBezTo>
                    <a:pt x="3858" y="10126"/>
                    <a:pt x="3858" y="10222"/>
                    <a:pt x="3923" y="10286"/>
                  </a:cubicBezTo>
                  <a:cubicBezTo>
                    <a:pt x="3987" y="10383"/>
                    <a:pt x="4083" y="10415"/>
                    <a:pt x="4148" y="10447"/>
                  </a:cubicBezTo>
                  <a:lnTo>
                    <a:pt x="4276" y="10447"/>
                  </a:lnTo>
                  <a:cubicBezTo>
                    <a:pt x="4437" y="10447"/>
                    <a:pt x="4565" y="10383"/>
                    <a:pt x="4726" y="10318"/>
                  </a:cubicBezTo>
                  <a:cubicBezTo>
                    <a:pt x="5305" y="10061"/>
                    <a:pt x="6108" y="9451"/>
                    <a:pt x="6783" y="8936"/>
                  </a:cubicBezTo>
                  <a:cubicBezTo>
                    <a:pt x="7321" y="8501"/>
                    <a:pt x="7797" y="8107"/>
                    <a:pt x="7969" y="7964"/>
                  </a:cubicBezTo>
                  <a:lnTo>
                    <a:pt x="7969" y="7964"/>
                  </a:lnTo>
                  <a:lnTo>
                    <a:pt x="12166" y="6814"/>
                  </a:lnTo>
                  <a:lnTo>
                    <a:pt x="12166" y="6814"/>
                  </a:lnTo>
                  <a:cubicBezTo>
                    <a:pt x="12395" y="6971"/>
                    <a:pt x="13109" y="7391"/>
                    <a:pt x="14080" y="7811"/>
                  </a:cubicBezTo>
                  <a:cubicBezTo>
                    <a:pt x="15270" y="8358"/>
                    <a:pt x="16812" y="8904"/>
                    <a:pt x="18323" y="9001"/>
                  </a:cubicBezTo>
                  <a:lnTo>
                    <a:pt x="18998" y="9001"/>
                  </a:lnTo>
                  <a:cubicBezTo>
                    <a:pt x="21312" y="9001"/>
                    <a:pt x="23057" y="8431"/>
                    <a:pt x="23448" y="8270"/>
                  </a:cubicBezTo>
                  <a:lnTo>
                    <a:pt x="23448" y="8270"/>
                  </a:lnTo>
                  <a:cubicBezTo>
                    <a:pt x="24396" y="8448"/>
                    <a:pt x="39837" y="11315"/>
                    <a:pt x="49150" y="11315"/>
                  </a:cubicBezTo>
                  <a:lnTo>
                    <a:pt x="49825" y="11315"/>
                  </a:lnTo>
                  <a:cubicBezTo>
                    <a:pt x="49857" y="11315"/>
                    <a:pt x="50693" y="11251"/>
                    <a:pt x="51593" y="10704"/>
                  </a:cubicBezTo>
                  <a:cubicBezTo>
                    <a:pt x="52461" y="10158"/>
                    <a:pt x="53425" y="9129"/>
                    <a:pt x="53554" y="7297"/>
                  </a:cubicBezTo>
                  <a:cubicBezTo>
                    <a:pt x="53586" y="7168"/>
                    <a:pt x="53586" y="7008"/>
                    <a:pt x="53586" y="6879"/>
                  </a:cubicBezTo>
                  <a:cubicBezTo>
                    <a:pt x="53586" y="5111"/>
                    <a:pt x="52621" y="3440"/>
                    <a:pt x="51368" y="2186"/>
                  </a:cubicBezTo>
                  <a:cubicBezTo>
                    <a:pt x="50114" y="932"/>
                    <a:pt x="48571" y="97"/>
                    <a:pt x="4718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35"/>
            <p:cNvSpPr/>
            <p:nvPr/>
          </p:nvSpPr>
          <p:spPr>
            <a:xfrm>
              <a:off x="1274175" y="5363550"/>
              <a:ext cx="5102975" cy="12875"/>
            </a:xfrm>
            <a:custGeom>
              <a:rect b="b" l="l" r="r" t="t"/>
              <a:pathLst>
                <a:path extrusionOk="0" h="515" w="204119">
                  <a:moveTo>
                    <a:pt x="1" y="1"/>
                  </a:moveTo>
                  <a:lnTo>
                    <a:pt x="1" y="515"/>
                  </a:lnTo>
                  <a:lnTo>
                    <a:pt x="204118" y="515"/>
                  </a:lnTo>
                  <a:lnTo>
                    <a:pt x="20411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35"/>
            <p:cNvSpPr/>
            <p:nvPr/>
          </p:nvSpPr>
          <p:spPr>
            <a:xfrm>
              <a:off x="2392800" y="5312125"/>
              <a:ext cx="1579925" cy="57875"/>
            </a:xfrm>
            <a:custGeom>
              <a:rect b="b" l="l" r="r" t="t"/>
              <a:pathLst>
                <a:path extrusionOk="0" h="2315" w="63197">
                  <a:moveTo>
                    <a:pt x="1" y="0"/>
                  </a:moveTo>
                  <a:lnTo>
                    <a:pt x="1" y="2315"/>
                  </a:lnTo>
                  <a:lnTo>
                    <a:pt x="63197" y="2315"/>
                  </a:lnTo>
                  <a:lnTo>
                    <a:pt x="631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35"/>
            <p:cNvSpPr/>
            <p:nvPr/>
          </p:nvSpPr>
          <p:spPr>
            <a:xfrm>
              <a:off x="2385575" y="5304900"/>
              <a:ext cx="1594400" cy="71525"/>
            </a:xfrm>
            <a:custGeom>
              <a:rect b="b" l="l" r="r" t="t"/>
              <a:pathLst>
                <a:path extrusionOk="0" h="2861" w="63776">
                  <a:moveTo>
                    <a:pt x="63229" y="547"/>
                  </a:moveTo>
                  <a:lnTo>
                    <a:pt x="63229" y="2347"/>
                  </a:lnTo>
                  <a:lnTo>
                    <a:pt x="547" y="2347"/>
                  </a:lnTo>
                  <a:lnTo>
                    <a:pt x="547" y="547"/>
                  </a:lnTo>
                  <a:close/>
                  <a:moveTo>
                    <a:pt x="290" y="0"/>
                  </a:moveTo>
                  <a:cubicBezTo>
                    <a:pt x="193" y="0"/>
                    <a:pt x="129" y="32"/>
                    <a:pt x="97" y="97"/>
                  </a:cubicBezTo>
                  <a:cubicBezTo>
                    <a:pt x="33" y="129"/>
                    <a:pt x="0" y="225"/>
                    <a:pt x="0" y="289"/>
                  </a:cubicBezTo>
                  <a:lnTo>
                    <a:pt x="0" y="2604"/>
                  </a:lnTo>
                  <a:cubicBezTo>
                    <a:pt x="0" y="2668"/>
                    <a:pt x="33" y="2732"/>
                    <a:pt x="97" y="2797"/>
                  </a:cubicBezTo>
                  <a:cubicBezTo>
                    <a:pt x="129" y="2829"/>
                    <a:pt x="193" y="2861"/>
                    <a:pt x="290" y="2861"/>
                  </a:cubicBezTo>
                  <a:lnTo>
                    <a:pt x="63486" y="2861"/>
                  </a:lnTo>
                  <a:cubicBezTo>
                    <a:pt x="63550" y="2861"/>
                    <a:pt x="63614" y="2829"/>
                    <a:pt x="63679" y="2797"/>
                  </a:cubicBezTo>
                  <a:cubicBezTo>
                    <a:pt x="63743" y="2732"/>
                    <a:pt x="63775" y="2668"/>
                    <a:pt x="63775" y="2604"/>
                  </a:cubicBezTo>
                  <a:lnTo>
                    <a:pt x="63775" y="289"/>
                  </a:lnTo>
                  <a:cubicBezTo>
                    <a:pt x="63775" y="225"/>
                    <a:pt x="63743" y="129"/>
                    <a:pt x="63679" y="97"/>
                  </a:cubicBezTo>
                  <a:cubicBezTo>
                    <a:pt x="63614" y="32"/>
                    <a:pt x="63550" y="0"/>
                    <a:pt x="634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35"/>
            <p:cNvSpPr/>
            <p:nvPr/>
          </p:nvSpPr>
          <p:spPr>
            <a:xfrm>
              <a:off x="3230175" y="5312125"/>
              <a:ext cx="742550" cy="57875"/>
            </a:xfrm>
            <a:custGeom>
              <a:rect b="b" l="l" r="r" t="t"/>
              <a:pathLst>
                <a:path extrusionOk="0" h="2315" w="29702">
                  <a:moveTo>
                    <a:pt x="0" y="0"/>
                  </a:moveTo>
                  <a:lnTo>
                    <a:pt x="0" y="2315"/>
                  </a:lnTo>
                  <a:lnTo>
                    <a:pt x="29702" y="2315"/>
                  </a:lnTo>
                  <a:lnTo>
                    <a:pt x="297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35"/>
            <p:cNvSpPr/>
            <p:nvPr/>
          </p:nvSpPr>
          <p:spPr>
            <a:xfrm>
              <a:off x="3223750" y="5304900"/>
              <a:ext cx="756225" cy="71525"/>
            </a:xfrm>
            <a:custGeom>
              <a:rect b="b" l="l" r="r" t="t"/>
              <a:pathLst>
                <a:path extrusionOk="0" h="2861" w="30249">
                  <a:moveTo>
                    <a:pt x="29702" y="547"/>
                  </a:moveTo>
                  <a:lnTo>
                    <a:pt x="29702" y="2347"/>
                  </a:lnTo>
                  <a:lnTo>
                    <a:pt x="547" y="2347"/>
                  </a:lnTo>
                  <a:lnTo>
                    <a:pt x="547" y="547"/>
                  </a:lnTo>
                  <a:close/>
                  <a:moveTo>
                    <a:pt x="257" y="0"/>
                  </a:moveTo>
                  <a:cubicBezTo>
                    <a:pt x="193" y="0"/>
                    <a:pt x="129" y="32"/>
                    <a:pt x="64" y="97"/>
                  </a:cubicBezTo>
                  <a:cubicBezTo>
                    <a:pt x="32" y="129"/>
                    <a:pt x="0" y="225"/>
                    <a:pt x="0" y="289"/>
                  </a:cubicBezTo>
                  <a:lnTo>
                    <a:pt x="0" y="2604"/>
                  </a:lnTo>
                  <a:cubicBezTo>
                    <a:pt x="0" y="2668"/>
                    <a:pt x="32" y="2732"/>
                    <a:pt x="64" y="2797"/>
                  </a:cubicBezTo>
                  <a:cubicBezTo>
                    <a:pt x="129" y="2829"/>
                    <a:pt x="193" y="2861"/>
                    <a:pt x="257" y="2861"/>
                  </a:cubicBezTo>
                  <a:lnTo>
                    <a:pt x="29959" y="2861"/>
                  </a:lnTo>
                  <a:cubicBezTo>
                    <a:pt x="30023" y="2861"/>
                    <a:pt x="30087" y="2829"/>
                    <a:pt x="30152" y="2797"/>
                  </a:cubicBezTo>
                  <a:cubicBezTo>
                    <a:pt x="30216" y="2732"/>
                    <a:pt x="30248" y="2668"/>
                    <a:pt x="30248" y="2604"/>
                  </a:cubicBezTo>
                  <a:lnTo>
                    <a:pt x="30248" y="289"/>
                  </a:lnTo>
                  <a:cubicBezTo>
                    <a:pt x="30248" y="225"/>
                    <a:pt x="30216" y="129"/>
                    <a:pt x="30152" y="97"/>
                  </a:cubicBezTo>
                  <a:cubicBezTo>
                    <a:pt x="30087" y="32"/>
                    <a:pt x="30023" y="0"/>
                    <a:pt x="29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35"/>
            <p:cNvSpPr/>
            <p:nvPr/>
          </p:nvSpPr>
          <p:spPr>
            <a:xfrm>
              <a:off x="2064125" y="4578425"/>
              <a:ext cx="1203025" cy="733725"/>
            </a:xfrm>
            <a:custGeom>
              <a:rect b="b" l="l" r="r" t="t"/>
              <a:pathLst>
                <a:path extrusionOk="0" h="29349" w="48121">
                  <a:moveTo>
                    <a:pt x="1" y="0"/>
                  </a:moveTo>
                  <a:lnTo>
                    <a:pt x="14594" y="29348"/>
                  </a:lnTo>
                  <a:lnTo>
                    <a:pt x="48121" y="29348"/>
                  </a:lnTo>
                  <a:lnTo>
                    <a:pt x="364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35"/>
            <p:cNvSpPr/>
            <p:nvPr/>
          </p:nvSpPr>
          <p:spPr>
            <a:xfrm>
              <a:off x="2056900" y="4572000"/>
              <a:ext cx="1217500" cy="746575"/>
            </a:xfrm>
            <a:custGeom>
              <a:rect b="b" l="l" r="r" t="t"/>
              <a:pathLst>
                <a:path extrusionOk="0" h="29863" w="48700">
                  <a:moveTo>
                    <a:pt x="36549" y="547"/>
                  </a:moveTo>
                  <a:lnTo>
                    <a:pt x="47999" y="29316"/>
                  </a:lnTo>
                  <a:lnTo>
                    <a:pt x="15076" y="29316"/>
                  </a:lnTo>
                  <a:lnTo>
                    <a:pt x="740" y="547"/>
                  </a:lnTo>
                  <a:close/>
                  <a:moveTo>
                    <a:pt x="290" y="0"/>
                  </a:moveTo>
                  <a:cubicBezTo>
                    <a:pt x="193" y="0"/>
                    <a:pt x="129" y="32"/>
                    <a:pt x="65" y="129"/>
                  </a:cubicBezTo>
                  <a:cubicBezTo>
                    <a:pt x="32" y="193"/>
                    <a:pt x="0" y="290"/>
                    <a:pt x="65" y="386"/>
                  </a:cubicBezTo>
                  <a:lnTo>
                    <a:pt x="14658" y="29702"/>
                  </a:lnTo>
                  <a:cubicBezTo>
                    <a:pt x="14690" y="29798"/>
                    <a:pt x="14787" y="29863"/>
                    <a:pt x="14883" y="29863"/>
                  </a:cubicBezTo>
                  <a:lnTo>
                    <a:pt x="48410" y="29863"/>
                  </a:lnTo>
                  <a:cubicBezTo>
                    <a:pt x="48506" y="29863"/>
                    <a:pt x="48571" y="29830"/>
                    <a:pt x="48635" y="29734"/>
                  </a:cubicBezTo>
                  <a:cubicBezTo>
                    <a:pt x="48667" y="29670"/>
                    <a:pt x="48699" y="29573"/>
                    <a:pt x="48667" y="29509"/>
                  </a:cubicBezTo>
                  <a:lnTo>
                    <a:pt x="36966" y="161"/>
                  </a:lnTo>
                  <a:cubicBezTo>
                    <a:pt x="36934" y="65"/>
                    <a:pt x="36838" y="0"/>
                    <a:pt x="367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35"/>
            <p:cNvSpPr/>
            <p:nvPr/>
          </p:nvSpPr>
          <p:spPr>
            <a:xfrm>
              <a:off x="2027175" y="4578425"/>
              <a:ext cx="1203025" cy="733725"/>
            </a:xfrm>
            <a:custGeom>
              <a:rect b="b" l="l" r="r" t="t"/>
              <a:pathLst>
                <a:path extrusionOk="0" h="29349" w="48121">
                  <a:moveTo>
                    <a:pt x="0" y="0"/>
                  </a:moveTo>
                  <a:lnTo>
                    <a:pt x="14626" y="29348"/>
                  </a:lnTo>
                  <a:lnTo>
                    <a:pt x="48120" y="29348"/>
                  </a:lnTo>
                  <a:lnTo>
                    <a:pt x="3645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35"/>
            <p:cNvSpPr/>
            <p:nvPr/>
          </p:nvSpPr>
          <p:spPr>
            <a:xfrm>
              <a:off x="2020725" y="4572000"/>
              <a:ext cx="1216700" cy="746575"/>
            </a:xfrm>
            <a:custGeom>
              <a:rect b="b" l="l" r="r" t="t"/>
              <a:pathLst>
                <a:path extrusionOk="0" h="29863" w="48668">
                  <a:moveTo>
                    <a:pt x="36517" y="547"/>
                  </a:moveTo>
                  <a:lnTo>
                    <a:pt x="47968" y="29316"/>
                  </a:lnTo>
                  <a:lnTo>
                    <a:pt x="15044" y="29316"/>
                  </a:lnTo>
                  <a:lnTo>
                    <a:pt x="708" y="547"/>
                  </a:lnTo>
                  <a:close/>
                  <a:moveTo>
                    <a:pt x="258" y="0"/>
                  </a:moveTo>
                  <a:cubicBezTo>
                    <a:pt x="162" y="0"/>
                    <a:pt x="97" y="32"/>
                    <a:pt x="33" y="129"/>
                  </a:cubicBezTo>
                  <a:cubicBezTo>
                    <a:pt x="1" y="193"/>
                    <a:pt x="1" y="290"/>
                    <a:pt x="33" y="386"/>
                  </a:cubicBezTo>
                  <a:lnTo>
                    <a:pt x="14627" y="29702"/>
                  </a:lnTo>
                  <a:cubicBezTo>
                    <a:pt x="14659" y="29798"/>
                    <a:pt x="14755" y="29863"/>
                    <a:pt x="14884" y="29863"/>
                  </a:cubicBezTo>
                  <a:lnTo>
                    <a:pt x="48378" y="29863"/>
                  </a:lnTo>
                  <a:cubicBezTo>
                    <a:pt x="48475" y="29863"/>
                    <a:pt x="48571" y="29830"/>
                    <a:pt x="48603" y="29734"/>
                  </a:cubicBezTo>
                  <a:cubicBezTo>
                    <a:pt x="48668" y="29670"/>
                    <a:pt x="48668" y="29573"/>
                    <a:pt x="48635" y="29509"/>
                  </a:cubicBezTo>
                  <a:lnTo>
                    <a:pt x="36935" y="161"/>
                  </a:lnTo>
                  <a:cubicBezTo>
                    <a:pt x="36903" y="65"/>
                    <a:pt x="36806" y="0"/>
                    <a:pt x="36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5" name="Shape 2345"/>
        <p:cNvGrpSpPr/>
        <p:nvPr/>
      </p:nvGrpSpPr>
      <p:grpSpPr>
        <a:xfrm>
          <a:off x="0" y="0"/>
          <a:ext cx="0" cy="0"/>
          <a:chOff x="0" y="0"/>
          <a:chExt cx="0" cy="0"/>
        </a:xfrm>
      </p:grpSpPr>
      <p:sp>
        <p:nvSpPr>
          <p:cNvPr id="2346" name="Google Shape;2346;p36"/>
          <p:cNvSpPr txBox="1"/>
          <p:nvPr>
            <p:ph type="title"/>
          </p:nvPr>
        </p:nvSpPr>
        <p:spPr>
          <a:xfrm>
            <a:off x="1823475" y="338328"/>
            <a:ext cx="5496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a:t>
            </a:r>
            <a:endParaRPr/>
          </a:p>
        </p:txBody>
      </p:sp>
      <p:pic>
        <p:nvPicPr>
          <p:cNvPr id="2347" name="Google Shape;2347;p36"/>
          <p:cNvPicPr preferRelativeResize="0"/>
          <p:nvPr/>
        </p:nvPicPr>
        <p:blipFill>
          <a:blip r:embed="rId3">
            <a:alphaModFix/>
          </a:blip>
          <a:stretch>
            <a:fillRect/>
          </a:stretch>
        </p:blipFill>
        <p:spPr>
          <a:xfrm>
            <a:off x="910538" y="1196800"/>
            <a:ext cx="7322774" cy="318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37"/>
          <p:cNvSpPr txBox="1"/>
          <p:nvPr>
            <p:ph type="title"/>
          </p:nvPr>
        </p:nvSpPr>
        <p:spPr>
          <a:xfrm>
            <a:off x="2653199" y="346450"/>
            <a:ext cx="3837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Member Responsibilities</a:t>
            </a:r>
            <a:endParaRPr/>
          </a:p>
        </p:txBody>
      </p:sp>
      <p:grpSp>
        <p:nvGrpSpPr>
          <p:cNvPr id="2353" name="Google Shape;2353;p37"/>
          <p:cNvGrpSpPr/>
          <p:nvPr/>
        </p:nvGrpSpPr>
        <p:grpSpPr>
          <a:xfrm>
            <a:off x="6144742" y="1985819"/>
            <a:ext cx="3135810" cy="3001654"/>
            <a:chOff x="801025" y="358275"/>
            <a:chExt cx="6170425" cy="5079800"/>
          </a:xfrm>
        </p:grpSpPr>
        <p:sp>
          <p:nvSpPr>
            <p:cNvPr id="2354" name="Google Shape;2354;p37"/>
            <p:cNvSpPr/>
            <p:nvPr/>
          </p:nvSpPr>
          <p:spPr>
            <a:xfrm>
              <a:off x="801025" y="358275"/>
              <a:ext cx="6170425" cy="5079600"/>
            </a:xfrm>
            <a:custGeom>
              <a:rect b="b" l="l" r="r" t="t"/>
              <a:pathLst>
                <a:path extrusionOk="0" h="203184" w="246817">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37"/>
            <p:cNvSpPr/>
            <p:nvPr/>
          </p:nvSpPr>
          <p:spPr>
            <a:xfrm>
              <a:off x="1068150" y="358275"/>
              <a:ext cx="5711975" cy="5079800"/>
            </a:xfrm>
            <a:custGeom>
              <a:rect b="b" l="l" r="r" t="t"/>
              <a:pathLst>
                <a:path extrusionOk="0" h="203192" w="228479">
                  <a:moveTo>
                    <a:pt x="158345" y="49763"/>
                  </a:moveTo>
                  <a:lnTo>
                    <a:pt x="131689" y="81299"/>
                  </a:lnTo>
                  <a:lnTo>
                    <a:pt x="119230" y="96087"/>
                  </a:lnTo>
                  <a:cubicBezTo>
                    <a:pt x="120007" y="96937"/>
                    <a:pt x="120746" y="97899"/>
                    <a:pt x="121486" y="99008"/>
                  </a:cubicBezTo>
                  <a:lnTo>
                    <a:pt x="156386" y="57638"/>
                  </a:lnTo>
                  <a:cubicBezTo>
                    <a:pt x="156940" y="55641"/>
                    <a:pt x="157495" y="53793"/>
                    <a:pt x="157976" y="52166"/>
                  </a:cubicBezTo>
                  <a:lnTo>
                    <a:pt x="158013" y="51389"/>
                  </a:lnTo>
                  <a:lnTo>
                    <a:pt x="158013" y="51353"/>
                  </a:lnTo>
                  <a:cubicBezTo>
                    <a:pt x="158013" y="51353"/>
                    <a:pt x="158086" y="50761"/>
                    <a:pt x="158345" y="49763"/>
                  </a:cubicBezTo>
                  <a:close/>
                  <a:moveTo>
                    <a:pt x="159972" y="0"/>
                  </a:moveTo>
                  <a:cubicBezTo>
                    <a:pt x="148622" y="0"/>
                    <a:pt x="138455" y="3401"/>
                    <a:pt x="128917" y="8208"/>
                  </a:cubicBezTo>
                  <a:cubicBezTo>
                    <a:pt x="130359" y="8393"/>
                    <a:pt x="131763" y="8614"/>
                    <a:pt x="133131" y="8873"/>
                  </a:cubicBezTo>
                  <a:cubicBezTo>
                    <a:pt x="148437" y="11572"/>
                    <a:pt x="162856" y="18301"/>
                    <a:pt x="175906" y="28948"/>
                  </a:cubicBezTo>
                  <a:lnTo>
                    <a:pt x="171285" y="34420"/>
                  </a:lnTo>
                  <a:cubicBezTo>
                    <a:pt x="173023" y="33902"/>
                    <a:pt x="174760" y="33644"/>
                    <a:pt x="176461" y="33644"/>
                  </a:cubicBezTo>
                  <a:lnTo>
                    <a:pt x="176646" y="33644"/>
                  </a:lnTo>
                  <a:lnTo>
                    <a:pt x="178642" y="31277"/>
                  </a:lnTo>
                  <a:cubicBezTo>
                    <a:pt x="179862" y="32313"/>
                    <a:pt x="181045" y="33385"/>
                    <a:pt x="182154" y="34494"/>
                  </a:cubicBezTo>
                  <a:cubicBezTo>
                    <a:pt x="185519" y="35455"/>
                    <a:pt x="188661" y="37119"/>
                    <a:pt x="191397" y="39152"/>
                  </a:cubicBezTo>
                  <a:cubicBezTo>
                    <a:pt x="193763" y="40927"/>
                    <a:pt x="195353" y="43441"/>
                    <a:pt x="196314" y="46214"/>
                  </a:cubicBezTo>
                  <a:cubicBezTo>
                    <a:pt x="197164" y="48617"/>
                    <a:pt x="197534" y="51205"/>
                    <a:pt x="197645" y="53719"/>
                  </a:cubicBezTo>
                  <a:cubicBezTo>
                    <a:pt x="212581" y="78193"/>
                    <a:pt x="215465" y="108250"/>
                    <a:pt x="204559" y="136496"/>
                  </a:cubicBezTo>
                  <a:lnTo>
                    <a:pt x="200492" y="134832"/>
                  </a:lnTo>
                  <a:cubicBezTo>
                    <a:pt x="200455" y="134869"/>
                    <a:pt x="200455" y="134869"/>
                    <a:pt x="200418" y="134869"/>
                  </a:cubicBezTo>
                  <a:cubicBezTo>
                    <a:pt x="200381" y="134869"/>
                    <a:pt x="200344" y="134832"/>
                    <a:pt x="200270" y="134832"/>
                  </a:cubicBezTo>
                  <a:lnTo>
                    <a:pt x="187330" y="129546"/>
                  </a:lnTo>
                  <a:lnTo>
                    <a:pt x="147587" y="113352"/>
                  </a:lnTo>
                  <a:lnTo>
                    <a:pt x="141819" y="111023"/>
                  </a:lnTo>
                  <a:cubicBezTo>
                    <a:pt x="141745" y="110986"/>
                    <a:pt x="141709" y="110949"/>
                    <a:pt x="141672" y="110875"/>
                  </a:cubicBezTo>
                  <a:lnTo>
                    <a:pt x="123926" y="103629"/>
                  </a:lnTo>
                  <a:lnTo>
                    <a:pt x="123926" y="103629"/>
                  </a:lnTo>
                  <a:cubicBezTo>
                    <a:pt x="124406" y="104812"/>
                    <a:pt x="124924" y="106328"/>
                    <a:pt x="125478" y="108140"/>
                  </a:cubicBezTo>
                  <a:lnTo>
                    <a:pt x="129767" y="109877"/>
                  </a:lnTo>
                  <a:lnTo>
                    <a:pt x="203191" y="139823"/>
                  </a:lnTo>
                  <a:cubicBezTo>
                    <a:pt x="192506" y="164742"/>
                    <a:pt x="172209" y="182783"/>
                    <a:pt x="148400" y="191435"/>
                  </a:cubicBezTo>
                  <a:cubicBezTo>
                    <a:pt x="145258" y="192581"/>
                    <a:pt x="142041" y="193542"/>
                    <a:pt x="138788" y="194355"/>
                  </a:cubicBezTo>
                  <a:cubicBezTo>
                    <a:pt x="131542" y="196130"/>
                    <a:pt x="124074" y="197091"/>
                    <a:pt x="116532" y="197091"/>
                  </a:cubicBezTo>
                  <a:cubicBezTo>
                    <a:pt x="115903" y="197128"/>
                    <a:pt x="115312" y="197128"/>
                    <a:pt x="114683" y="197128"/>
                  </a:cubicBezTo>
                  <a:cubicBezTo>
                    <a:pt x="113796" y="197128"/>
                    <a:pt x="112908" y="197128"/>
                    <a:pt x="112021" y="197091"/>
                  </a:cubicBezTo>
                  <a:lnTo>
                    <a:pt x="111762" y="197091"/>
                  </a:lnTo>
                  <a:cubicBezTo>
                    <a:pt x="99969" y="197091"/>
                    <a:pt x="84959" y="192581"/>
                    <a:pt x="75457" y="188181"/>
                  </a:cubicBezTo>
                  <a:cubicBezTo>
                    <a:pt x="72574" y="186850"/>
                    <a:pt x="70207" y="185556"/>
                    <a:pt x="68581" y="184373"/>
                  </a:cubicBezTo>
                  <a:cubicBezTo>
                    <a:pt x="46472" y="171877"/>
                    <a:pt x="31425" y="152209"/>
                    <a:pt x="24734" y="126810"/>
                  </a:cubicBezTo>
                  <a:lnTo>
                    <a:pt x="82371" y="112613"/>
                  </a:lnTo>
                  <a:cubicBezTo>
                    <a:pt x="82593" y="111245"/>
                    <a:pt x="82814" y="109988"/>
                    <a:pt x="83110" y="108805"/>
                  </a:cubicBezTo>
                  <a:lnTo>
                    <a:pt x="83110" y="108805"/>
                  </a:lnTo>
                  <a:lnTo>
                    <a:pt x="80633" y="109397"/>
                  </a:lnTo>
                  <a:lnTo>
                    <a:pt x="70503" y="111911"/>
                  </a:lnTo>
                  <a:lnTo>
                    <a:pt x="56861" y="115201"/>
                  </a:lnTo>
                  <a:lnTo>
                    <a:pt x="23883" y="123298"/>
                  </a:lnTo>
                  <a:cubicBezTo>
                    <a:pt x="22294" y="116310"/>
                    <a:pt x="21517" y="109323"/>
                    <a:pt x="21517" y="102409"/>
                  </a:cubicBezTo>
                  <a:cubicBezTo>
                    <a:pt x="21554" y="79487"/>
                    <a:pt x="29946" y="57711"/>
                    <a:pt x="44402" y="40779"/>
                  </a:cubicBezTo>
                  <a:lnTo>
                    <a:pt x="44402" y="40779"/>
                  </a:lnTo>
                  <a:cubicBezTo>
                    <a:pt x="15639" y="50132"/>
                    <a:pt x="0" y="84256"/>
                    <a:pt x="0" y="115682"/>
                  </a:cubicBezTo>
                  <a:cubicBezTo>
                    <a:pt x="0" y="127808"/>
                    <a:pt x="2329" y="139565"/>
                    <a:pt x="7173" y="149325"/>
                  </a:cubicBezTo>
                  <a:cubicBezTo>
                    <a:pt x="22626" y="180565"/>
                    <a:pt x="49874" y="196795"/>
                    <a:pt x="91318" y="200529"/>
                  </a:cubicBezTo>
                  <a:cubicBezTo>
                    <a:pt x="105514" y="201823"/>
                    <a:pt x="118269" y="203191"/>
                    <a:pt x="130396" y="203191"/>
                  </a:cubicBezTo>
                  <a:cubicBezTo>
                    <a:pt x="153650" y="203191"/>
                    <a:pt x="174575" y="198200"/>
                    <a:pt x="199013" y="178051"/>
                  </a:cubicBezTo>
                  <a:cubicBezTo>
                    <a:pt x="220160" y="160601"/>
                    <a:pt x="228478" y="132392"/>
                    <a:pt x="228478" y="103112"/>
                  </a:cubicBezTo>
                  <a:cubicBezTo>
                    <a:pt x="228478" y="81077"/>
                    <a:pt x="223783" y="58451"/>
                    <a:pt x="216315" y="39374"/>
                  </a:cubicBezTo>
                  <a:cubicBezTo>
                    <a:pt x="216315" y="39374"/>
                    <a:pt x="201490" y="5657"/>
                    <a:pt x="168660" y="666"/>
                  </a:cubicBezTo>
                  <a:cubicBezTo>
                    <a:pt x="165702" y="185"/>
                    <a:pt x="162782" y="0"/>
                    <a:pt x="1599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37"/>
            <p:cNvSpPr/>
            <p:nvPr/>
          </p:nvSpPr>
          <p:spPr>
            <a:xfrm>
              <a:off x="1686475" y="2966550"/>
              <a:ext cx="4461450" cy="2319500"/>
            </a:xfrm>
            <a:custGeom>
              <a:rect b="b" l="l" r="r" t="t"/>
              <a:pathLst>
                <a:path extrusionOk="0" h="92780" w="178458">
                  <a:moveTo>
                    <a:pt x="91355" y="1"/>
                  </a:moveTo>
                  <a:lnTo>
                    <a:pt x="1" y="22479"/>
                  </a:lnTo>
                  <a:cubicBezTo>
                    <a:pt x="7838" y="52240"/>
                    <a:pt x="27100" y="74090"/>
                    <a:pt x="55752" y="85773"/>
                  </a:cubicBezTo>
                  <a:cubicBezTo>
                    <a:pt x="67419" y="90528"/>
                    <a:pt x="79493" y="92779"/>
                    <a:pt x="91376" y="92779"/>
                  </a:cubicBezTo>
                  <a:cubicBezTo>
                    <a:pt x="128179" y="92779"/>
                    <a:pt x="163142" y="71181"/>
                    <a:pt x="178458" y="35492"/>
                  </a:cubicBezTo>
                  <a:lnTo>
                    <a:pt x="105034" y="5546"/>
                  </a:lnTo>
                  <a:lnTo>
                    <a:pt x="9135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37"/>
            <p:cNvSpPr/>
            <p:nvPr/>
          </p:nvSpPr>
          <p:spPr>
            <a:xfrm>
              <a:off x="1381475" y="545825"/>
              <a:ext cx="4084350" cy="2894900"/>
            </a:xfrm>
            <a:custGeom>
              <a:rect b="b" l="l" r="r" t="t"/>
              <a:pathLst>
                <a:path extrusionOk="0" h="115796" w="163374">
                  <a:moveTo>
                    <a:pt x="104967" y="0"/>
                  </a:moveTo>
                  <a:cubicBezTo>
                    <a:pt x="97163" y="0"/>
                    <a:pt x="89179" y="994"/>
                    <a:pt x="81077" y="2998"/>
                  </a:cubicBezTo>
                  <a:cubicBezTo>
                    <a:pt x="30945" y="15346"/>
                    <a:pt x="0" y="65700"/>
                    <a:pt x="11350" y="115796"/>
                  </a:cubicBezTo>
                  <a:lnTo>
                    <a:pt x="82334" y="98345"/>
                  </a:lnTo>
                  <a:lnTo>
                    <a:pt x="102705" y="93317"/>
                  </a:lnTo>
                  <a:lnTo>
                    <a:pt x="119156" y="73797"/>
                  </a:lnTo>
                  <a:lnTo>
                    <a:pt x="163373" y="21446"/>
                  </a:lnTo>
                  <a:cubicBezTo>
                    <a:pt x="150323" y="10799"/>
                    <a:pt x="135904" y="4070"/>
                    <a:pt x="120598" y="1371"/>
                  </a:cubicBezTo>
                  <a:cubicBezTo>
                    <a:pt x="115484" y="459"/>
                    <a:pt x="110267" y="0"/>
                    <a:pt x="1049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37"/>
            <p:cNvSpPr/>
            <p:nvPr/>
          </p:nvSpPr>
          <p:spPr>
            <a:xfrm>
              <a:off x="1606075" y="545900"/>
              <a:ext cx="3859750" cy="2894825"/>
            </a:xfrm>
            <a:custGeom>
              <a:rect b="b" l="l" r="r" t="t"/>
              <a:pathLst>
                <a:path extrusionOk="0" h="115793" w="154390">
                  <a:moveTo>
                    <a:pt x="96050" y="0"/>
                  </a:moveTo>
                  <a:cubicBezTo>
                    <a:pt x="88212" y="0"/>
                    <a:pt x="80189" y="998"/>
                    <a:pt x="72093" y="2995"/>
                  </a:cubicBezTo>
                  <a:cubicBezTo>
                    <a:pt x="65956" y="4511"/>
                    <a:pt x="60077" y="6581"/>
                    <a:pt x="54569" y="9169"/>
                  </a:cubicBezTo>
                  <a:cubicBezTo>
                    <a:pt x="56824" y="9834"/>
                    <a:pt x="58931" y="10944"/>
                    <a:pt x="60669" y="12570"/>
                  </a:cubicBezTo>
                  <a:cubicBezTo>
                    <a:pt x="65993" y="17413"/>
                    <a:pt x="68728" y="25140"/>
                    <a:pt x="68802" y="32165"/>
                  </a:cubicBezTo>
                  <a:cubicBezTo>
                    <a:pt x="68802" y="32313"/>
                    <a:pt x="68802" y="32498"/>
                    <a:pt x="68802" y="32682"/>
                  </a:cubicBezTo>
                  <a:cubicBezTo>
                    <a:pt x="68802" y="33089"/>
                    <a:pt x="68802" y="33496"/>
                    <a:pt x="68802" y="33939"/>
                  </a:cubicBezTo>
                  <a:cubicBezTo>
                    <a:pt x="68839" y="34272"/>
                    <a:pt x="68913" y="34642"/>
                    <a:pt x="68950" y="35048"/>
                  </a:cubicBezTo>
                  <a:cubicBezTo>
                    <a:pt x="69246" y="34827"/>
                    <a:pt x="69616" y="34679"/>
                    <a:pt x="70022" y="34679"/>
                  </a:cubicBezTo>
                  <a:lnTo>
                    <a:pt x="70059" y="34679"/>
                  </a:lnTo>
                  <a:cubicBezTo>
                    <a:pt x="70170" y="34679"/>
                    <a:pt x="70318" y="34679"/>
                    <a:pt x="70429" y="34716"/>
                  </a:cubicBezTo>
                  <a:cubicBezTo>
                    <a:pt x="70836" y="34790"/>
                    <a:pt x="71205" y="35012"/>
                    <a:pt x="71464" y="35307"/>
                  </a:cubicBezTo>
                  <a:cubicBezTo>
                    <a:pt x="71760" y="35640"/>
                    <a:pt x="71982" y="36047"/>
                    <a:pt x="72130" y="36490"/>
                  </a:cubicBezTo>
                  <a:cubicBezTo>
                    <a:pt x="72462" y="37415"/>
                    <a:pt x="72610" y="38561"/>
                    <a:pt x="72610" y="39781"/>
                  </a:cubicBezTo>
                  <a:cubicBezTo>
                    <a:pt x="72610" y="41444"/>
                    <a:pt x="72315" y="43219"/>
                    <a:pt x="71760" y="44550"/>
                  </a:cubicBezTo>
                  <a:cubicBezTo>
                    <a:pt x="71501" y="45178"/>
                    <a:pt x="71095" y="45622"/>
                    <a:pt x="70688" y="45918"/>
                  </a:cubicBezTo>
                  <a:lnTo>
                    <a:pt x="70651" y="45918"/>
                  </a:lnTo>
                  <a:cubicBezTo>
                    <a:pt x="71723" y="52277"/>
                    <a:pt x="73091" y="59375"/>
                    <a:pt x="74570" y="65623"/>
                  </a:cubicBezTo>
                  <a:cubicBezTo>
                    <a:pt x="75198" y="68137"/>
                    <a:pt x="75827" y="70540"/>
                    <a:pt x="76455" y="72648"/>
                  </a:cubicBezTo>
                  <a:cubicBezTo>
                    <a:pt x="77675" y="72537"/>
                    <a:pt x="78858" y="72426"/>
                    <a:pt x="80041" y="72426"/>
                  </a:cubicBezTo>
                  <a:cubicBezTo>
                    <a:pt x="81077" y="72426"/>
                    <a:pt x="82112" y="72500"/>
                    <a:pt x="83036" y="72759"/>
                  </a:cubicBezTo>
                  <a:cubicBezTo>
                    <a:pt x="83960" y="73054"/>
                    <a:pt x="84811" y="73498"/>
                    <a:pt x="85550" y="74200"/>
                  </a:cubicBezTo>
                  <a:cubicBezTo>
                    <a:pt x="86400" y="75088"/>
                    <a:pt x="86992" y="76788"/>
                    <a:pt x="87473" y="78859"/>
                  </a:cubicBezTo>
                  <a:cubicBezTo>
                    <a:pt x="87731" y="80116"/>
                    <a:pt x="87953" y="81484"/>
                    <a:pt x="88138" y="82926"/>
                  </a:cubicBezTo>
                  <a:lnTo>
                    <a:pt x="88175" y="82926"/>
                  </a:lnTo>
                  <a:cubicBezTo>
                    <a:pt x="89617" y="83036"/>
                    <a:pt x="91909" y="83739"/>
                    <a:pt x="94423" y="85550"/>
                  </a:cubicBezTo>
                  <a:cubicBezTo>
                    <a:pt x="95495" y="86327"/>
                    <a:pt x="96641" y="87325"/>
                    <a:pt x="97713" y="88582"/>
                  </a:cubicBezTo>
                  <a:lnTo>
                    <a:pt x="110172" y="73794"/>
                  </a:lnTo>
                  <a:lnTo>
                    <a:pt x="136828" y="42258"/>
                  </a:lnTo>
                  <a:cubicBezTo>
                    <a:pt x="137124" y="41112"/>
                    <a:pt x="137568" y="39522"/>
                    <a:pt x="138344" y="37747"/>
                  </a:cubicBezTo>
                  <a:cubicBezTo>
                    <a:pt x="139786" y="34420"/>
                    <a:pt x="142263" y="30538"/>
                    <a:pt x="146367" y="28320"/>
                  </a:cubicBezTo>
                  <a:cubicBezTo>
                    <a:pt x="147513" y="27728"/>
                    <a:pt x="148622" y="27248"/>
                    <a:pt x="149768" y="26915"/>
                  </a:cubicBezTo>
                  <a:lnTo>
                    <a:pt x="154389" y="21443"/>
                  </a:lnTo>
                  <a:cubicBezTo>
                    <a:pt x="141339" y="10796"/>
                    <a:pt x="126920" y="4067"/>
                    <a:pt x="111614" y="1368"/>
                  </a:cubicBezTo>
                  <a:cubicBezTo>
                    <a:pt x="106512" y="444"/>
                    <a:pt x="101337" y="0"/>
                    <a:pt x="96050" y="0"/>
                  </a:cubicBezTo>
                  <a:close/>
                  <a:moveTo>
                    <a:pt x="31758" y="24216"/>
                  </a:moveTo>
                  <a:cubicBezTo>
                    <a:pt x="11905" y="41962"/>
                    <a:pt x="37" y="67657"/>
                    <a:pt x="0" y="94904"/>
                  </a:cubicBezTo>
                  <a:cubicBezTo>
                    <a:pt x="0" y="101818"/>
                    <a:pt x="777" y="108805"/>
                    <a:pt x="2366" y="115793"/>
                  </a:cubicBezTo>
                  <a:lnTo>
                    <a:pt x="35344" y="107696"/>
                  </a:lnTo>
                  <a:lnTo>
                    <a:pt x="18005" y="111874"/>
                  </a:lnTo>
                  <a:lnTo>
                    <a:pt x="17931" y="111874"/>
                  </a:lnTo>
                  <a:cubicBezTo>
                    <a:pt x="17857" y="111874"/>
                    <a:pt x="17783" y="111874"/>
                    <a:pt x="17746" y="111800"/>
                  </a:cubicBezTo>
                  <a:cubicBezTo>
                    <a:pt x="17672" y="111763"/>
                    <a:pt x="17598" y="111652"/>
                    <a:pt x="17635" y="111578"/>
                  </a:cubicBezTo>
                  <a:cubicBezTo>
                    <a:pt x="17635" y="111578"/>
                    <a:pt x="17857" y="105071"/>
                    <a:pt x="18411" y="97455"/>
                  </a:cubicBezTo>
                  <a:cubicBezTo>
                    <a:pt x="18929" y="89876"/>
                    <a:pt x="19779" y="81225"/>
                    <a:pt x="20962" y="76825"/>
                  </a:cubicBezTo>
                  <a:cubicBezTo>
                    <a:pt x="21332" y="75605"/>
                    <a:pt x="21665" y="74681"/>
                    <a:pt x="22146" y="74200"/>
                  </a:cubicBezTo>
                  <a:cubicBezTo>
                    <a:pt x="22848" y="73498"/>
                    <a:pt x="23735" y="73054"/>
                    <a:pt x="24660" y="72759"/>
                  </a:cubicBezTo>
                  <a:cubicBezTo>
                    <a:pt x="25584" y="72500"/>
                    <a:pt x="26619" y="72426"/>
                    <a:pt x="27654" y="72426"/>
                  </a:cubicBezTo>
                  <a:cubicBezTo>
                    <a:pt x="29244" y="72426"/>
                    <a:pt x="30871" y="72611"/>
                    <a:pt x="32497" y="72759"/>
                  </a:cubicBezTo>
                  <a:cubicBezTo>
                    <a:pt x="32904" y="72796"/>
                    <a:pt x="33274" y="72833"/>
                    <a:pt x="33643" y="72833"/>
                  </a:cubicBezTo>
                  <a:cubicBezTo>
                    <a:pt x="34198" y="68692"/>
                    <a:pt x="34752" y="62850"/>
                    <a:pt x="34752" y="55678"/>
                  </a:cubicBezTo>
                  <a:cubicBezTo>
                    <a:pt x="34752" y="53682"/>
                    <a:pt x="34716" y="51537"/>
                    <a:pt x="34605" y="49319"/>
                  </a:cubicBezTo>
                  <a:cubicBezTo>
                    <a:pt x="34087" y="49171"/>
                    <a:pt x="33569" y="48839"/>
                    <a:pt x="33126" y="48247"/>
                  </a:cubicBezTo>
                  <a:cubicBezTo>
                    <a:pt x="31758" y="46435"/>
                    <a:pt x="30760" y="43441"/>
                    <a:pt x="30760" y="41186"/>
                  </a:cubicBezTo>
                  <a:cubicBezTo>
                    <a:pt x="30760" y="40557"/>
                    <a:pt x="30834" y="39966"/>
                    <a:pt x="31018" y="39485"/>
                  </a:cubicBezTo>
                  <a:cubicBezTo>
                    <a:pt x="31203" y="39004"/>
                    <a:pt x="31499" y="38598"/>
                    <a:pt x="31980" y="38376"/>
                  </a:cubicBezTo>
                  <a:cubicBezTo>
                    <a:pt x="32238" y="38265"/>
                    <a:pt x="32534" y="38191"/>
                    <a:pt x="32793" y="38191"/>
                  </a:cubicBezTo>
                  <a:cubicBezTo>
                    <a:pt x="33126" y="38191"/>
                    <a:pt x="33459" y="38302"/>
                    <a:pt x="33717" y="38413"/>
                  </a:cubicBezTo>
                  <a:cubicBezTo>
                    <a:pt x="32386" y="34938"/>
                    <a:pt x="31573" y="31093"/>
                    <a:pt x="31573" y="27322"/>
                  </a:cubicBezTo>
                  <a:cubicBezTo>
                    <a:pt x="31573" y="26286"/>
                    <a:pt x="31610" y="25251"/>
                    <a:pt x="31758" y="2421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37"/>
            <p:cNvSpPr/>
            <p:nvPr/>
          </p:nvSpPr>
          <p:spPr>
            <a:xfrm>
              <a:off x="4047975" y="1140200"/>
              <a:ext cx="2499225" cy="2630500"/>
            </a:xfrm>
            <a:custGeom>
              <a:rect b="b" l="l" r="r" t="t"/>
              <a:pathLst>
                <a:path extrusionOk="0" h="105220" w="99969">
                  <a:moveTo>
                    <a:pt x="59449" y="0"/>
                  </a:moveTo>
                  <a:lnTo>
                    <a:pt x="0" y="70430"/>
                  </a:lnTo>
                  <a:lnTo>
                    <a:pt x="59375" y="94645"/>
                  </a:lnTo>
                  <a:lnTo>
                    <a:pt x="85366" y="105219"/>
                  </a:lnTo>
                  <a:cubicBezTo>
                    <a:pt x="99969" y="67546"/>
                    <a:pt x="89876" y="26582"/>
                    <a:pt x="594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37"/>
            <p:cNvSpPr/>
            <p:nvPr/>
          </p:nvSpPr>
          <p:spPr>
            <a:xfrm>
              <a:off x="3702300" y="1057950"/>
              <a:ext cx="600800" cy="15725"/>
            </a:xfrm>
            <a:custGeom>
              <a:rect b="b" l="l" r="r" t="t"/>
              <a:pathLst>
                <a:path extrusionOk="0" h="629" w="24032">
                  <a:moveTo>
                    <a:pt x="296" y="0"/>
                  </a:moveTo>
                  <a:cubicBezTo>
                    <a:pt x="111" y="0"/>
                    <a:pt x="0" y="148"/>
                    <a:pt x="0" y="333"/>
                  </a:cubicBezTo>
                  <a:cubicBezTo>
                    <a:pt x="0" y="481"/>
                    <a:pt x="111" y="629"/>
                    <a:pt x="296" y="629"/>
                  </a:cubicBezTo>
                  <a:lnTo>
                    <a:pt x="23699" y="629"/>
                  </a:lnTo>
                  <a:cubicBezTo>
                    <a:pt x="23883" y="629"/>
                    <a:pt x="24031" y="481"/>
                    <a:pt x="24031" y="333"/>
                  </a:cubicBezTo>
                  <a:cubicBezTo>
                    <a:pt x="24031" y="148"/>
                    <a:pt x="23883"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37"/>
            <p:cNvSpPr/>
            <p:nvPr/>
          </p:nvSpPr>
          <p:spPr>
            <a:xfrm>
              <a:off x="3702300" y="1157750"/>
              <a:ext cx="600800" cy="15750"/>
            </a:xfrm>
            <a:custGeom>
              <a:rect b="b" l="l" r="r" t="t"/>
              <a:pathLst>
                <a:path extrusionOk="0" h="630" w="24032">
                  <a:moveTo>
                    <a:pt x="296" y="1"/>
                  </a:moveTo>
                  <a:cubicBezTo>
                    <a:pt x="111" y="1"/>
                    <a:pt x="0" y="149"/>
                    <a:pt x="0" y="297"/>
                  </a:cubicBezTo>
                  <a:cubicBezTo>
                    <a:pt x="0" y="481"/>
                    <a:pt x="111" y="629"/>
                    <a:pt x="296" y="629"/>
                  </a:cubicBezTo>
                  <a:lnTo>
                    <a:pt x="23699" y="629"/>
                  </a:lnTo>
                  <a:cubicBezTo>
                    <a:pt x="23883" y="629"/>
                    <a:pt x="24031" y="481"/>
                    <a:pt x="24031" y="297"/>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37"/>
            <p:cNvSpPr/>
            <p:nvPr/>
          </p:nvSpPr>
          <p:spPr>
            <a:xfrm>
              <a:off x="3702300" y="1257575"/>
              <a:ext cx="600800" cy="15750"/>
            </a:xfrm>
            <a:custGeom>
              <a:rect b="b" l="l" r="r" t="t"/>
              <a:pathLst>
                <a:path extrusionOk="0" h="630" w="24032">
                  <a:moveTo>
                    <a:pt x="296" y="1"/>
                  </a:moveTo>
                  <a:cubicBezTo>
                    <a:pt x="111" y="1"/>
                    <a:pt x="0" y="149"/>
                    <a:pt x="0" y="296"/>
                  </a:cubicBezTo>
                  <a:cubicBezTo>
                    <a:pt x="0" y="481"/>
                    <a:pt x="111" y="629"/>
                    <a:pt x="296" y="629"/>
                  </a:cubicBezTo>
                  <a:lnTo>
                    <a:pt x="23699" y="629"/>
                  </a:lnTo>
                  <a:cubicBezTo>
                    <a:pt x="23883" y="629"/>
                    <a:pt x="24031" y="481"/>
                    <a:pt x="24031" y="296"/>
                  </a:cubicBezTo>
                  <a:cubicBezTo>
                    <a:pt x="24031" y="149"/>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37"/>
            <p:cNvSpPr/>
            <p:nvPr/>
          </p:nvSpPr>
          <p:spPr>
            <a:xfrm>
              <a:off x="3702300" y="1357400"/>
              <a:ext cx="600800" cy="14825"/>
            </a:xfrm>
            <a:custGeom>
              <a:rect b="b" l="l" r="r" t="t"/>
              <a:pathLst>
                <a:path extrusionOk="0" h="593" w="24032">
                  <a:moveTo>
                    <a:pt x="296" y="1"/>
                  </a:moveTo>
                  <a:cubicBezTo>
                    <a:pt x="111" y="1"/>
                    <a:pt x="0" y="111"/>
                    <a:pt x="0" y="296"/>
                  </a:cubicBezTo>
                  <a:cubicBezTo>
                    <a:pt x="0" y="481"/>
                    <a:pt x="111" y="592"/>
                    <a:pt x="296" y="592"/>
                  </a:cubicBezTo>
                  <a:lnTo>
                    <a:pt x="23699" y="592"/>
                  </a:lnTo>
                  <a:cubicBezTo>
                    <a:pt x="23883" y="592"/>
                    <a:pt x="24031" y="481"/>
                    <a:pt x="24031" y="296"/>
                  </a:cubicBezTo>
                  <a:cubicBezTo>
                    <a:pt x="24031" y="111"/>
                    <a:pt x="23883"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37"/>
            <p:cNvSpPr/>
            <p:nvPr/>
          </p:nvSpPr>
          <p:spPr>
            <a:xfrm>
              <a:off x="4225425" y="2428625"/>
              <a:ext cx="600800" cy="15750"/>
            </a:xfrm>
            <a:custGeom>
              <a:rect b="b" l="l" r="r" t="t"/>
              <a:pathLst>
                <a:path extrusionOk="0" h="630" w="24032">
                  <a:moveTo>
                    <a:pt x="297" y="1"/>
                  </a:moveTo>
                  <a:cubicBezTo>
                    <a:pt x="112" y="1"/>
                    <a:pt x="1" y="148"/>
                    <a:pt x="1" y="296"/>
                  </a:cubicBezTo>
                  <a:cubicBezTo>
                    <a:pt x="1" y="481"/>
                    <a:pt x="112" y="629"/>
                    <a:pt x="297" y="629"/>
                  </a:cubicBezTo>
                  <a:lnTo>
                    <a:pt x="23699" y="629"/>
                  </a:lnTo>
                  <a:cubicBezTo>
                    <a:pt x="23884" y="629"/>
                    <a:pt x="24032" y="481"/>
                    <a:pt x="24032" y="296"/>
                  </a:cubicBezTo>
                  <a:cubicBezTo>
                    <a:pt x="24032" y="148"/>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37"/>
            <p:cNvSpPr/>
            <p:nvPr/>
          </p:nvSpPr>
          <p:spPr>
            <a:xfrm>
              <a:off x="4225425" y="2528450"/>
              <a:ext cx="600800" cy="14800"/>
            </a:xfrm>
            <a:custGeom>
              <a:rect b="b" l="l" r="r" t="t"/>
              <a:pathLst>
                <a:path extrusionOk="0" h="592" w="24032">
                  <a:moveTo>
                    <a:pt x="297" y="0"/>
                  </a:moveTo>
                  <a:cubicBezTo>
                    <a:pt x="112" y="0"/>
                    <a:pt x="1" y="111"/>
                    <a:pt x="1" y="296"/>
                  </a:cubicBezTo>
                  <a:cubicBezTo>
                    <a:pt x="1" y="481"/>
                    <a:pt x="112" y="592"/>
                    <a:pt x="297" y="592"/>
                  </a:cubicBezTo>
                  <a:lnTo>
                    <a:pt x="23699" y="592"/>
                  </a:lnTo>
                  <a:cubicBezTo>
                    <a:pt x="23884" y="592"/>
                    <a:pt x="24032" y="481"/>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37"/>
            <p:cNvSpPr/>
            <p:nvPr/>
          </p:nvSpPr>
          <p:spPr>
            <a:xfrm>
              <a:off x="4225425" y="2628275"/>
              <a:ext cx="600800" cy="14800"/>
            </a:xfrm>
            <a:custGeom>
              <a:rect b="b" l="l" r="r" t="t"/>
              <a:pathLst>
                <a:path extrusionOk="0" h="592" w="24032">
                  <a:moveTo>
                    <a:pt x="297" y="0"/>
                  </a:moveTo>
                  <a:cubicBezTo>
                    <a:pt x="112" y="0"/>
                    <a:pt x="1" y="111"/>
                    <a:pt x="1" y="296"/>
                  </a:cubicBezTo>
                  <a:cubicBezTo>
                    <a:pt x="1" y="444"/>
                    <a:pt x="112" y="592"/>
                    <a:pt x="297" y="592"/>
                  </a:cubicBezTo>
                  <a:lnTo>
                    <a:pt x="23699" y="592"/>
                  </a:lnTo>
                  <a:cubicBezTo>
                    <a:pt x="23884" y="592"/>
                    <a:pt x="24032" y="444"/>
                    <a:pt x="24032" y="296"/>
                  </a:cubicBezTo>
                  <a:cubicBezTo>
                    <a:pt x="24032" y="111"/>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37"/>
            <p:cNvSpPr/>
            <p:nvPr/>
          </p:nvSpPr>
          <p:spPr>
            <a:xfrm>
              <a:off x="4225425" y="2727175"/>
              <a:ext cx="600800" cy="15725"/>
            </a:xfrm>
            <a:custGeom>
              <a:rect b="b" l="l" r="r" t="t"/>
              <a:pathLst>
                <a:path extrusionOk="0" h="629" w="24032">
                  <a:moveTo>
                    <a:pt x="297" y="0"/>
                  </a:moveTo>
                  <a:cubicBezTo>
                    <a:pt x="112" y="0"/>
                    <a:pt x="1" y="148"/>
                    <a:pt x="1" y="333"/>
                  </a:cubicBezTo>
                  <a:cubicBezTo>
                    <a:pt x="1" y="481"/>
                    <a:pt x="112" y="629"/>
                    <a:pt x="297"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37"/>
            <p:cNvSpPr/>
            <p:nvPr/>
          </p:nvSpPr>
          <p:spPr>
            <a:xfrm>
              <a:off x="2344550" y="3724450"/>
              <a:ext cx="600800" cy="14825"/>
            </a:xfrm>
            <a:custGeom>
              <a:rect b="b" l="l" r="r" t="t"/>
              <a:pathLst>
                <a:path extrusionOk="0" h="593" w="24032">
                  <a:moveTo>
                    <a:pt x="296" y="1"/>
                  </a:moveTo>
                  <a:cubicBezTo>
                    <a:pt x="112" y="1"/>
                    <a:pt x="1" y="111"/>
                    <a:pt x="1" y="296"/>
                  </a:cubicBezTo>
                  <a:cubicBezTo>
                    <a:pt x="1" y="444"/>
                    <a:pt x="112" y="592"/>
                    <a:pt x="296" y="592"/>
                  </a:cubicBezTo>
                  <a:lnTo>
                    <a:pt x="23699" y="592"/>
                  </a:lnTo>
                  <a:cubicBezTo>
                    <a:pt x="23884" y="592"/>
                    <a:pt x="24032" y="444"/>
                    <a:pt x="24032" y="296"/>
                  </a:cubicBezTo>
                  <a:cubicBezTo>
                    <a:pt x="24032" y="111"/>
                    <a:pt x="23884" y="1"/>
                    <a:pt x="23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37"/>
            <p:cNvSpPr/>
            <p:nvPr/>
          </p:nvSpPr>
          <p:spPr>
            <a:xfrm>
              <a:off x="2344550" y="3823350"/>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37"/>
            <p:cNvSpPr/>
            <p:nvPr/>
          </p:nvSpPr>
          <p:spPr>
            <a:xfrm>
              <a:off x="2344550" y="3923175"/>
              <a:ext cx="600800" cy="15725"/>
            </a:xfrm>
            <a:custGeom>
              <a:rect b="b" l="l" r="r" t="t"/>
              <a:pathLst>
                <a:path extrusionOk="0" h="629" w="24032">
                  <a:moveTo>
                    <a:pt x="296" y="0"/>
                  </a:moveTo>
                  <a:cubicBezTo>
                    <a:pt x="112" y="0"/>
                    <a:pt x="1" y="148"/>
                    <a:pt x="1" y="333"/>
                  </a:cubicBezTo>
                  <a:cubicBezTo>
                    <a:pt x="1" y="481"/>
                    <a:pt x="112" y="629"/>
                    <a:pt x="296" y="629"/>
                  </a:cubicBezTo>
                  <a:lnTo>
                    <a:pt x="23699" y="629"/>
                  </a:lnTo>
                  <a:cubicBezTo>
                    <a:pt x="23884" y="629"/>
                    <a:pt x="24032" y="481"/>
                    <a:pt x="24032" y="333"/>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37"/>
            <p:cNvSpPr/>
            <p:nvPr/>
          </p:nvSpPr>
          <p:spPr>
            <a:xfrm>
              <a:off x="2344550" y="4023000"/>
              <a:ext cx="600800" cy="15725"/>
            </a:xfrm>
            <a:custGeom>
              <a:rect b="b" l="l" r="r" t="t"/>
              <a:pathLst>
                <a:path extrusionOk="0" h="629" w="24032">
                  <a:moveTo>
                    <a:pt x="296" y="0"/>
                  </a:moveTo>
                  <a:cubicBezTo>
                    <a:pt x="112" y="0"/>
                    <a:pt x="1" y="148"/>
                    <a:pt x="1" y="296"/>
                  </a:cubicBezTo>
                  <a:cubicBezTo>
                    <a:pt x="1" y="481"/>
                    <a:pt x="112" y="629"/>
                    <a:pt x="296" y="629"/>
                  </a:cubicBezTo>
                  <a:lnTo>
                    <a:pt x="23699" y="629"/>
                  </a:lnTo>
                  <a:cubicBezTo>
                    <a:pt x="23884" y="629"/>
                    <a:pt x="24032" y="481"/>
                    <a:pt x="24032" y="296"/>
                  </a:cubicBezTo>
                  <a:cubicBezTo>
                    <a:pt x="24032" y="148"/>
                    <a:pt x="23884" y="0"/>
                    <a:pt x="236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37"/>
            <p:cNvSpPr/>
            <p:nvPr/>
          </p:nvSpPr>
          <p:spPr>
            <a:xfrm>
              <a:off x="2424975" y="1254800"/>
              <a:ext cx="1139625" cy="1286625"/>
            </a:xfrm>
            <a:custGeom>
              <a:rect b="b" l="l" r="r" t="t"/>
              <a:pathLst>
                <a:path extrusionOk="0" h="51465" w="45585">
                  <a:moveTo>
                    <a:pt x="34937" y="1"/>
                  </a:moveTo>
                  <a:lnTo>
                    <a:pt x="296" y="3328"/>
                  </a:lnTo>
                  <a:cubicBezTo>
                    <a:pt x="4991" y="31352"/>
                    <a:pt x="0" y="51464"/>
                    <a:pt x="0" y="51464"/>
                  </a:cubicBezTo>
                  <a:lnTo>
                    <a:pt x="45585" y="50207"/>
                  </a:lnTo>
                  <a:cubicBezTo>
                    <a:pt x="39891" y="38302"/>
                    <a:pt x="34937" y="1"/>
                    <a:pt x="3493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37"/>
            <p:cNvSpPr/>
            <p:nvPr/>
          </p:nvSpPr>
          <p:spPr>
            <a:xfrm>
              <a:off x="2462850" y="1693825"/>
              <a:ext cx="1038900" cy="674750"/>
            </a:xfrm>
            <a:custGeom>
              <a:rect b="b" l="l" r="r" t="t"/>
              <a:pathLst>
                <a:path extrusionOk="0" h="26990" w="41556">
                  <a:moveTo>
                    <a:pt x="26805" y="13532"/>
                  </a:moveTo>
                  <a:lnTo>
                    <a:pt x="26768" y="13569"/>
                  </a:lnTo>
                  <a:cubicBezTo>
                    <a:pt x="26583" y="15713"/>
                    <a:pt x="26435" y="17969"/>
                    <a:pt x="26435" y="19743"/>
                  </a:cubicBezTo>
                  <a:cubicBezTo>
                    <a:pt x="26435" y="20372"/>
                    <a:pt x="26435" y="20963"/>
                    <a:pt x="26509" y="21444"/>
                  </a:cubicBezTo>
                  <a:cubicBezTo>
                    <a:pt x="26546" y="21888"/>
                    <a:pt x="26620" y="22294"/>
                    <a:pt x="26694" y="22516"/>
                  </a:cubicBezTo>
                  <a:cubicBezTo>
                    <a:pt x="26878" y="22960"/>
                    <a:pt x="27174" y="23366"/>
                    <a:pt x="27581" y="23736"/>
                  </a:cubicBezTo>
                  <a:lnTo>
                    <a:pt x="26805" y="13532"/>
                  </a:lnTo>
                  <a:close/>
                  <a:moveTo>
                    <a:pt x="10168" y="12053"/>
                  </a:moveTo>
                  <a:lnTo>
                    <a:pt x="10168" y="12053"/>
                  </a:lnTo>
                  <a:cubicBezTo>
                    <a:pt x="10390" y="15713"/>
                    <a:pt x="10537" y="19632"/>
                    <a:pt x="10537" y="23625"/>
                  </a:cubicBezTo>
                  <a:cubicBezTo>
                    <a:pt x="10537" y="23921"/>
                    <a:pt x="10537" y="24217"/>
                    <a:pt x="10537" y="24512"/>
                  </a:cubicBezTo>
                  <a:cubicBezTo>
                    <a:pt x="10759" y="24402"/>
                    <a:pt x="10981" y="24254"/>
                    <a:pt x="11166" y="24106"/>
                  </a:cubicBezTo>
                  <a:cubicBezTo>
                    <a:pt x="11794" y="23625"/>
                    <a:pt x="12238" y="23071"/>
                    <a:pt x="12460" y="22516"/>
                  </a:cubicBezTo>
                  <a:cubicBezTo>
                    <a:pt x="12534" y="22294"/>
                    <a:pt x="12608" y="21888"/>
                    <a:pt x="12645" y="21444"/>
                  </a:cubicBezTo>
                  <a:cubicBezTo>
                    <a:pt x="12682" y="20963"/>
                    <a:pt x="12719" y="20372"/>
                    <a:pt x="12719" y="19743"/>
                  </a:cubicBezTo>
                  <a:cubicBezTo>
                    <a:pt x="12719" y="18117"/>
                    <a:pt x="12608" y="16120"/>
                    <a:pt x="12423" y="14124"/>
                  </a:cubicBezTo>
                  <a:cubicBezTo>
                    <a:pt x="11647" y="13495"/>
                    <a:pt x="10907" y="12793"/>
                    <a:pt x="10168" y="12053"/>
                  </a:cubicBezTo>
                  <a:close/>
                  <a:moveTo>
                    <a:pt x="29725" y="8578"/>
                  </a:moveTo>
                  <a:cubicBezTo>
                    <a:pt x="28986" y="10131"/>
                    <a:pt x="28209" y="11573"/>
                    <a:pt x="27359" y="12793"/>
                  </a:cubicBezTo>
                  <a:lnTo>
                    <a:pt x="28246" y="24291"/>
                  </a:lnTo>
                  <a:cubicBezTo>
                    <a:pt x="28838" y="24697"/>
                    <a:pt x="29577" y="25067"/>
                    <a:pt x="30391" y="25400"/>
                  </a:cubicBezTo>
                  <a:cubicBezTo>
                    <a:pt x="30945" y="25622"/>
                    <a:pt x="31574" y="25843"/>
                    <a:pt x="32202" y="26028"/>
                  </a:cubicBezTo>
                  <a:cubicBezTo>
                    <a:pt x="32128" y="25696"/>
                    <a:pt x="32054" y="25363"/>
                    <a:pt x="32017" y="25030"/>
                  </a:cubicBezTo>
                  <a:cubicBezTo>
                    <a:pt x="31389" y="21222"/>
                    <a:pt x="30760" y="16712"/>
                    <a:pt x="30206" y="12386"/>
                  </a:cubicBezTo>
                  <a:cubicBezTo>
                    <a:pt x="30021" y="11092"/>
                    <a:pt x="29873" y="9798"/>
                    <a:pt x="29725" y="8578"/>
                  </a:cubicBezTo>
                  <a:close/>
                  <a:moveTo>
                    <a:pt x="5731" y="5990"/>
                  </a:moveTo>
                  <a:lnTo>
                    <a:pt x="5731" y="5990"/>
                  </a:lnTo>
                  <a:cubicBezTo>
                    <a:pt x="5768" y="6988"/>
                    <a:pt x="5768" y="8024"/>
                    <a:pt x="5768" y="9059"/>
                  </a:cubicBezTo>
                  <a:cubicBezTo>
                    <a:pt x="5768" y="15270"/>
                    <a:pt x="5399" y="21666"/>
                    <a:pt x="5066" y="26472"/>
                  </a:cubicBezTo>
                  <a:cubicBezTo>
                    <a:pt x="6877" y="26102"/>
                    <a:pt x="8578" y="25585"/>
                    <a:pt x="9909" y="24882"/>
                  </a:cubicBezTo>
                  <a:cubicBezTo>
                    <a:pt x="9909" y="24475"/>
                    <a:pt x="9909" y="24032"/>
                    <a:pt x="9909" y="23625"/>
                  </a:cubicBezTo>
                  <a:cubicBezTo>
                    <a:pt x="9909" y="19374"/>
                    <a:pt x="9761" y="15159"/>
                    <a:pt x="9502" y="11351"/>
                  </a:cubicBezTo>
                  <a:cubicBezTo>
                    <a:pt x="8578" y="10279"/>
                    <a:pt x="7728" y="9133"/>
                    <a:pt x="6951" y="7987"/>
                  </a:cubicBezTo>
                  <a:cubicBezTo>
                    <a:pt x="6545" y="7321"/>
                    <a:pt x="6138" y="6656"/>
                    <a:pt x="5731" y="5990"/>
                  </a:cubicBezTo>
                  <a:close/>
                  <a:moveTo>
                    <a:pt x="33274" y="1"/>
                  </a:moveTo>
                  <a:lnTo>
                    <a:pt x="33274" y="1"/>
                  </a:lnTo>
                  <a:cubicBezTo>
                    <a:pt x="33385" y="518"/>
                    <a:pt x="33496" y="1110"/>
                    <a:pt x="33607" y="1702"/>
                  </a:cubicBezTo>
                  <a:cubicBezTo>
                    <a:pt x="34827" y="8134"/>
                    <a:pt x="36491" y="16231"/>
                    <a:pt x="38081" y="22775"/>
                  </a:cubicBezTo>
                  <a:cubicBezTo>
                    <a:pt x="38450" y="24291"/>
                    <a:pt x="38783" y="25696"/>
                    <a:pt x="39153" y="26953"/>
                  </a:cubicBezTo>
                  <a:cubicBezTo>
                    <a:pt x="39818" y="26953"/>
                    <a:pt x="40521" y="26879"/>
                    <a:pt x="41223" y="26805"/>
                  </a:cubicBezTo>
                  <a:cubicBezTo>
                    <a:pt x="41334" y="26805"/>
                    <a:pt x="41445" y="26805"/>
                    <a:pt x="41556" y="26768"/>
                  </a:cubicBezTo>
                  <a:cubicBezTo>
                    <a:pt x="40927" y="24697"/>
                    <a:pt x="40299" y="22331"/>
                    <a:pt x="39707" y="19854"/>
                  </a:cubicBezTo>
                  <a:cubicBezTo>
                    <a:pt x="38450" y="14567"/>
                    <a:pt x="37267" y="8652"/>
                    <a:pt x="36306" y="3106"/>
                  </a:cubicBezTo>
                  <a:cubicBezTo>
                    <a:pt x="36121" y="2145"/>
                    <a:pt x="35973" y="1184"/>
                    <a:pt x="35825" y="260"/>
                  </a:cubicBezTo>
                  <a:cubicBezTo>
                    <a:pt x="35567" y="334"/>
                    <a:pt x="35271" y="371"/>
                    <a:pt x="35012" y="371"/>
                  </a:cubicBezTo>
                  <a:cubicBezTo>
                    <a:pt x="34384" y="371"/>
                    <a:pt x="33755" y="186"/>
                    <a:pt x="33274" y="1"/>
                  </a:cubicBezTo>
                  <a:close/>
                  <a:moveTo>
                    <a:pt x="3698" y="2256"/>
                  </a:moveTo>
                  <a:cubicBezTo>
                    <a:pt x="3587" y="2367"/>
                    <a:pt x="3439" y="2478"/>
                    <a:pt x="3291" y="2589"/>
                  </a:cubicBezTo>
                  <a:cubicBezTo>
                    <a:pt x="2700" y="3032"/>
                    <a:pt x="1886" y="3476"/>
                    <a:pt x="999" y="3513"/>
                  </a:cubicBezTo>
                  <a:lnTo>
                    <a:pt x="962" y="3513"/>
                  </a:lnTo>
                  <a:cubicBezTo>
                    <a:pt x="1073" y="5694"/>
                    <a:pt x="1110" y="7765"/>
                    <a:pt x="1110" y="9761"/>
                  </a:cubicBezTo>
                  <a:cubicBezTo>
                    <a:pt x="1110" y="16933"/>
                    <a:pt x="555" y="22775"/>
                    <a:pt x="1" y="26953"/>
                  </a:cubicBezTo>
                  <a:cubicBezTo>
                    <a:pt x="297" y="26989"/>
                    <a:pt x="592" y="26989"/>
                    <a:pt x="851" y="26989"/>
                  </a:cubicBezTo>
                  <a:cubicBezTo>
                    <a:pt x="1332" y="26989"/>
                    <a:pt x="1775" y="26953"/>
                    <a:pt x="2219" y="26916"/>
                  </a:cubicBezTo>
                  <a:cubicBezTo>
                    <a:pt x="2330" y="26916"/>
                    <a:pt x="2404" y="26879"/>
                    <a:pt x="2515" y="26879"/>
                  </a:cubicBezTo>
                  <a:lnTo>
                    <a:pt x="2552" y="26879"/>
                  </a:lnTo>
                  <a:cubicBezTo>
                    <a:pt x="3180" y="26805"/>
                    <a:pt x="3809" y="26731"/>
                    <a:pt x="4437" y="26620"/>
                  </a:cubicBezTo>
                  <a:cubicBezTo>
                    <a:pt x="4437" y="26435"/>
                    <a:pt x="4437" y="26287"/>
                    <a:pt x="4474" y="26139"/>
                  </a:cubicBezTo>
                  <a:cubicBezTo>
                    <a:pt x="4807" y="21370"/>
                    <a:pt x="5140" y="15085"/>
                    <a:pt x="5140" y="9059"/>
                  </a:cubicBezTo>
                  <a:cubicBezTo>
                    <a:pt x="5140" y="7617"/>
                    <a:pt x="5140" y="6249"/>
                    <a:pt x="5103" y="4881"/>
                  </a:cubicBezTo>
                  <a:cubicBezTo>
                    <a:pt x="4622" y="3994"/>
                    <a:pt x="4142" y="3143"/>
                    <a:pt x="3698" y="2256"/>
                  </a:cubicBezTo>
                  <a:close/>
                  <a:moveTo>
                    <a:pt x="32683" y="186"/>
                  </a:moveTo>
                  <a:cubicBezTo>
                    <a:pt x="32017" y="2774"/>
                    <a:pt x="31167" y="5251"/>
                    <a:pt x="30206" y="7469"/>
                  </a:cubicBezTo>
                  <a:cubicBezTo>
                    <a:pt x="30871" y="13052"/>
                    <a:pt x="31759" y="19669"/>
                    <a:pt x="32609" y="24919"/>
                  </a:cubicBezTo>
                  <a:cubicBezTo>
                    <a:pt x="32683" y="25363"/>
                    <a:pt x="32757" y="25769"/>
                    <a:pt x="32831" y="26213"/>
                  </a:cubicBezTo>
                  <a:cubicBezTo>
                    <a:pt x="33940" y="26472"/>
                    <a:pt x="35086" y="26694"/>
                    <a:pt x="36232" y="26842"/>
                  </a:cubicBezTo>
                  <a:lnTo>
                    <a:pt x="36269" y="26842"/>
                  </a:lnTo>
                  <a:cubicBezTo>
                    <a:pt x="36491" y="26879"/>
                    <a:pt x="36713" y="26879"/>
                    <a:pt x="36934" y="26916"/>
                  </a:cubicBezTo>
                  <a:cubicBezTo>
                    <a:pt x="37156" y="26953"/>
                    <a:pt x="37341" y="26953"/>
                    <a:pt x="37563" y="26953"/>
                  </a:cubicBezTo>
                  <a:cubicBezTo>
                    <a:pt x="37822" y="26989"/>
                    <a:pt x="38044" y="26989"/>
                    <a:pt x="38265" y="26989"/>
                  </a:cubicBezTo>
                  <a:lnTo>
                    <a:pt x="38524" y="26989"/>
                  </a:lnTo>
                  <a:cubicBezTo>
                    <a:pt x="38191" y="25732"/>
                    <a:pt x="37822" y="24365"/>
                    <a:pt x="37489" y="22923"/>
                  </a:cubicBezTo>
                  <a:cubicBezTo>
                    <a:pt x="36417" y="18560"/>
                    <a:pt x="35308" y="13495"/>
                    <a:pt x="34347" y="8689"/>
                  </a:cubicBezTo>
                  <a:cubicBezTo>
                    <a:pt x="33755" y="5694"/>
                    <a:pt x="33163" y="2774"/>
                    <a:pt x="32683" y="18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37"/>
            <p:cNvSpPr/>
            <p:nvPr/>
          </p:nvSpPr>
          <p:spPr>
            <a:xfrm>
              <a:off x="2416650" y="1246500"/>
              <a:ext cx="1156275" cy="1303225"/>
            </a:xfrm>
            <a:custGeom>
              <a:rect b="b" l="l" r="r" t="t"/>
              <a:pathLst>
                <a:path extrusionOk="0" h="52129" w="46251">
                  <a:moveTo>
                    <a:pt x="35012" y="657"/>
                  </a:moveTo>
                  <a:cubicBezTo>
                    <a:pt x="35230" y="2328"/>
                    <a:pt x="36393" y="11067"/>
                    <a:pt x="38154" y="20999"/>
                  </a:cubicBezTo>
                  <a:cubicBezTo>
                    <a:pt x="39115" y="26545"/>
                    <a:pt x="40298" y="32460"/>
                    <a:pt x="41555" y="37747"/>
                  </a:cubicBezTo>
                  <a:cubicBezTo>
                    <a:pt x="42754" y="42789"/>
                    <a:pt x="44087" y="47226"/>
                    <a:pt x="45459" y="50256"/>
                  </a:cubicBezTo>
                  <a:lnTo>
                    <a:pt x="45459" y="50256"/>
                  </a:lnTo>
                  <a:lnTo>
                    <a:pt x="723" y="51488"/>
                  </a:lnTo>
                  <a:lnTo>
                    <a:pt x="723" y="51488"/>
                  </a:lnTo>
                  <a:cubicBezTo>
                    <a:pt x="1160" y="49518"/>
                    <a:pt x="2958" y="40712"/>
                    <a:pt x="2958" y="27654"/>
                  </a:cubicBezTo>
                  <a:cubicBezTo>
                    <a:pt x="2958" y="20791"/>
                    <a:pt x="2453" y="12775"/>
                    <a:pt x="981" y="3926"/>
                  </a:cubicBezTo>
                  <a:lnTo>
                    <a:pt x="981" y="3926"/>
                  </a:lnTo>
                  <a:lnTo>
                    <a:pt x="35012" y="657"/>
                  </a:lnTo>
                  <a:close/>
                  <a:moveTo>
                    <a:pt x="35270" y="0"/>
                  </a:moveTo>
                  <a:lnTo>
                    <a:pt x="592" y="3364"/>
                  </a:lnTo>
                  <a:cubicBezTo>
                    <a:pt x="518" y="3364"/>
                    <a:pt x="444" y="3401"/>
                    <a:pt x="407" y="3475"/>
                  </a:cubicBezTo>
                  <a:cubicBezTo>
                    <a:pt x="333" y="3549"/>
                    <a:pt x="333" y="3623"/>
                    <a:pt x="333" y="3697"/>
                  </a:cubicBezTo>
                  <a:cubicBezTo>
                    <a:pt x="1812" y="12644"/>
                    <a:pt x="2329" y="20741"/>
                    <a:pt x="2329" y="27654"/>
                  </a:cubicBezTo>
                  <a:cubicBezTo>
                    <a:pt x="2329" y="35048"/>
                    <a:pt x="1738" y="41075"/>
                    <a:pt x="1183" y="45252"/>
                  </a:cubicBezTo>
                  <a:cubicBezTo>
                    <a:pt x="888" y="47323"/>
                    <a:pt x="592" y="48949"/>
                    <a:pt x="370" y="50058"/>
                  </a:cubicBezTo>
                  <a:cubicBezTo>
                    <a:pt x="259" y="50613"/>
                    <a:pt x="185" y="51020"/>
                    <a:pt x="111" y="51315"/>
                  </a:cubicBezTo>
                  <a:cubicBezTo>
                    <a:pt x="37" y="51611"/>
                    <a:pt x="0" y="51722"/>
                    <a:pt x="0" y="51722"/>
                  </a:cubicBezTo>
                  <a:cubicBezTo>
                    <a:pt x="0" y="51833"/>
                    <a:pt x="0" y="51944"/>
                    <a:pt x="74" y="52018"/>
                  </a:cubicBezTo>
                  <a:cubicBezTo>
                    <a:pt x="148" y="52092"/>
                    <a:pt x="222" y="52129"/>
                    <a:pt x="333" y="52129"/>
                  </a:cubicBezTo>
                  <a:lnTo>
                    <a:pt x="45955" y="50835"/>
                  </a:lnTo>
                  <a:cubicBezTo>
                    <a:pt x="46029" y="50835"/>
                    <a:pt x="46140" y="50798"/>
                    <a:pt x="46177" y="50687"/>
                  </a:cubicBezTo>
                  <a:cubicBezTo>
                    <a:pt x="46251" y="50613"/>
                    <a:pt x="46251" y="50502"/>
                    <a:pt x="46214" y="50391"/>
                  </a:cubicBezTo>
                  <a:cubicBezTo>
                    <a:pt x="44809" y="47470"/>
                    <a:pt x="43404" y="42849"/>
                    <a:pt x="42147" y="37599"/>
                  </a:cubicBezTo>
                  <a:cubicBezTo>
                    <a:pt x="40261" y="29725"/>
                    <a:pt x="38598" y="20371"/>
                    <a:pt x="37452" y="13014"/>
                  </a:cubicBezTo>
                  <a:cubicBezTo>
                    <a:pt x="36860" y="9354"/>
                    <a:pt x="36416" y="6137"/>
                    <a:pt x="36084" y="3882"/>
                  </a:cubicBezTo>
                  <a:cubicBezTo>
                    <a:pt x="35936" y="2773"/>
                    <a:pt x="35788" y="1849"/>
                    <a:pt x="35714" y="1220"/>
                  </a:cubicBezTo>
                  <a:cubicBezTo>
                    <a:pt x="35640" y="629"/>
                    <a:pt x="35603" y="296"/>
                    <a:pt x="35603" y="296"/>
                  </a:cubicBezTo>
                  <a:cubicBezTo>
                    <a:pt x="35566" y="111"/>
                    <a:pt x="35418" y="0"/>
                    <a:pt x="352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37"/>
            <p:cNvSpPr/>
            <p:nvPr/>
          </p:nvSpPr>
          <p:spPr>
            <a:xfrm>
              <a:off x="2556200" y="1537450"/>
              <a:ext cx="50875" cy="1017975"/>
            </a:xfrm>
            <a:custGeom>
              <a:rect b="b" l="l" r="r" t="t"/>
              <a:pathLst>
                <a:path extrusionOk="0" h="40719" w="2035">
                  <a:moveTo>
                    <a:pt x="541" y="1"/>
                  </a:moveTo>
                  <a:cubicBezTo>
                    <a:pt x="521" y="1"/>
                    <a:pt x="501" y="3"/>
                    <a:pt x="482" y="8"/>
                  </a:cubicBezTo>
                  <a:cubicBezTo>
                    <a:pt x="297" y="45"/>
                    <a:pt x="186" y="193"/>
                    <a:pt x="223" y="378"/>
                  </a:cubicBezTo>
                  <a:cubicBezTo>
                    <a:pt x="1110" y="4186"/>
                    <a:pt x="1406" y="9657"/>
                    <a:pt x="1406" y="15314"/>
                  </a:cubicBezTo>
                  <a:cubicBezTo>
                    <a:pt x="1406" y="21340"/>
                    <a:pt x="1073" y="27625"/>
                    <a:pt x="740" y="32394"/>
                  </a:cubicBezTo>
                  <a:cubicBezTo>
                    <a:pt x="555" y="34760"/>
                    <a:pt x="371" y="36757"/>
                    <a:pt x="260" y="38162"/>
                  </a:cubicBezTo>
                  <a:cubicBezTo>
                    <a:pt x="112" y="39566"/>
                    <a:pt x="38" y="40380"/>
                    <a:pt x="38" y="40380"/>
                  </a:cubicBezTo>
                  <a:cubicBezTo>
                    <a:pt x="1" y="40528"/>
                    <a:pt x="149" y="40713"/>
                    <a:pt x="297" y="40713"/>
                  </a:cubicBezTo>
                  <a:cubicBezTo>
                    <a:pt x="316" y="40716"/>
                    <a:pt x="335" y="40718"/>
                    <a:pt x="354" y="40718"/>
                  </a:cubicBezTo>
                  <a:cubicBezTo>
                    <a:pt x="511" y="40718"/>
                    <a:pt x="629" y="40586"/>
                    <a:pt x="629" y="40454"/>
                  </a:cubicBezTo>
                  <a:cubicBezTo>
                    <a:pt x="629" y="40417"/>
                    <a:pt x="2034" y="27440"/>
                    <a:pt x="2034" y="15314"/>
                  </a:cubicBezTo>
                  <a:cubicBezTo>
                    <a:pt x="2034" y="9620"/>
                    <a:pt x="1739" y="4149"/>
                    <a:pt x="851" y="230"/>
                  </a:cubicBezTo>
                  <a:cubicBezTo>
                    <a:pt x="819" y="101"/>
                    <a:pt x="675" y="1"/>
                    <a:pt x="5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37"/>
            <p:cNvSpPr/>
            <p:nvPr/>
          </p:nvSpPr>
          <p:spPr>
            <a:xfrm>
              <a:off x="2661575" y="1557050"/>
              <a:ext cx="64725" cy="988200"/>
            </a:xfrm>
            <a:custGeom>
              <a:rect b="b" l="l" r="r" t="t"/>
              <a:pathLst>
                <a:path extrusionOk="0" h="39528" w="2589">
                  <a:moveTo>
                    <a:pt x="259" y="0"/>
                  </a:moveTo>
                  <a:cubicBezTo>
                    <a:pt x="111" y="37"/>
                    <a:pt x="1" y="185"/>
                    <a:pt x="1" y="370"/>
                  </a:cubicBezTo>
                  <a:cubicBezTo>
                    <a:pt x="1" y="370"/>
                    <a:pt x="38" y="592"/>
                    <a:pt x="111" y="998"/>
                  </a:cubicBezTo>
                  <a:cubicBezTo>
                    <a:pt x="481" y="3882"/>
                    <a:pt x="1960" y="16341"/>
                    <a:pt x="1960" y="29096"/>
                  </a:cubicBezTo>
                  <a:cubicBezTo>
                    <a:pt x="1960" y="32497"/>
                    <a:pt x="1849" y="35936"/>
                    <a:pt x="1590" y="39189"/>
                  </a:cubicBezTo>
                  <a:cubicBezTo>
                    <a:pt x="1590" y="39374"/>
                    <a:pt x="1701" y="39522"/>
                    <a:pt x="1886" y="39522"/>
                  </a:cubicBezTo>
                  <a:cubicBezTo>
                    <a:pt x="1906" y="39526"/>
                    <a:pt x="1925" y="39528"/>
                    <a:pt x="1943" y="39528"/>
                  </a:cubicBezTo>
                  <a:cubicBezTo>
                    <a:pt x="2100" y="39528"/>
                    <a:pt x="2219" y="39395"/>
                    <a:pt x="2219" y="39263"/>
                  </a:cubicBezTo>
                  <a:cubicBezTo>
                    <a:pt x="2478" y="35973"/>
                    <a:pt x="2588" y="32497"/>
                    <a:pt x="2588" y="29096"/>
                  </a:cubicBezTo>
                  <a:cubicBezTo>
                    <a:pt x="2588" y="14456"/>
                    <a:pt x="629" y="296"/>
                    <a:pt x="629" y="259"/>
                  </a:cubicBezTo>
                  <a:cubicBezTo>
                    <a:pt x="592" y="111"/>
                    <a:pt x="444" y="0"/>
                    <a:pt x="2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37"/>
            <p:cNvSpPr/>
            <p:nvPr/>
          </p:nvSpPr>
          <p:spPr>
            <a:xfrm>
              <a:off x="3105225" y="1671650"/>
              <a:ext cx="81350" cy="858675"/>
            </a:xfrm>
            <a:custGeom>
              <a:rect b="b" l="l" r="r" t="t"/>
              <a:pathLst>
                <a:path extrusionOk="0" h="34347" w="3254">
                  <a:moveTo>
                    <a:pt x="296" y="1"/>
                  </a:moveTo>
                  <a:cubicBezTo>
                    <a:pt x="148" y="38"/>
                    <a:pt x="0" y="185"/>
                    <a:pt x="37" y="333"/>
                  </a:cubicBezTo>
                  <a:lnTo>
                    <a:pt x="2625" y="34051"/>
                  </a:lnTo>
                  <a:cubicBezTo>
                    <a:pt x="2625" y="34235"/>
                    <a:pt x="2773" y="34346"/>
                    <a:pt x="2958" y="34346"/>
                  </a:cubicBezTo>
                  <a:cubicBezTo>
                    <a:pt x="3106" y="34346"/>
                    <a:pt x="3254" y="34198"/>
                    <a:pt x="3217" y="34014"/>
                  </a:cubicBezTo>
                  <a:lnTo>
                    <a:pt x="629" y="296"/>
                  </a:lnTo>
                  <a:cubicBezTo>
                    <a:pt x="629" y="111"/>
                    <a:pt x="481"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37"/>
            <p:cNvSpPr/>
            <p:nvPr/>
          </p:nvSpPr>
          <p:spPr>
            <a:xfrm>
              <a:off x="3169925" y="1582000"/>
              <a:ext cx="157150" cy="953650"/>
            </a:xfrm>
            <a:custGeom>
              <a:rect b="b" l="l" r="r" t="t"/>
              <a:pathLst>
                <a:path extrusionOk="0" h="38146" w="6286">
                  <a:moveTo>
                    <a:pt x="296" y="0"/>
                  </a:moveTo>
                  <a:cubicBezTo>
                    <a:pt x="148" y="37"/>
                    <a:pt x="0" y="185"/>
                    <a:pt x="37" y="333"/>
                  </a:cubicBezTo>
                  <a:cubicBezTo>
                    <a:pt x="37" y="333"/>
                    <a:pt x="814" y="8245"/>
                    <a:pt x="1923" y="16859"/>
                  </a:cubicBezTo>
                  <a:cubicBezTo>
                    <a:pt x="2477" y="21185"/>
                    <a:pt x="3106" y="25695"/>
                    <a:pt x="3734" y="29503"/>
                  </a:cubicBezTo>
                  <a:cubicBezTo>
                    <a:pt x="4363" y="33311"/>
                    <a:pt x="5028" y="36380"/>
                    <a:pt x="5620" y="37932"/>
                  </a:cubicBezTo>
                  <a:cubicBezTo>
                    <a:pt x="5675" y="38069"/>
                    <a:pt x="5791" y="38146"/>
                    <a:pt x="5907" y="38146"/>
                  </a:cubicBezTo>
                  <a:cubicBezTo>
                    <a:pt x="5948" y="38146"/>
                    <a:pt x="5988" y="38136"/>
                    <a:pt x="6027" y="38117"/>
                  </a:cubicBezTo>
                  <a:cubicBezTo>
                    <a:pt x="6174" y="38043"/>
                    <a:pt x="6285" y="37858"/>
                    <a:pt x="6211" y="37711"/>
                  </a:cubicBezTo>
                  <a:cubicBezTo>
                    <a:pt x="5620" y="36269"/>
                    <a:pt x="4954" y="33163"/>
                    <a:pt x="4326" y="29392"/>
                  </a:cubicBezTo>
                  <a:cubicBezTo>
                    <a:pt x="3402" y="23699"/>
                    <a:pt x="2477" y="16415"/>
                    <a:pt x="1775" y="10574"/>
                  </a:cubicBezTo>
                  <a:cubicBezTo>
                    <a:pt x="1442" y="7653"/>
                    <a:pt x="1146" y="5065"/>
                    <a:pt x="962" y="3217"/>
                  </a:cubicBezTo>
                  <a:cubicBezTo>
                    <a:pt x="740" y="1405"/>
                    <a:pt x="629" y="296"/>
                    <a:pt x="629" y="296"/>
                  </a:cubicBezTo>
                  <a:cubicBezTo>
                    <a:pt x="629" y="111"/>
                    <a:pt x="481" y="0"/>
                    <a:pt x="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37"/>
            <p:cNvSpPr/>
            <p:nvPr/>
          </p:nvSpPr>
          <p:spPr>
            <a:xfrm>
              <a:off x="3234625" y="1447800"/>
              <a:ext cx="256975" cy="1077700"/>
            </a:xfrm>
            <a:custGeom>
              <a:rect b="b" l="l" r="r" t="t"/>
              <a:pathLst>
                <a:path extrusionOk="0" h="43108" w="10279">
                  <a:moveTo>
                    <a:pt x="356" y="0"/>
                  </a:moveTo>
                  <a:cubicBezTo>
                    <a:pt x="336" y="0"/>
                    <a:pt x="316" y="3"/>
                    <a:pt x="296" y="8"/>
                  </a:cubicBezTo>
                  <a:cubicBezTo>
                    <a:pt x="111" y="8"/>
                    <a:pt x="0" y="193"/>
                    <a:pt x="37" y="340"/>
                  </a:cubicBezTo>
                  <a:cubicBezTo>
                    <a:pt x="37" y="340"/>
                    <a:pt x="1516" y="8918"/>
                    <a:pt x="3476" y="18530"/>
                  </a:cubicBezTo>
                  <a:cubicBezTo>
                    <a:pt x="4437" y="23336"/>
                    <a:pt x="5546" y="28401"/>
                    <a:pt x="6618" y="32764"/>
                  </a:cubicBezTo>
                  <a:cubicBezTo>
                    <a:pt x="7690" y="37163"/>
                    <a:pt x="8725" y="40823"/>
                    <a:pt x="9650" y="42931"/>
                  </a:cubicBezTo>
                  <a:cubicBezTo>
                    <a:pt x="9677" y="43039"/>
                    <a:pt x="9783" y="43108"/>
                    <a:pt x="9911" y="43108"/>
                  </a:cubicBezTo>
                  <a:cubicBezTo>
                    <a:pt x="9957" y="43108"/>
                    <a:pt x="10007" y="43098"/>
                    <a:pt x="10056" y="43079"/>
                  </a:cubicBezTo>
                  <a:cubicBezTo>
                    <a:pt x="10204" y="43005"/>
                    <a:pt x="10278" y="42820"/>
                    <a:pt x="10204" y="42672"/>
                  </a:cubicBezTo>
                  <a:cubicBezTo>
                    <a:pt x="9317" y="40675"/>
                    <a:pt x="8282" y="36978"/>
                    <a:pt x="7210" y="32616"/>
                  </a:cubicBezTo>
                  <a:cubicBezTo>
                    <a:pt x="5620" y="26072"/>
                    <a:pt x="3956" y="17975"/>
                    <a:pt x="2736" y="11543"/>
                  </a:cubicBezTo>
                  <a:cubicBezTo>
                    <a:pt x="2108" y="8289"/>
                    <a:pt x="1590" y="5479"/>
                    <a:pt x="1220" y="3446"/>
                  </a:cubicBezTo>
                  <a:cubicBezTo>
                    <a:pt x="1035" y="2448"/>
                    <a:pt x="888" y="1634"/>
                    <a:pt x="777" y="1117"/>
                  </a:cubicBezTo>
                  <a:cubicBezTo>
                    <a:pt x="703" y="562"/>
                    <a:pt x="629" y="229"/>
                    <a:pt x="629" y="229"/>
                  </a:cubicBezTo>
                  <a:cubicBezTo>
                    <a:pt x="629" y="101"/>
                    <a:pt x="489" y="0"/>
                    <a:pt x="3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37"/>
            <p:cNvSpPr/>
            <p:nvPr/>
          </p:nvSpPr>
          <p:spPr>
            <a:xfrm>
              <a:off x="2356575" y="1508525"/>
              <a:ext cx="207050" cy="265150"/>
            </a:xfrm>
            <a:custGeom>
              <a:rect b="b" l="l" r="r" t="t"/>
              <a:pathLst>
                <a:path extrusionOk="0" h="10606" w="8282">
                  <a:moveTo>
                    <a:pt x="2784" y="0"/>
                  </a:moveTo>
                  <a:cubicBezTo>
                    <a:pt x="2558" y="0"/>
                    <a:pt x="2320" y="51"/>
                    <a:pt x="2071" y="167"/>
                  </a:cubicBezTo>
                  <a:cubicBezTo>
                    <a:pt x="0" y="1128"/>
                    <a:pt x="1294" y="6858"/>
                    <a:pt x="3365" y="9557"/>
                  </a:cubicBezTo>
                  <a:cubicBezTo>
                    <a:pt x="3957" y="10330"/>
                    <a:pt x="4614" y="10606"/>
                    <a:pt x="5249" y="10606"/>
                  </a:cubicBezTo>
                  <a:cubicBezTo>
                    <a:pt x="6832" y="10606"/>
                    <a:pt x="8282" y="8892"/>
                    <a:pt x="8282" y="8892"/>
                  </a:cubicBezTo>
                  <a:lnTo>
                    <a:pt x="5435" y="2718"/>
                  </a:lnTo>
                  <a:cubicBezTo>
                    <a:pt x="5435" y="2718"/>
                    <a:pt x="4434" y="0"/>
                    <a:pt x="278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37"/>
            <p:cNvSpPr/>
            <p:nvPr/>
          </p:nvSpPr>
          <p:spPr>
            <a:xfrm>
              <a:off x="2389850" y="1516375"/>
              <a:ext cx="159000" cy="249575"/>
            </a:xfrm>
            <a:custGeom>
              <a:rect b="b" l="l" r="r" t="t"/>
              <a:pathLst>
                <a:path extrusionOk="0" h="9983" w="6360">
                  <a:moveTo>
                    <a:pt x="1442" y="0"/>
                  </a:moveTo>
                  <a:cubicBezTo>
                    <a:pt x="1294" y="0"/>
                    <a:pt x="1109" y="37"/>
                    <a:pt x="887" y="148"/>
                  </a:cubicBezTo>
                  <a:cubicBezTo>
                    <a:pt x="592" y="259"/>
                    <a:pt x="370" y="518"/>
                    <a:pt x="222" y="888"/>
                  </a:cubicBezTo>
                  <a:cubicBezTo>
                    <a:pt x="74" y="1258"/>
                    <a:pt x="0" y="1775"/>
                    <a:pt x="0" y="2367"/>
                  </a:cubicBezTo>
                  <a:cubicBezTo>
                    <a:pt x="0" y="4437"/>
                    <a:pt x="998" y="7395"/>
                    <a:pt x="2255" y="9058"/>
                  </a:cubicBezTo>
                  <a:cubicBezTo>
                    <a:pt x="2810" y="9761"/>
                    <a:pt x="3365" y="9983"/>
                    <a:pt x="3919" y="9983"/>
                  </a:cubicBezTo>
                  <a:cubicBezTo>
                    <a:pt x="4548" y="9983"/>
                    <a:pt x="5213" y="9650"/>
                    <a:pt x="5731" y="9280"/>
                  </a:cubicBezTo>
                  <a:cubicBezTo>
                    <a:pt x="5989" y="9095"/>
                    <a:pt x="6174" y="8910"/>
                    <a:pt x="6359" y="8763"/>
                  </a:cubicBezTo>
                  <a:cubicBezTo>
                    <a:pt x="5879" y="7801"/>
                    <a:pt x="5435" y="6840"/>
                    <a:pt x="4991" y="5879"/>
                  </a:cubicBezTo>
                  <a:cubicBezTo>
                    <a:pt x="4954" y="5879"/>
                    <a:pt x="4917" y="5879"/>
                    <a:pt x="4843" y="5842"/>
                  </a:cubicBezTo>
                  <a:lnTo>
                    <a:pt x="4326" y="5842"/>
                  </a:lnTo>
                  <a:cubicBezTo>
                    <a:pt x="4178" y="5842"/>
                    <a:pt x="3993" y="5842"/>
                    <a:pt x="3882" y="5879"/>
                  </a:cubicBezTo>
                  <a:cubicBezTo>
                    <a:pt x="3771" y="5879"/>
                    <a:pt x="3697" y="5916"/>
                    <a:pt x="3697" y="5953"/>
                  </a:cubicBezTo>
                  <a:cubicBezTo>
                    <a:pt x="3697" y="5953"/>
                    <a:pt x="3697" y="6027"/>
                    <a:pt x="3771" y="6101"/>
                  </a:cubicBezTo>
                  <a:cubicBezTo>
                    <a:pt x="3845" y="6249"/>
                    <a:pt x="3808" y="6433"/>
                    <a:pt x="3697" y="6544"/>
                  </a:cubicBezTo>
                  <a:cubicBezTo>
                    <a:pt x="3623" y="6581"/>
                    <a:pt x="3586" y="6581"/>
                    <a:pt x="3512" y="6581"/>
                  </a:cubicBezTo>
                  <a:cubicBezTo>
                    <a:pt x="3401" y="6581"/>
                    <a:pt x="3328" y="6544"/>
                    <a:pt x="3254" y="6470"/>
                  </a:cubicBezTo>
                  <a:cubicBezTo>
                    <a:pt x="3143" y="6286"/>
                    <a:pt x="3069" y="6101"/>
                    <a:pt x="3069" y="5916"/>
                  </a:cubicBezTo>
                  <a:cubicBezTo>
                    <a:pt x="3069" y="5768"/>
                    <a:pt x="3143" y="5620"/>
                    <a:pt x="3254" y="5509"/>
                  </a:cubicBezTo>
                  <a:cubicBezTo>
                    <a:pt x="3365" y="5398"/>
                    <a:pt x="3475" y="5361"/>
                    <a:pt x="3586" y="5324"/>
                  </a:cubicBezTo>
                  <a:cubicBezTo>
                    <a:pt x="3808" y="5213"/>
                    <a:pt x="4067" y="5213"/>
                    <a:pt x="4326" y="5213"/>
                  </a:cubicBezTo>
                  <a:cubicBezTo>
                    <a:pt x="4178" y="5065"/>
                    <a:pt x="3993" y="4881"/>
                    <a:pt x="3808" y="4696"/>
                  </a:cubicBezTo>
                  <a:cubicBezTo>
                    <a:pt x="3217" y="4104"/>
                    <a:pt x="2477" y="3439"/>
                    <a:pt x="1997" y="3180"/>
                  </a:cubicBezTo>
                  <a:cubicBezTo>
                    <a:pt x="1849" y="3106"/>
                    <a:pt x="1738" y="3032"/>
                    <a:pt x="1664" y="3032"/>
                  </a:cubicBezTo>
                  <a:lnTo>
                    <a:pt x="1664" y="3069"/>
                  </a:lnTo>
                  <a:cubicBezTo>
                    <a:pt x="1627" y="3143"/>
                    <a:pt x="1590" y="3291"/>
                    <a:pt x="1590" y="3476"/>
                  </a:cubicBezTo>
                  <a:cubicBezTo>
                    <a:pt x="1590" y="3993"/>
                    <a:pt x="1738" y="4659"/>
                    <a:pt x="1812" y="4992"/>
                  </a:cubicBezTo>
                  <a:cubicBezTo>
                    <a:pt x="1849" y="5065"/>
                    <a:pt x="1849" y="5139"/>
                    <a:pt x="1849" y="5139"/>
                  </a:cubicBezTo>
                  <a:cubicBezTo>
                    <a:pt x="1886" y="5324"/>
                    <a:pt x="1812" y="5472"/>
                    <a:pt x="1627" y="5509"/>
                  </a:cubicBezTo>
                  <a:cubicBezTo>
                    <a:pt x="1627" y="5509"/>
                    <a:pt x="1590" y="5546"/>
                    <a:pt x="1553" y="5546"/>
                  </a:cubicBezTo>
                  <a:cubicBezTo>
                    <a:pt x="1405" y="5546"/>
                    <a:pt x="1294" y="5435"/>
                    <a:pt x="1257" y="5287"/>
                  </a:cubicBezTo>
                  <a:cubicBezTo>
                    <a:pt x="1257" y="5287"/>
                    <a:pt x="998" y="4289"/>
                    <a:pt x="998" y="3476"/>
                  </a:cubicBezTo>
                  <a:cubicBezTo>
                    <a:pt x="998" y="3291"/>
                    <a:pt x="998" y="3143"/>
                    <a:pt x="1035" y="2995"/>
                  </a:cubicBezTo>
                  <a:cubicBezTo>
                    <a:pt x="1072" y="2810"/>
                    <a:pt x="1146" y="2662"/>
                    <a:pt x="1294" y="2551"/>
                  </a:cubicBezTo>
                  <a:cubicBezTo>
                    <a:pt x="1368" y="2478"/>
                    <a:pt x="1516" y="2404"/>
                    <a:pt x="1664" y="2404"/>
                  </a:cubicBezTo>
                  <a:lnTo>
                    <a:pt x="1812" y="2441"/>
                  </a:lnTo>
                  <a:cubicBezTo>
                    <a:pt x="1960" y="2478"/>
                    <a:pt x="2108" y="2551"/>
                    <a:pt x="2292" y="2625"/>
                  </a:cubicBezTo>
                  <a:cubicBezTo>
                    <a:pt x="2477" y="2736"/>
                    <a:pt x="2625" y="2847"/>
                    <a:pt x="2810" y="2995"/>
                  </a:cubicBezTo>
                  <a:cubicBezTo>
                    <a:pt x="3180" y="3291"/>
                    <a:pt x="3586" y="3661"/>
                    <a:pt x="3956" y="3993"/>
                  </a:cubicBezTo>
                  <a:cubicBezTo>
                    <a:pt x="4104" y="4104"/>
                    <a:pt x="4215" y="4252"/>
                    <a:pt x="4326" y="4363"/>
                  </a:cubicBezTo>
                  <a:cubicBezTo>
                    <a:pt x="3845" y="3254"/>
                    <a:pt x="3401" y="2145"/>
                    <a:pt x="2921" y="1036"/>
                  </a:cubicBezTo>
                  <a:cubicBezTo>
                    <a:pt x="2884" y="962"/>
                    <a:pt x="2847" y="888"/>
                    <a:pt x="2847" y="814"/>
                  </a:cubicBezTo>
                  <a:cubicBezTo>
                    <a:pt x="2699" y="629"/>
                    <a:pt x="2551" y="481"/>
                    <a:pt x="2366" y="370"/>
                  </a:cubicBezTo>
                  <a:cubicBezTo>
                    <a:pt x="2071" y="111"/>
                    <a:pt x="1775" y="0"/>
                    <a:pt x="14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37"/>
            <p:cNvSpPr/>
            <p:nvPr/>
          </p:nvSpPr>
          <p:spPr>
            <a:xfrm>
              <a:off x="2414800" y="1576450"/>
              <a:ext cx="110925" cy="105150"/>
            </a:xfrm>
            <a:custGeom>
              <a:rect b="b" l="l" r="r" t="t"/>
              <a:pathLst>
                <a:path extrusionOk="0" h="4206" w="4437">
                  <a:moveTo>
                    <a:pt x="666" y="1"/>
                  </a:moveTo>
                  <a:cubicBezTo>
                    <a:pt x="518" y="1"/>
                    <a:pt x="407" y="75"/>
                    <a:pt x="296" y="148"/>
                  </a:cubicBezTo>
                  <a:cubicBezTo>
                    <a:pt x="148" y="259"/>
                    <a:pt x="74" y="407"/>
                    <a:pt x="37" y="592"/>
                  </a:cubicBezTo>
                  <a:cubicBezTo>
                    <a:pt x="0" y="740"/>
                    <a:pt x="0" y="888"/>
                    <a:pt x="0" y="1073"/>
                  </a:cubicBezTo>
                  <a:cubicBezTo>
                    <a:pt x="0" y="1886"/>
                    <a:pt x="259" y="2884"/>
                    <a:pt x="259" y="2884"/>
                  </a:cubicBezTo>
                  <a:cubicBezTo>
                    <a:pt x="290" y="3038"/>
                    <a:pt x="424" y="3115"/>
                    <a:pt x="553" y="3115"/>
                  </a:cubicBezTo>
                  <a:cubicBezTo>
                    <a:pt x="579" y="3115"/>
                    <a:pt x="604" y="3112"/>
                    <a:pt x="629" y="3106"/>
                  </a:cubicBezTo>
                  <a:cubicBezTo>
                    <a:pt x="814" y="3069"/>
                    <a:pt x="888" y="2921"/>
                    <a:pt x="851" y="2736"/>
                  </a:cubicBezTo>
                  <a:cubicBezTo>
                    <a:pt x="851" y="2736"/>
                    <a:pt x="851" y="2662"/>
                    <a:pt x="814" y="2589"/>
                  </a:cubicBezTo>
                  <a:cubicBezTo>
                    <a:pt x="740" y="2256"/>
                    <a:pt x="592" y="1590"/>
                    <a:pt x="592" y="1073"/>
                  </a:cubicBezTo>
                  <a:cubicBezTo>
                    <a:pt x="592" y="888"/>
                    <a:pt x="629" y="740"/>
                    <a:pt x="666" y="666"/>
                  </a:cubicBezTo>
                  <a:lnTo>
                    <a:pt x="666" y="629"/>
                  </a:lnTo>
                  <a:cubicBezTo>
                    <a:pt x="740" y="629"/>
                    <a:pt x="851" y="703"/>
                    <a:pt x="999" y="777"/>
                  </a:cubicBezTo>
                  <a:cubicBezTo>
                    <a:pt x="1479" y="1036"/>
                    <a:pt x="2219" y="1701"/>
                    <a:pt x="2810" y="2293"/>
                  </a:cubicBezTo>
                  <a:cubicBezTo>
                    <a:pt x="2998" y="2480"/>
                    <a:pt x="3185" y="2653"/>
                    <a:pt x="3344" y="2810"/>
                  </a:cubicBezTo>
                  <a:lnTo>
                    <a:pt x="3344" y="2810"/>
                  </a:lnTo>
                  <a:cubicBezTo>
                    <a:pt x="3339" y="2810"/>
                    <a:pt x="3333" y="2810"/>
                    <a:pt x="3328" y="2810"/>
                  </a:cubicBezTo>
                  <a:cubicBezTo>
                    <a:pt x="3106" y="2810"/>
                    <a:pt x="2847" y="2810"/>
                    <a:pt x="2588" y="2921"/>
                  </a:cubicBezTo>
                  <a:cubicBezTo>
                    <a:pt x="2477" y="2958"/>
                    <a:pt x="2367" y="2995"/>
                    <a:pt x="2256" y="3106"/>
                  </a:cubicBezTo>
                  <a:cubicBezTo>
                    <a:pt x="2145" y="3217"/>
                    <a:pt x="2071" y="3365"/>
                    <a:pt x="2071" y="3513"/>
                  </a:cubicBezTo>
                  <a:cubicBezTo>
                    <a:pt x="2071" y="3698"/>
                    <a:pt x="2145" y="3883"/>
                    <a:pt x="2256" y="4067"/>
                  </a:cubicBezTo>
                  <a:cubicBezTo>
                    <a:pt x="2323" y="4157"/>
                    <a:pt x="2417" y="4206"/>
                    <a:pt x="2514" y="4206"/>
                  </a:cubicBezTo>
                  <a:cubicBezTo>
                    <a:pt x="2577" y="4206"/>
                    <a:pt x="2641" y="4185"/>
                    <a:pt x="2699" y="4141"/>
                  </a:cubicBezTo>
                  <a:cubicBezTo>
                    <a:pt x="2810" y="4030"/>
                    <a:pt x="2847" y="3846"/>
                    <a:pt x="2773" y="3698"/>
                  </a:cubicBezTo>
                  <a:cubicBezTo>
                    <a:pt x="2715" y="3610"/>
                    <a:pt x="2703" y="3569"/>
                    <a:pt x="2700" y="3537"/>
                  </a:cubicBezTo>
                  <a:lnTo>
                    <a:pt x="2700" y="3537"/>
                  </a:lnTo>
                  <a:cubicBezTo>
                    <a:pt x="2742" y="3515"/>
                    <a:pt x="2803" y="3476"/>
                    <a:pt x="2884" y="3476"/>
                  </a:cubicBezTo>
                  <a:cubicBezTo>
                    <a:pt x="3032" y="3439"/>
                    <a:pt x="3180" y="3439"/>
                    <a:pt x="3328" y="3439"/>
                  </a:cubicBezTo>
                  <a:lnTo>
                    <a:pt x="3845" y="3439"/>
                  </a:lnTo>
                  <a:cubicBezTo>
                    <a:pt x="3919" y="3476"/>
                    <a:pt x="3956" y="3476"/>
                    <a:pt x="3993" y="3476"/>
                  </a:cubicBezTo>
                  <a:lnTo>
                    <a:pt x="4067" y="3476"/>
                  </a:lnTo>
                  <a:cubicBezTo>
                    <a:pt x="4087" y="3482"/>
                    <a:pt x="4108" y="3485"/>
                    <a:pt x="4129" y="3485"/>
                  </a:cubicBezTo>
                  <a:cubicBezTo>
                    <a:pt x="4228" y="3485"/>
                    <a:pt x="4339" y="3419"/>
                    <a:pt x="4400" y="3328"/>
                  </a:cubicBezTo>
                  <a:cubicBezTo>
                    <a:pt x="4437" y="3217"/>
                    <a:pt x="4437" y="3069"/>
                    <a:pt x="4326" y="2958"/>
                  </a:cubicBezTo>
                  <a:cubicBezTo>
                    <a:pt x="4326" y="2958"/>
                    <a:pt x="3697" y="2293"/>
                    <a:pt x="2958" y="1590"/>
                  </a:cubicBezTo>
                  <a:cubicBezTo>
                    <a:pt x="2588" y="1258"/>
                    <a:pt x="2182" y="888"/>
                    <a:pt x="1812" y="592"/>
                  </a:cubicBezTo>
                  <a:cubicBezTo>
                    <a:pt x="1627" y="444"/>
                    <a:pt x="1479" y="333"/>
                    <a:pt x="1294" y="222"/>
                  </a:cubicBezTo>
                  <a:cubicBezTo>
                    <a:pt x="1110" y="148"/>
                    <a:pt x="962" y="75"/>
                    <a:pt x="814" y="38"/>
                  </a:cubicBezTo>
                  <a:lnTo>
                    <a:pt x="66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37"/>
            <p:cNvSpPr/>
            <p:nvPr/>
          </p:nvSpPr>
          <p:spPr>
            <a:xfrm>
              <a:off x="2375050" y="1500650"/>
              <a:ext cx="196900" cy="281025"/>
            </a:xfrm>
            <a:custGeom>
              <a:rect b="b" l="l" r="r" t="t"/>
              <a:pathLst>
                <a:path extrusionOk="0" h="11241" w="7876">
                  <a:moveTo>
                    <a:pt x="2034" y="629"/>
                  </a:moveTo>
                  <a:cubicBezTo>
                    <a:pt x="2367" y="629"/>
                    <a:pt x="2663" y="740"/>
                    <a:pt x="2958" y="999"/>
                  </a:cubicBezTo>
                  <a:cubicBezTo>
                    <a:pt x="3402" y="1332"/>
                    <a:pt x="3772" y="1850"/>
                    <a:pt x="4030" y="2330"/>
                  </a:cubicBezTo>
                  <a:cubicBezTo>
                    <a:pt x="4141" y="2552"/>
                    <a:pt x="4215" y="2737"/>
                    <a:pt x="4289" y="2885"/>
                  </a:cubicBezTo>
                  <a:cubicBezTo>
                    <a:pt x="4326" y="2959"/>
                    <a:pt x="4363" y="3033"/>
                    <a:pt x="4363" y="3070"/>
                  </a:cubicBezTo>
                  <a:lnTo>
                    <a:pt x="4400" y="3144"/>
                  </a:lnTo>
                  <a:lnTo>
                    <a:pt x="7162" y="9170"/>
                  </a:lnTo>
                  <a:lnTo>
                    <a:pt x="7162" y="9170"/>
                  </a:lnTo>
                  <a:cubicBezTo>
                    <a:pt x="7000" y="9350"/>
                    <a:pt x="6700" y="9639"/>
                    <a:pt x="6323" y="9909"/>
                  </a:cubicBezTo>
                  <a:cubicBezTo>
                    <a:pt x="5805" y="10279"/>
                    <a:pt x="5140" y="10612"/>
                    <a:pt x="4511" y="10612"/>
                  </a:cubicBezTo>
                  <a:cubicBezTo>
                    <a:pt x="3957" y="10612"/>
                    <a:pt x="3402" y="10390"/>
                    <a:pt x="2847" y="9687"/>
                  </a:cubicBezTo>
                  <a:cubicBezTo>
                    <a:pt x="1590" y="8024"/>
                    <a:pt x="592" y="5066"/>
                    <a:pt x="592" y="2996"/>
                  </a:cubicBezTo>
                  <a:cubicBezTo>
                    <a:pt x="592" y="2404"/>
                    <a:pt x="666" y="1887"/>
                    <a:pt x="814" y="1517"/>
                  </a:cubicBezTo>
                  <a:cubicBezTo>
                    <a:pt x="962" y="1147"/>
                    <a:pt x="1184" y="888"/>
                    <a:pt x="1479" y="777"/>
                  </a:cubicBezTo>
                  <a:cubicBezTo>
                    <a:pt x="1701" y="666"/>
                    <a:pt x="1886" y="629"/>
                    <a:pt x="2034" y="629"/>
                  </a:cubicBezTo>
                  <a:close/>
                  <a:moveTo>
                    <a:pt x="2034" y="1"/>
                  </a:moveTo>
                  <a:cubicBezTo>
                    <a:pt x="1775" y="1"/>
                    <a:pt x="1479" y="75"/>
                    <a:pt x="1221" y="186"/>
                  </a:cubicBezTo>
                  <a:cubicBezTo>
                    <a:pt x="740" y="408"/>
                    <a:pt x="444" y="814"/>
                    <a:pt x="259" y="1295"/>
                  </a:cubicBezTo>
                  <a:cubicBezTo>
                    <a:pt x="75" y="1776"/>
                    <a:pt x="1" y="2367"/>
                    <a:pt x="1" y="2996"/>
                  </a:cubicBezTo>
                  <a:cubicBezTo>
                    <a:pt x="1" y="5251"/>
                    <a:pt x="999" y="8245"/>
                    <a:pt x="2367" y="10057"/>
                  </a:cubicBezTo>
                  <a:cubicBezTo>
                    <a:pt x="2995" y="10870"/>
                    <a:pt x="3772" y="11240"/>
                    <a:pt x="4511" y="11240"/>
                  </a:cubicBezTo>
                  <a:cubicBezTo>
                    <a:pt x="5398" y="11203"/>
                    <a:pt x="6212" y="10759"/>
                    <a:pt x="6803" y="10316"/>
                  </a:cubicBezTo>
                  <a:cubicBezTo>
                    <a:pt x="7395" y="9872"/>
                    <a:pt x="7764" y="9429"/>
                    <a:pt x="7764" y="9429"/>
                  </a:cubicBezTo>
                  <a:cubicBezTo>
                    <a:pt x="7838" y="9318"/>
                    <a:pt x="7875" y="9207"/>
                    <a:pt x="7838" y="9096"/>
                  </a:cubicBezTo>
                  <a:lnTo>
                    <a:pt x="4955" y="2885"/>
                  </a:lnTo>
                  <a:lnTo>
                    <a:pt x="4943" y="2891"/>
                  </a:lnTo>
                  <a:lnTo>
                    <a:pt x="4943" y="2891"/>
                  </a:lnTo>
                  <a:cubicBezTo>
                    <a:pt x="4888" y="2749"/>
                    <a:pt x="4642" y="2133"/>
                    <a:pt x="4252" y="1517"/>
                  </a:cubicBezTo>
                  <a:cubicBezTo>
                    <a:pt x="3993" y="1147"/>
                    <a:pt x="3698" y="777"/>
                    <a:pt x="3365" y="482"/>
                  </a:cubicBezTo>
                  <a:cubicBezTo>
                    <a:pt x="2995" y="223"/>
                    <a:pt x="2552" y="1"/>
                    <a:pt x="20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37"/>
            <p:cNvSpPr/>
            <p:nvPr/>
          </p:nvSpPr>
          <p:spPr>
            <a:xfrm>
              <a:off x="3269750" y="1420400"/>
              <a:ext cx="156225" cy="275075"/>
            </a:xfrm>
            <a:custGeom>
              <a:rect b="b" l="l" r="r" t="t"/>
              <a:pathLst>
                <a:path extrusionOk="0" h="11003" w="6249">
                  <a:moveTo>
                    <a:pt x="3508" y="0"/>
                  </a:moveTo>
                  <a:cubicBezTo>
                    <a:pt x="1552" y="0"/>
                    <a:pt x="1220" y="3322"/>
                    <a:pt x="1220" y="3322"/>
                  </a:cubicBezTo>
                  <a:lnTo>
                    <a:pt x="0" y="10051"/>
                  </a:lnTo>
                  <a:cubicBezTo>
                    <a:pt x="0" y="10051"/>
                    <a:pt x="1358" y="11003"/>
                    <a:pt x="2713" y="11003"/>
                  </a:cubicBezTo>
                  <a:cubicBezTo>
                    <a:pt x="3560" y="11003"/>
                    <a:pt x="4405" y="10631"/>
                    <a:pt x="4917" y="9422"/>
                  </a:cubicBezTo>
                  <a:cubicBezTo>
                    <a:pt x="6248" y="6317"/>
                    <a:pt x="6063" y="438"/>
                    <a:pt x="3845" y="32"/>
                  </a:cubicBezTo>
                  <a:cubicBezTo>
                    <a:pt x="3728" y="10"/>
                    <a:pt x="3615" y="0"/>
                    <a:pt x="350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37"/>
            <p:cNvSpPr/>
            <p:nvPr/>
          </p:nvSpPr>
          <p:spPr>
            <a:xfrm>
              <a:off x="3286375" y="1428575"/>
              <a:ext cx="120175" cy="258825"/>
            </a:xfrm>
            <a:custGeom>
              <a:rect b="b" l="l" r="r" t="t"/>
              <a:pathLst>
                <a:path extrusionOk="0" h="10353" w="4807">
                  <a:moveTo>
                    <a:pt x="2847" y="0"/>
                  </a:moveTo>
                  <a:cubicBezTo>
                    <a:pt x="2478" y="0"/>
                    <a:pt x="2182" y="111"/>
                    <a:pt x="1923" y="370"/>
                  </a:cubicBezTo>
                  <a:cubicBezTo>
                    <a:pt x="1738" y="555"/>
                    <a:pt x="1590" y="777"/>
                    <a:pt x="1443" y="1072"/>
                  </a:cubicBezTo>
                  <a:cubicBezTo>
                    <a:pt x="1295" y="2736"/>
                    <a:pt x="1073" y="4400"/>
                    <a:pt x="777" y="6100"/>
                  </a:cubicBezTo>
                  <a:cubicBezTo>
                    <a:pt x="1036" y="5620"/>
                    <a:pt x="1775" y="4215"/>
                    <a:pt x="2441" y="3328"/>
                  </a:cubicBezTo>
                  <a:cubicBezTo>
                    <a:pt x="2700" y="2958"/>
                    <a:pt x="2958" y="2625"/>
                    <a:pt x="3254" y="2477"/>
                  </a:cubicBezTo>
                  <a:cubicBezTo>
                    <a:pt x="3365" y="2440"/>
                    <a:pt x="3439" y="2403"/>
                    <a:pt x="3550" y="2403"/>
                  </a:cubicBezTo>
                  <a:cubicBezTo>
                    <a:pt x="3735" y="2403"/>
                    <a:pt x="3920" y="2477"/>
                    <a:pt x="3993" y="2588"/>
                  </a:cubicBezTo>
                  <a:cubicBezTo>
                    <a:pt x="4104" y="2699"/>
                    <a:pt x="4178" y="2810"/>
                    <a:pt x="4215" y="2958"/>
                  </a:cubicBezTo>
                  <a:cubicBezTo>
                    <a:pt x="4363" y="3217"/>
                    <a:pt x="4400" y="3549"/>
                    <a:pt x="4474" y="3845"/>
                  </a:cubicBezTo>
                  <a:cubicBezTo>
                    <a:pt x="4548" y="4474"/>
                    <a:pt x="4585" y="5065"/>
                    <a:pt x="4585" y="5065"/>
                  </a:cubicBezTo>
                  <a:cubicBezTo>
                    <a:pt x="4585" y="5250"/>
                    <a:pt x="4437" y="5398"/>
                    <a:pt x="4289" y="5398"/>
                  </a:cubicBezTo>
                  <a:lnTo>
                    <a:pt x="4252" y="5398"/>
                  </a:lnTo>
                  <a:cubicBezTo>
                    <a:pt x="4104" y="5398"/>
                    <a:pt x="3957" y="5250"/>
                    <a:pt x="3957" y="5102"/>
                  </a:cubicBezTo>
                  <a:cubicBezTo>
                    <a:pt x="3957" y="5102"/>
                    <a:pt x="3957" y="5028"/>
                    <a:pt x="3957" y="4917"/>
                  </a:cubicBezTo>
                  <a:cubicBezTo>
                    <a:pt x="3957" y="4843"/>
                    <a:pt x="3957" y="4696"/>
                    <a:pt x="3920" y="4511"/>
                  </a:cubicBezTo>
                  <a:cubicBezTo>
                    <a:pt x="3883" y="4178"/>
                    <a:pt x="3846" y="3771"/>
                    <a:pt x="3735" y="3439"/>
                  </a:cubicBezTo>
                  <a:cubicBezTo>
                    <a:pt x="3698" y="3217"/>
                    <a:pt x="3587" y="3069"/>
                    <a:pt x="3550" y="3032"/>
                  </a:cubicBezTo>
                  <a:cubicBezTo>
                    <a:pt x="3476" y="3069"/>
                    <a:pt x="3291" y="3217"/>
                    <a:pt x="3106" y="3439"/>
                  </a:cubicBezTo>
                  <a:cubicBezTo>
                    <a:pt x="2921" y="3660"/>
                    <a:pt x="2736" y="3956"/>
                    <a:pt x="2552" y="4252"/>
                  </a:cubicBezTo>
                  <a:cubicBezTo>
                    <a:pt x="2182" y="4806"/>
                    <a:pt x="1849" y="5398"/>
                    <a:pt x="1590" y="5842"/>
                  </a:cubicBezTo>
                  <a:cubicBezTo>
                    <a:pt x="1812" y="5805"/>
                    <a:pt x="2071" y="5731"/>
                    <a:pt x="2293" y="5731"/>
                  </a:cubicBezTo>
                  <a:cubicBezTo>
                    <a:pt x="2441" y="5731"/>
                    <a:pt x="2626" y="5768"/>
                    <a:pt x="2773" y="5879"/>
                  </a:cubicBezTo>
                  <a:cubicBezTo>
                    <a:pt x="2958" y="5990"/>
                    <a:pt x="3032" y="6211"/>
                    <a:pt x="3032" y="6396"/>
                  </a:cubicBezTo>
                  <a:cubicBezTo>
                    <a:pt x="3032" y="6507"/>
                    <a:pt x="3032" y="6618"/>
                    <a:pt x="2995" y="6766"/>
                  </a:cubicBezTo>
                  <a:cubicBezTo>
                    <a:pt x="2958" y="6877"/>
                    <a:pt x="2810" y="6951"/>
                    <a:pt x="2700" y="6951"/>
                  </a:cubicBezTo>
                  <a:lnTo>
                    <a:pt x="2589" y="6951"/>
                  </a:lnTo>
                  <a:cubicBezTo>
                    <a:pt x="2441" y="6914"/>
                    <a:pt x="2330" y="6729"/>
                    <a:pt x="2404" y="6581"/>
                  </a:cubicBezTo>
                  <a:cubicBezTo>
                    <a:pt x="2404" y="6470"/>
                    <a:pt x="2441" y="6433"/>
                    <a:pt x="2441" y="6396"/>
                  </a:cubicBezTo>
                  <a:lnTo>
                    <a:pt x="2441" y="6359"/>
                  </a:lnTo>
                  <a:lnTo>
                    <a:pt x="2293" y="6359"/>
                  </a:lnTo>
                  <a:cubicBezTo>
                    <a:pt x="2108" y="6359"/>
                    <a:pt x="1849" y="6433"/>
                    <a:pt x="1627" y="6507"/>
                  </a:cubicBezTo>
                  <a:cubicBezTo>
                    <a:pt x="1406" y="6581"/>
                    <a:pt x="1184" y="6655"/>
                    <a:pt x="1110" y="6692"/>
                  </a:cubicBezTo>
                  <a:lnTo>
                    <a:pt x="1073" y="6692"/>
                  </a:lnTo>
                  <a:cubicBezTo>
                    <a:pt x="1036" y="6729"/>
                    <a:pt x="999" y="6729"/>
                    <a:pt x="962" y="6729"/>
                  </a:cubicBezTo>
                  <a:cubicBezTo>
                    <a:pt x="888" y="6729"/>
                    <a:pt x="777" y="6692"/>
                    <a:pt x="740" y="6655"/>
                  </a:cubicBezTo>
                  <a:cubicBezTo>
                    <a:pt x="703" y="6618"/>
                    <a:pt x="703" y="6618"/>
                    <a:pt x="703" y="6581"/>
                  </a:cubicBezTo>
                  <a:cubicBezTo>
                    <a:pt x="481" y="7653"/>
                    <a:pt x="259" y="8725"/>
                    <a:pt x="1" y="9761"/>
                  </a:cubicBezTo>
                  <a:cubicBezTo>
                    <a:pt x="112" y="9798"/>
                    <a:pt x="222" y="9871"/>
                    <a:pt x="333" y="9908"/>
                  </a:cubicBezTo>
                  <a:cubicBezTo>
                    <a:pt x="814" y="10130"/>
                    <a:pt x="1443" y="10352"/>
                    <a:pt x="2071" y="10352"/>
                  </a:cubicBezTo>
                  <a:cubicBezTo>
                    <a:pt x="2441" y="10352"/>
                    <a:pt x="2810" y="10278"/>
                    <a:pt x="3143" y="10093"/>
                  </a:cubicBezTo>
                  <a:cubicBezTo>
                    <a:pt x="3439" y="9871"/>
                    <a:pt x="3735" y="9539"/>
                    <a:pt x="3993" y="8984"/>
                  </a:cubicBezTo>
                  <a:cubicBezTo>
                    <a:pt x="4511" y="7764"/>
                    <a:pt x="4807" y="6063"/>
                    <a:pt x="4807" y="4474"/>
                  </a:cubicBezTo>
                  <a:cubicBezTo>
                    <a:pt x="4807" y="3586"/>
                    <a:pt x="4696" y="2773"/>
                    <a:pt x="4548" y="2071"/>
                  </a:cubicBezTo>
                  <a:cubicBezTo>
                    <a:pt x="4363" y="1331"/>
                    <a:pt x="4104" y="777"/>
                    <a:pt x="3809" y="444"/>
                  </a:cubicBezTo>
                  <a:cubicBezTo>
                    <a:pt x="3587" y="185"/>
                    <a:pt x="3365" y="74"/>
                    <a:pt x="31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37"/>
            <p:cNvSpPr/>
            <p:nvPr/>
          </p:nvSpPr>
          <p:spPr>
            <a:xfrm>
              <a:off x="3302100" y="1488650"/>
              <a:ext cx="98925" cy="113950"/>
            </a:xfrm>
            <a:custGeom>
              <a:rect b="b" l="l" r="r" t="t"/>
              <a:pathLst>
                <a:path extrusionOk="0" h="4558" w="3957">
                  <a:moveTo>
                    <a:pt x="2921" y="0"/>
                  </a:moveTo>
                  <a:cubicBezTo>
                    <a:pt x="2810" y="0"/>
                    <a:pt x="2736" y="37"/>
                    <a:pt x="2625" y="74"/>
                  </a:cubicBezTo>
                  <a:cubicBezTo>
                    <a:pt x="2329" y="222"/>
                    <a:pt x="2071" y="555"/>
                    <a:pt x="1812" y="925"/>
                  </a:cubicBezTo>
                  <a:cubicBezTo>
                    <a:pt x="961" y="2034"/>
                    <a:pt x="74" y="3882"/>
                    <a:pt x="37" y="3882"/>
                  </a:cubicBezTo>
                  <a:cubicBezTo>
                    <a:pt x="0" y="3993"/>
                    <a:pt x="0" y="4141"/>
                    <a:pt x="111" y="4252"/>
                  </a:cubicBezTo>
                  <a:cubicBezTo>
                    <a:pt x="157" y="4298"/>
                    <a:pt x="231" y="4329"/>
                    <a:pt x="307" y="4329"/>
                  </a:cubicBezTo>
                  <a:cubicBezTo>
                    <a:pt x="354" y="4329"/>
                    <a:pt x="401" y="4317"/>
                    <a:pt x="444" y="4289"/>
                  </a:cubicBezTo>
                  <a:lnTo>
                    <a:pt x="481" y="4289"/>
                  </a:lnTo>
                  <a:cubicBezTo>
                    <a:pt x="555" y="4252"/>
                    <a:pt x="777" y="4178"/>
                    <a:pt x="998" y="4104"/>
                  </a:cubicBezTo>
                  <a:cubicBezTo>
                    <a:pt x="1220" y="4030"/>
                    <a:pt x="1479" y="3956"/>
                    <a:pt x="1664" y="3956"/>
                  </a:cubicBezTo>
                  <a:cubicBezTo>
                    <a:pt x="1738" y="3956"/>
                    <a:pt x="1812" y="3956"/>
                    <a:pt x="1812" y="3993"/>
                  </a:cubicBezTo>
                  <a:cubicBezTo>
                    <a:pt x="1812" y="4030"/>
                    <a:pt x="1775" y="4067"/>
                    <a:pt x="1775" y="4178"/>
                  </a:cubicBezTo>
                  <a:cubicBezTo>
                    <a:pt x="1701" y="4326"/>
                    <a:pt x="1812" y="4511"/>
                    <a:pt x="1960" y="4548"/>
                  </a:cubicBezTo>
                  <a:cubicBezTo>
                    <a:pt x="1991" y="4554"/>
                    <a:pt x="2022" y="4557"/>
                    <a:pt x="2051" y="4557"/>
                  </a:cubicBezTo>
                  <a:cubicBezTo>
                    <a:pt x="2193" y="4557"/>
                    <a:pt x="2305" y="4485"/>
                    <a:pt x="2366" y="4363"/>
                  </a:cubicBezTo>
                  <a:cubicBezTo>
                    <a:pt x="2403" y="4215"/>
                    <a:pt x="2403" y="4104"/>
                    <a:pt x="2403" y="3993"/>
                  </a:cubicBezTo>
                  <a:cubicBezTo>
                    <a:pt x="2403" y="3808"/>
                    <a:pt x="2329" y="3587"/>
                    <a:pt x="2144" y="3476"/>
                  </a:cubicBezTo>
                  <a:cubicBezTo>
                    <a:pt x="1997" y="3365"/>
                    <a:pt x="1812" y="3328"/>
                    <a:pt x="1664" y="3328"/>
                  </a:cubicBezTo>
                  <a:cubicBezTo>
                    <a:pt x="1432" y="3328"/>
                    <a:pt x="1182" y="3382"/>
                    <a:pt x="965" y="3452"/>
                  </a:cubicBezTo>
                  <a:lnTo>
                    <a:pt x="965" y="3452"/>
                  </a:lnTo>
                  <a:cubicBezTo>
                    <a:pt x="1220" y="2989"/>
                    <a:pt x="1572" y="2392"/>
                    <a:pt x="1923" y="1849"/>
                  </a:cubicBezTo>
                  <a:cubicBezTo>
                    <a:pt x="2107" y="1553"/>
                    <a:pt x="2292" y="1257"/>
                    <a:pt x="2477" y="1036"/>
                  </a:cubicBezTo>
                  <a:cubicBezTo>
                    <a:pt x="2662" y="814"/>
                    <a:pt x="2847" y="666"/>
                    <a:pt x="2921" y="629"/>
                  </a:cubicBezTo>
                  <a:cubicBezTo>
                    <a:pt x="2958" y="666"/>
                    <a:pt x="3069" y="814"/>
                    <a:pt x="3106" y="1036"/>
                  </a:cubicBezTo>
                  <a:cubicBezTo>
                    <a:pt x="3217" y="1368"/>
                    <a:pt x="3254" y="1775"/>
                    <a:pt x="3291" y="2108"/>
                  </a:cubicBezTo>
                  <a:cubicBezTo>
                    <a:pt x="3328" y="2293"/>
                    <a:pt x="3328" y="2440"/>
                    <a:pt x="3328" y="2514"/>
                  </a:cubicBezTo>
                  <a:cubicBezTo>
                    <a:pt x="3328" y="2625"/>
                    <a:pt x="3328" y="2699"/>
                    <a:pt x="3328" y="2699"/>
                  </a:cubicBezTo>
                  <a:cubicBezTo>
                    <a:pt x="3328" y="2847"/>
                    <a:pt x="3475" y="2995"/>
                    <a:pt x="3660" y="2995"/>
                  </a:cubicBezTo>
                  <a:cubicBezTo>
                    <a:pt x="3808" y="2995"/>
                    <a:pt x="3956" y="2847"/>
                    <a:pt x="3956" y="2662"/>
                  </a:cubicBezTo>
                  <a:cubicBezTo>
                    <a:pt x="3956" y="2662"/>
                    <a:pt x="3919" y="2071"/>
                    <a:pt x="3845" y="1442"/>
                  </a:cubicBezTo>
                  <a:cubicBezTo>
                    <a:pt x="3771" y="1146"/>
                    <a:pt x="3734" y="814"/>
                    <a:pt x="3586" y="555"/>
                  </a:cubicBezTo>
                  <a:cubicBezTo>
                    <a:pt x="3549" y="407"/>
                    <a:pt x="3475" y="296"/>
                    <a:pt x="3364" y="185"/>
                  </a:cubicBezTo>
                  <a:cubicBezTo>
                    <a:pt x="3254" y="74"/>
                    <a:pt x="3106" y="0"/>
                    <a:pt x="29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37"/>
            <p:cNvSpPr/>
            <p:nvPr/>
          </p:nvSpPr>
          <p:spPr>
            <a:xfrm>
              <a:off x="3261425" y="1412850"/>
              <a:ext cx="159925" cy="290250"/>
            </a:xfrm>
            <a:custGeom>
              <a:rect b="b" l="l" r="r" t="t"/>
              <a:pathLst>
                <a:path extrusionOk="0" h="11610" w="6397">
                  <a:moveTo>
                    <a:pt x="4104" y="629"/>
                  </a:moveTo>
                  <a:cubicBezTo>
                    <a:pt x="4363" y="703"/>
                    <a:pt x="4585" y="814"/>
                    <a:pt x="4807" y="1073"/>
                  </a:cubicBezTo>
                  <a:cubicBezTo>
                    <a:pt x="5102" y="1406"/>
                    <a:pt x="5361" y="1960"/>
                    <a:pt x="5546" y="2700"/>
                  </a:cubicBezTo>
                  <a:cubicBezTo>
                    <a:pt x="5694" y="3402"/>
                    <a:pt x="5805" y="4215"/>
                    <a:pt x="5805" y="5103"/>
                  </a:cubicBezTo>
                  <a:cubicBezTo>
                    <a:pt x="5805" y="6692"/>
                    <a:pt x="5509" y="8393"/>
                    <a:pt x="4991" y="9613"/>
                  </a:cubicBezTo>
                  <a:cubicBezTo>
                    <a:pt x="4733" y="10168"/>
                    <a:pt x="4437" y="10500"/>
                    <a:pt x="4141" y="10722"/>
                  </a:cubicBezTo>
                  <a:cubicBezTo>
                    <a:pt x="3808" y="10907"/>
                    <a:pt x="3439" y="10981"/>
                    <a:pt x="3069" y="10981"/>
                  </a:cubicBezTo>
                  <a:cubicBezTo>
                    <a:pt x="2441" y="10981"/>
                    <a:pt x="1812" y="10759"/>
                    <a:pt x="1331" y="10537"/>
                  </a:cubicBezTo>
                  <a:cubicBezTo>
                    <a:pt x="1073" y="10427"/>
                    <a:pt x="888" y="10316"/>
                    <a:pt x="740" y="10242"/>
                  </a:cubicBezTo>
                  <a:cubicBezTo>
                    <a:pt x="714" y="10229"/>
                    <a:pt x="688" y="10216"/>
                    <a:pt x="664" y="10203"/>
                  </a:cubicBezTo>
                  <a:lnTo>
                    <a:pt x="664" y="10203"/>
                  </a:lnTo>
                  <a:lnTo>
                    <a:pt x="1886" y="3698"/>
                  </a:lnTo>
                  <a:lnTo>
                    <a:pt x="1886" y="3661"/>
                  </a:lnTo>
                  <a:lnTo>
                    <a:pt x="1886" y="3624"/>
                  </a:lnTo>
                  <a:cubicBezTo>
                    <a:pt x="1886" y="3476"/>
                    <a:pt x="1997" y="2663"/>
                    <a:pt x="2330" y="1923"/>
                  </a:cubicBezTo>
                  <a:cubicBezTo>
                    <a:pt x="2477" y="1554"/>
                    <a:pt x="2699" y="1221"/>
                    <a:pt x="2921" y="999"/>
                  </a:cubicBezTo>
                  <a:cubicBezTo>
                    <a:pt x="3180" y="740"/>
                    <a:pt x="3476" y="629"/>
                    <a:pt x="3845" y="629"/>
                  </a:cubicBezTo>
                  <a:close/>
                  <a:moveTo>
                    <a:pt x="3845" y="1"/>
                  </a:moveTo>
                  <a:cubicBezTo>
                    <a:pt x="3254" y="1"/>
                    <a:pt x="2773" y="260"/>
                    <a:pt x="2441" y="592"/>
                  </a:cubicBezTo>
                  <a:cubicBezTo>
                    <a:pt x="1923" y="1147"/>
                    <a:pt x="1664" y="1886"/>
                    <a:pt x="1479" y="2515"/>
                  </a:cubicBezTo>
                  <a:cubicBezTo>
                    <a:pt x="1294" y="3106"/>
                    <a:pt x="1257" y="3587"/>
                    <a:pt x="1257" y="3587"/>
                  </a:cubicBezTo>
                  <a:lnTo>
                    <a:pt x="37" y="10279"/>
                  </a:lnTo>
                  <a:cubicBezTo>
                    <a:pt x="0" y="10390"/>
                    <a:pt x="74" y="10537"/>
                    <a:pt x="148" y="10611"/>
                  </a:cubicBezTo>
                  <a:cubicBezTo>
                    <a:pt x="148" y="10611"/>
                    <a:pt x="518" y="10870"/>
                    <a:pt x="1073" y="11092"/>
                  </a:cubicBezTo>
                  <a:cubicBezTo>
                    <a:pt x="1590" y="11351"/>
                    <a:pt x="2330" y="11610"/>
                    <a:pt x="3069" y="11610"/>
                  </a:cubicBezTo>
                  <a:cubicBezTo>
                    <a:pt x="3550" y="11610"/>
                    <a:pt x="4030" y="11499"/>
                    <a:pt x="4474" y="11240"/>
                  </a:cubicBezTo>
                  <a:cubicBezTo>
                    <a:pt x="4881" y="10944"/>
                    <a:pt x="5287" y="10500"/>
                    <a:pt x="5546" y="9872"/>
                  </a:cubicBezTo>
                  <a:cubicBezTo>
                    <a:pt x="6101" y="8541"/>
                    <a:pt x="6396" y="6766"/>
                    <a:pt x="6396" y="5103"/>
                  </a:cubicBezTo>
                  <a:cubicBezTo>
                    <a:pt x="6396" y="3883"/>
                    <a:pt x="6248" y="2737"/>
                    <a:pt x="5916" y="1812"/>
                  </a:cubicBezTo>
                  <a:cubicBezTo>
                    <a:pt x="5768" y="1369"/>
                    <a:pt x="5546" y="962"/>
                    <a:pt x="5250" y="629"/>
                  </a:cubicBezTo>
                  <a:cubicBezTo>
                    <a:pt x="4991" y="334"/>
                    <a:pt x="4622" y="112"/>
                    <a:pt x="4215" y="38"/>
                  </a:cubicBezTo>
                  <a:cubicBezTo>
                    <a:pt x="4104" y="1"/>
                    <a:pt x="3956" y="1"/>
                    <a:pt x="3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37"/>
            <p:cNvSpPr/>
            <p:nvPr/>
          </p:nvSpPr>
          <p:spPr>
            <a:xfrm>
              <a:off x="2054325" y="1865750"/>
              <a:ext cx="1766300" cy="1469600"/>
            </a:xfrm>
            <a:custGeom>
              <a:rect b="b" l="l" r="r" t="t"/>
              <a:pathLst>
                <a:path extrusionOk="0" h="58784" w="70652">
                  <a:moveTo>
                    <a:pt x="28283" y="0"/>
                  </a:moveTo>
                  <a:cubicBezTo>
                    <a:pt x="28283" y="1"/>
                    <a:pt x="30021" y="13199"/>
                    <a:pt x="29097" y="15750"/>
                  </a:cubicBezTo>
                  <a:cubicBezTo>
                    <a:pt x="28135" y="18264"/>
                    <a:pt x="23218" y="19854"/>
                    <a:pt x="18597" y="20334"/>
                  </a:cubicBezTo>
                  <a:cubicBezTo>
                    <a:pt x="18132" y="20390"/>
                    <a:pt x="17648" y="20412"/>
                    <a:pt x="17149" y="20412"/>
                  </a:cubicBezTo>
                  <a:cubicBezTo>
                    <a:pt x="15982" y="20412"/>
                    <a:pt x="14739" y="20290"/>
                    <a:pt x="13495" y="20186"/>
                  </a:cubicBezTo>
                  <a:cubicBezTo>
                    <a:pt x="12212" y="20064"/>
                    <a:pt x="10929" y="19941"/>
                    <a:pt x="9714" y="19941"/>
                  </a:cubicBezTo>
                  <a:cubicBezTo>
                    <a:pt x="7640" y="19941"/>
                    <a:pt x="5766" y="20299"/>
                    <a:pt x="4437" y="21628"/>
                  </a:cubicBezTo>
                  <a:cubicBezTo>
                    <a:pt x="1258" y="24808"/>
                    <a:pt x="1" y="58784"/>
                    <a:pt x="1" y="58784"/>
                  </a:cubicBezTo>
                  <a:lnTo>
                    <a:pt x="30982" y="51316"/>
                  </a:lnTo>
                  <a:lnTo>
                    <a:pt x="41112" y="48802"/>
                  </a:lnTo>
                  <a:lnTo>
                    <a:pt x="70652" y="41851"/>
                  </a:lnTo>
                  <a:cubicBezTo>
                    <a:pt x="70652" y="41851"/>
                    <a:pt x="70578" y="24808"/>
                    <a:pt x="67398" y="21628"/>
                  </a:cubicBezTo>
                  <a:cubicBezTo>
                    <a:pt x="66069" y="20299"/>
                    <a:pt x="64196" y="19941"/>
                    <a:pt x="62122" y="19941"/>
                  </a:cubicBezTo>
                  <a:cubicBezTo>
                    <a:pt x="60907" y="19941"/>
                    <a:pt x="59624" y="20064"/>
                    <a:pt x="58340" y="20186"/>
                  </a:cubicBezTo>
                  <a:cubicBezTo>
                    <a:pt x="57097" y="20290"/>
                    <a:pt x="55853" y="20412"/>
                    <a:pt x="54686" y="20412"/>
                  </a:cubicBezTo>
                  <a:cubicBezTo>
                    <a:pt x="54188" y="20412"/>
                    <a:pt x="53703" y="20390"/>
                    <a:pt x="53239" y="20334"/>
                  </a:cubicBezTo>
                  <a:cubicBezTo>
                    <a:pt x="48617" y="19854"/>
                    <a:pt x="43700" y="18264"/>
                    <a:pt x="42739" y="15750"/>
                  </a:cubicBezTo>
                  <a:cubicBezTo>
                    <a:pt x="41815" y="13199"/>
                    <a:pt x="43552" y="1"/>
                    <a:pt x="43552" y="0"/>
                  </a:cubicBezTo>
                  <a:lnTo>
                    <a:pt x="43552" y="0"/>
                  </a:lnTo>
                  <a:lnTo>
                    <a:pt x="35899" y="1220"/>
                  </a:lnTo>
                  <a:lnTo>
                    <a:pt x="2828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37"/>
            <p:cNvSpPr/>
            <p:nvPr/>
          </p:nvSpPr>
          <p:spPr>
            <a:xfrm>
              <a:off x="2062650" y="2189250"/>
              <a:ext cx="1729325" cy="1135950"/>
            </a:xfrm>
            <a:custGeom>
              <a:rect b="b" l="l" r="r" t="t"/>
              <a:pathLst>
                <a:path extrusionOk="0" h="45438" w="69173">
                  <a:moveTo>
                    <a:pt x="61741" y="7320"/>
                  </a:moveTo>
                  <a:cubicBezTo>
                    <a:pt x="60411" y="7320"/>
                    <a:pt x="58969" y="7468"/>
                    <a:pt x="57527" y="7579"/>
                  </a:cubicBezTo>
                  <a:cubicBezTo>
                    <a:pt x="57490" y="8430"/>
                    <a:pt x="57453" y="9613"/>
                    <a:pt x="57453" y="10944"/>
                  </a:cubicBezTo>
                  <a:cubicBezTo>
                    <a:pt x="57453" y="13014"/>
                    <a:pt x="57564" y="15528"/>
                    <a:pt x="57934" y="18116"/>
                  </a:cubicBezTo>
                  <a:cubicBezTo>
                    <a:pt x="59967" y="17561"/>
                    <a:pt x="62814" y="16933"/>
                    <a:pt x="65660" y="16933"/>
                  </a:cubicBezTo>
                  <a:cubicBezTo>
                    <a:pt x="66548" y="16933"/>
                    <a:pt x="67435" y="17007"/>
                    <a:pt x="68285" y="17155"/>
                  </a:cubicBezTo>
                  <a:lnTo>
                    <a:pt x="69173" y="17155"/>
                  </a:lnTo>
                  <a:cubicBezTo>
                    <a:pt x="68914" y="15232"/>
                    <a:pt x="68655" y="13531"/>
                    <a:pt x="68322" y="12164"/>
                  </a:cubicBezTo>
                  <a:cubicBezTo>
                    <a:pt x="67916" y="10648"/>
                    <a:pt x="67398" y="9465"/>
                    <a:pt x="66843" y="8910"/>
                  </a:cubicBezTo>
                  <a:cubicBezTo>
                    <a:pt x="66215" y="8282"/>
                    <a:pt x="65476" y="7875"/>
                    <a:pt x="64588" y="7653"/>
                  </a:cubicBezTo>
                  <a:cubicBezTo>
                    <a:pt x="63738" y="7394"/>
                    <a:pt x="62777" y="7320"/>
                    <a:pt x="61778" y="7320"/>
                  </a:cubicBezTo>
                  <a:close/>
                  <a:moveTo>
                    <a:pt x="29355" y="0"/>
                  </a:moveTo>
                  <a:cubicBezTo>
                    <a:pt x="29355" y="629"/>
                    <a:pt x="29318" y="1183"/>
                    <a:pt x="29281" y="1664"/>
                  </a:cubicBezTo>
                  <a:cubicBezTo>
                    <a:pt x="29244" y="2181"/>
                    <a:pt x="29170" y="2588"/>
                    <a:pt x="29023" y="2921"/>
                  </a:cubicBezTo>
                  <a:cubicBezTo>
                    <a:pt x="28764" y="3623"/>
                    <a:pt x="28246" y="4215"/>
                    <a:pt x="27544" y="4769"/>
                  </a:cubicBezTo>
                  <a:cubicBezTo>
                    <a:pt x="26841" y="5324"/>
                    <a:pt x="25954" y="5768"/>
                    <a:pt x="24993" y="6174"/>
                  </a:cubicBezTo>
                  <a:cubicBezTo>
                    <a:pt x="23218" y="6877"/>
                    <a:pt x="21111" y="7357"/>
                    <a:pt x="19003" y="7616"/>
                  </a:cubicBezTo>
                  <a:cubicBezTo>
                    <a:pt x="19299" y="8393"/>
                    <a:pt x="19669" y="9317"/>
                    <a:pt x="20150" y="10315"/>
                  </a:cubicBezTo>
                  <a:cubicBezTo>
                    <a:pt x="24031" y="11313"/>
                    <a:pt x="30797" y="13864"/>
                    <a:pt x="31500" y="14936"/>
                  </a:cubicBezTo>
                  <a:cubicBezTo>
                    <a:pt x="31647" y="15121"/>
                    <a:pt x="31500" y="15195"/>
                    <a:pt x="31130" y="15195"/>
                  </a:cubicBezTo>
                  <a:cubicBezTo>
                    <a:pt x="29651" y="15195"/>
                    <a:pt x="24549" y="13716"/>
                    <a:pt x="21333" y="12755"/>
                  </a:cubicBezTo>
                  <a:lnTo>
                    <a:pt x="21333" y="12755"/>
                  </a:lnTo>
                  <a:cubicBezTo>
                    <a:pt x="21739" y="13531"/>
                    <a:pt x="22183" y="14308"/>
                    <a:pt x="22664" y="15121"/>
                  </a:cubicBezTo>
                  <a:cubicBezTo>
                    <a:pt x="24512" y="18153"/>
                    <a:pt x="26915" y="21258"/>
                    <a:pt x="29799" y="23218"/>
                  </a:cubicBezTo>
                  <a:cubicBezTo>
                    <a:pt x="31721" y="24512"/>
                    <a:pt x="33866" y="25325"/>
                    <a:pt x="36232" y="25325"/>
                  </a:cubicBezTo>
                  <a:cubicBezTo>
                    <a:pt x="36712" y="25325"/>
                    <a:pt x="37230" y="25288"/>
                    <a:pt x="37748" y="25214"/>
                  </a:cubicBezTo>
                  <a:cubicBezTo>
                    <a:pt x="42739" y="24475"/>
                    <a:pt x="46029" y="21258"/>
                    <a:pt x="48210" y="17561"/>
                  </a:cubicBezTo>
                  <a:cubicBezTo>
                    <a:pt x="48802" y="16526"/>
                    <a:pt x="49319" y="15491"/>
                    <a:pt x="49763" y="14456"/>
                  </a:cubicBezTo>
                  <a:lnTo>
                    <a:pt x="49763" y="14456"/>
                  </a:lnTo>
                  <a:cubicBezTo>
                    <a:pt x="47360" y="14641"/>
                    <a:pt x="43589" y="14899"/>
                    <a:pt x="41223" y="14899"/>
                  </a:cubicBezTo>
                  <a:cubicBezTo>
                    <a:pt x="40299" y="14899"/>
                    <a:pt x="39596" y="14862"/>
                    <a:pt x="39300" y="14751"/>
                  </a:cubicBezTo>
                  <a:cubicBezTo>
                    <a:pt x="38043" y="14382"/>
                    <a:pt x="46731" y="13125"/>
                    <a:pt x="50502" y="12607"/>
                  </a:cubicBezTo>
                  <a:cubicBezTo>
                    <a:pt x="51168" y="10722"/>
                    <a:pt x="51612" y="8947"/>
                    <a:pt x="51870" y="7579"/>
                  </a:cubicBezTo>
                  <a:cubicBezTo>
                    <a:pt x="48691" y="7172"/>
                    <a:pt x="45511" y="6211"/>
                    <a:pt x="43626" y="4769"/>
                  </a:cubicBezTo>
                  <a:cubicBezTo>
                    <a:pt x="42923" y="4215"/>
                    <a:pt x="42406" y="3623"/>
                    <a:pt x="42147" y="2921"/>
                  </a:cubicBezTo>
                  <a:cubicBezTo>
                    <a:pt x="41999" y="2588"/>
                    <a:pt x="41925" y="2181"/>
                    <a:pt x="41888" y="1664"/>
                  </a:cubicBezTo>
                  <a:cubicBezTo>
                    <a:pt x="41851" y="1257"/>
                    <a:pt x="41851" y="814"/>
                    <a:pt x="41814" y="333"/>
                  </a:cubicBezTo>
                  <a:cubicBezTo>
                    <a:pt x="40520" y="961"/>
                    <a:pt x="39042" y="1368"/>
                    <a:pt x="37378" y="1405"/>
                  </a:cubicBezTo>
                  <a:lnTo>
                    <a:pt x="36749" y="1405"/>
                  </a:lnTo>
                  <a:cubicBezTo>
                    <a:pt x="32978" y="1405"/>
                    <a:pt x="30723" y="740"/>
                    <a:pt x="29355" y="0"/>
                  </a:cubicBezTo>
                  <a:close/>
                  <a:moveTo>
                    <a:pt x="9391" y="7320"/>
                  </a:moveTo>
                  <a:cubicBezTo>
                    <a:pt x="8393" y="7320"/>
                    <a:pt x="7432" y="7394"/>
                    <a:pt x="6544" y="7653"/>
                  </a:cubicBezTo>
                  <a:cubicBezTo>
                    <a:pt x="5694" y="7875"/>
                    <a:pt x="4955" y="8282"/>
                    <a:pt x="4326" y="8910"/>
                  </a:cubicBezTo>
                  <a:cubicBezTo>
                    <a:pt x="4067" y="9169"/>
                    <a:pt x="3735" y="9871"/>
                    <a:pt x="3439" y="10833"/>
                  </a:cubicBezTo>
                  <a:cubicBezTo>
                    <a:pt x="3143" y="11831"/>
                    <a:pt x="2847" y="13088"/>
                    <a:pt x="2589" y="14567"/>
                  </a:cubicBezTo>
                  <a:cubicBezTo>
                    <a:pt x="2071" y="17524"/>
                    <a:pt x="1664" y="21258"/>
                    <a:pt x="1295" y="25140"/>
                  </a:cubicBezTo>
                  <a:cubicBezTo>
                    <a:pt x="592" y="32904"/>
                    <a:pt x="185" y="41112"/>
                    <a:pt x="38" y="44402"/>
                  </a:cubicBezTo>
                  <a:cubicBezTo>
                    <a:pt x="1" y="44846"/>
                    <a:pt x="1" y="45215"/>
                    <a:pt x="1" y="45437"/>
                  </a:cubicBezTo>
                  <a:lnTo>
                    <a:pt x="11351" y="42701"/>
                  </a:lnTo>
                  <a:cubicBezTo>
                    <a:pt x="11203" y="41592"/>
                    <a:pt x="11129" y="40446"/>
                    <a:pt x="11129" y="39337"/>
                  </a:cubicBezTo>
                  <a:cubicBezTo>
                    <a:pt x="11129" y="36121"/>
                    <a:pt x="11942" y="31795"/>
                    <a:pt x="12829" y="27469"/>
                  </a:cubicBezTo>
                  <a:cubicBezTo>
                    <a:pt x="13717" y="23107"/>
                    <a:pt x="14604" y="18781"/>
                    <a:pt x="14789" y="15676"/>
                  </a:cubicBezTo>
                  <a:cubicBezTo>
                    <a:pt x="14789" y="15195"/>
                    <a:pt x="14789" y="14751"/>
                    <a:pt x="14789" y="14345"/>
                  </a:cubicBezTo>
                  <a:cubicBezTo>
                    <a:pt x="14789" y="11646"/>
                    <a:pt x="14419" y="9317"/>
                    <a:pt x="13975" y="7616"/>
                  </a:cubicBezTo>
                  <a:cubicBezTo>
                    <a:pt x="12423" y="7468"/>
                    <a:pt x="10870" y="7320"/>
                    <a:pt x="9428" y="732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37"/>
            <p:cNvSpPr/>
            <p:nvPr/>
          </p:nvSpPr>
          <p:spPr>
            <a:xfrm>
              <a:off x="2790050" y="2053375"/>
              <a:ext cx="325375" cy="171025"/>
            </a:xfrm>
            <a:custGeom>
              <a:rect b="b" l="l" r="r" t="t"/>
              <a:pathLst>
                <a:path extrusionOk="0" h="6841" w="13015">
                  <a:moveTo>
                    <a:pt x="13014" y="0"/>
                  </a:moveTo>
                  <a:cubicBezTo>
                    <a:pt x="11979" y="1147"/>
                    <a:pt x="10907" y="1960"/>
                    <a:pt x="9798" y="2330"/>
                  </a:cubicBezTo>
                  <a:cubicBezTo>
                    <a:pt x="8836" y="2662"/>
                    <a:pt x="7875" y="2847"/>
                    <a:pt x="6914" y="2847"/>
                  </a:cubicBezTo>
                  <a:cubicBezTo>
                    <a:pt x="4474" y="2847"/>
                    <a:pt x="2108" y="1812"/>
                    <a:pt x="0" y="259"/>
                  </a:cubicBezTo>
                  <a:lnTo>
                    <a:pt x="0" y="259"/>
                  </a:lnTo>
                  <a:cubicBezTo>
                    <a:pt x="148" y="2071"/>
                    <a:pt x="259" y="3882"/>
                    <a:pt x="259" y="5361"/>
                  </a:cubicBezTo>
                  <a:lnTo>
                    <a:pt x="259" y="5435"/>
                  </a:lnTo>
                  <a:cubicBezTo>
                    <a:pt x="1627" y="6175"/>
                    <a:pt x="3882" y="6840"/>
                    <a:pt x="7653" y="6840"/>
                  </a:cubicBezTo>
                  <a:lnTo>
                    <a:pt x="8282" y="6840"/>
                  </a:lnTo>
                  <a:cubicBezTo>
                    <a:pt x="9946" y="6803"/>
                    <a:pt x="11424" y="6396"/>
                    <a:pt x="12718" y="5768"/>
                  </a:cubicBezTo>
                  <a:cubicBezTo>
                    <a:pt x="12718" y="5620"/>
                    <a:pt x="12718" y="5509"/>
                    <a:pt x="12718" y="5361"/>
                  </a:cubicBezTo>
                  <a:cubicBezTo>
                    <a:pt x="12718" y="3808"/>
                    <a:pt x="12829" y="1886"/>
                    <a:pt x="130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37"/>
            <p:cNvSpPr/>
            <p:nvPr/>
          </p:nvSpPr>
          <p:spPr>
            <a:xfrm>
              <a:off x="3013725" y="2504425"/>
              <a:ext cx="311500" cy="57325"/>
            </a:xfrm>
            <a:custGeom>
              <a:rect b="b" l="l" r="r" t="t"/>
              <a:pathLst>
                <a:path extrusionOk="0" h="2293" w="12460">
                  <a:moveTo>
                    <a:pt x="12459" y="0"/>
                  </a:moveTo>
                  <a:cubicBezTo>
                    <a:pt x="8688" y="518"/>
                    <a:pt x="0" y="1775"/>
                    <a:pt x="1257" y="2144"/>
                  </a:cubicBezTo>
                  <a:cubicBezTo>
                    <a:pt x="1553" y="2255"/>
                    <a:pt x="2256" y="2292"/>
                    <a:pt x="3180" y="2292"/>
                  </a:cubicBezTo>
                  <a:cubicBezTo>
                    <a:pt x="5546" y="2292"/>
                    <a:pt x="9317" y="2034"/>
                    <a:pt x="11720" y="1849"/>
                  </a:cubicBezTo>
                  <a:cubicBezTo>
                    <a:pt x="11979" y="1220"/>
                    <a:pt x="12238" y="629"/>
                    <a:pt x="124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37"/>
            <p:cNvSpPr/>
            <p:nvPr/>
          </p:nvSpPr>
          <p:spPr>
            <a:xfrm>
              <a:off x="2566375" y="2447125"/>
              <a:ext cx="287475" cy="122025"/>
            </a:xfrm>
            <a:custGeom>
              <a:rect b="b" l="l" r="r" t="t"/>
              <a:pathLst>
                <a:path extrusionOk="0" h="4881" w="11499">
                  <a:moveTo>
                    <a:pt x="1" y="0"/>
                  </a:moveTo>
                  <a:lnTo>
                    <a:pt x="1" y="0"/>
                  </a:lnTo>
                  <a:cubicBezTo>
                    <a:pt x="333" y="776"/>
                    <a:pt x="740" y="1590"/>
                    <a:pt x="1184" y="2440"/>
                  </a:cubicBezTo>
                  <a:cubicBezTo>
                    <a:pt x="4400" y="3401"/>
                    <a:pt x="9502" y="4880"/>
                    <a:pt x="10981" y="4880"/>
                  </a:cubicBezTo>
                  <a:cubicBezTo>
                    <a:pt x="11351" y="4880"/>
                    <a:pt x="11498" y="4806"/>
                    <a:pt x="11351" y="4621"/>
                  </a:cubicBezTo>
                  <a:cubicBezTo>
                    <a:pt x="10648" y="3549"/>
                    <a:pt x="3882" y="998"/>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37"/>
            <p:cNvSpPr/>
            <p:nvPr/>
          </p:nvSpPr>
          <p:spPr>
            <a:xfrm>
              <a:off x="2046025" y="1858000"/>
              <a:ext cx="1782000" cy="1485125"/>
            </a:xfrm>
            <a:custGeom>
              <a:rect b="b" l="l" r="r" t="t"/>
              <a:pathLst>
                <a:path extrusionOk="0" h="59405" w="71280">
                  <a:moveTo>
                    <a:pt x="28963" y="668"/>
                  </a:moveTo>
                  <a:lnTo>
                    <a:pt x="36194" y="1826"/>
                  </a:lnTo>
                  <a:lnTo>
                    <a:pt x="36305" y="1826"/>
                  </a:lnTo>
                  <a:lnTo>
                    <a:pt x="43536" y="668"/>
                  </a:lnTo>
                  <a:lnTo>
                    <a:pt x="43536" y="668"/>
                  </a:lnTo>
                  <a:cubicBezTo>
                    <a:pt x="43316" y="2351"/>
                    <a:pt x="42479" y="9033"/>
                    <a:pt x="42479" y="13176"/>
                  </a:cubicBezTo>
                  <a:cubicBezTo>
                    <a:pt x="42479" y="13842"/>
                    <a:pt x="42516" y="14433"/>
                    <a:pt x="42553" y="14914"/>
                  </a:cubicBezTo>
                  <a:cubicBezTo>
                    <a:pt x="42590" y="15431"/>
                    <a:pt x="42664" y="15838"/>
                    <a:pt x="42812" y="16171"/>
                  </a:cubicBezTo>
                  <a:cubicBezTo>
                    <a:pt x="43071" y="16873"/>
                    <a:pt x="43588" y="17465"/>
                    <a:pt x="44291" y="18019"/>
                  </a:cubicBezTo>
                  <a:cubicBezTo>
                    <a:pt x="46398" y="19609"/>
                    <a:pt x="50058" y="20607"/>
                    <a:pt x="53534" y="20977"/>
                  </a:cubicBezTo>
                  <a:cubicBezTo>
                    <a:pt x="54014" y="21014"/>
                    <a:pt x="54495" y="21014"/>
                    <a:pt x="54975" y="21014"/>
                  </a:cubicBezTo>
                  <a:cubicBezTo>
                    <a:pt x="57289" y="21014"/>
                    <a:pt x="59844" y="20568"/>
                    <a:pt x="62175" y="20568"/>
                  </a:cubicBezTo>
                  <a:cubicBezTo>
                    <a:pt x="62265" y="20568"/>
                    <a:pt x="62354" y="20569"/>
                    <a:pt x="62443" y="20570"/>
                  </a:cubicBezTo>
                  <a:cubicBezTo>
                    <a:pt x="63442" y="20570"/>
                    <a:pt x="64403" y="20644"/>
                    <a:pt x="65253" y="20903"/>
                  </a:cubicBezTo>
                  <a:cubicBezTo>
                    <a:pt x="66141" y="21125"/>
                    <a:pt x="66880" y="21532"/>
                    <a:pt x="67508" y="22160"/>
                  </a:cubicBezTo>
                  <a:cubicBezTo>
                    <a:pt x="68211" y="22826"/>
                    <a:pt x="68839" y="24489"/>
                    <a:pt x="69283" y="26486"/>
                  </a:cubicBezTo>
                  <a:cubicBezTo>
                    <a:pt x="69948" y="29517"/>
                    <a:pt x="70281" y="33436"/>
                    <a:pt x="70466" y="36616"/>
                  </a:cubicBezTo>
                  <a:cubicBezTo>
                    <a:pt x="70577" y="38168"/>
                    <a:pt x="70614" y="39573"/>
                    <a:pt x="70651" y="40572"/>
                  </a:cubicBezTo>
                  <a:cubicBezTo>
                    <a:pt x="70651" y="41168"/>
                    <a:pt x="70651" y="41622"/>
                    <a:pt x="70651" y="41890"/>
                  </a:cubicBezTo>
                  <a:lnTo>
                    <a:pt x="70651" y="41890"/>
                  </a:lnTo>
                  <a:lnTo>
                    <a:pt x="41370" y="48816"/>
                  </a:lnTo>
                  <a:lnTo>
                    <a:pt x="31240" y="51330"/>
                  </a:lnTo>
                  <a:lnTo>
                    <a:pt x="31240" y="51293"/>
                  </a:lnTo>
                  <a:lnTo>
                    <a:pt x="653" y="58703"/>
                  </a:lnTo>
                  <a:lnTo>
                    <a:pt x="653" y="58703"/>
                  </a:lnTo>
                  <a:cubicBezTo>
                    <a:pt x="666" y="58458"/>
                    <a:pt x="685" y="58104"/>
                    <a:pt x="703" y="57652"/>
                  </a:cubicBezTo>
                  <a:cubicBezTo>
                    <a:pt x="850" y="54362"/>
                    <a:pt x="1257" y="46154"/>
                    <a:pt x="1960" y="38390"/>
                  </a:cubicBezTo>
                  <a:cubicBezTo>
                    <a:pt x="2329" y="34508"/>
                    <a:pt x="2736" y="30774"/>
                    <a:pt x="3254" y="27817"/>
                  </a:cubicBezTo>
                  <a:cubicBezTo>
                    <a:pt x="3512" y="26338"/>
                    <a:pt x="3808" y="25081"/>
                    <a:pt x="4104" y="24083"/>
                  </a:cubicBezTo>
                  <a:cubicBezTo>
                    <a:pt x="4400" y="23121"/>
                    <a:pt x="4732" y="22419"/>
                    <a:pt x="4991" y="22160"/>
                  </a:cubicBezTo>
                  <a:cubicBezTo>
                    <a:pt x="5620" y="21532"/>
                    <a:pt x="6359" y="21125"/>
                    <a:pt x="7209" y="20903"/>
                  </a:cubicBezTo>
                  <a:cubicBezTo>
                    <a:pt x="8097" y="20644"/>
                    <a:pt x="9058" y="20570"/>
                    <a:pt x="10056" y="20570"/>
                  </a:cubicBezTo>
                  <a:cubicBezTo>
                    <a:pt x="10145" y="20569"/>
                    <a:pt x="10235" y="20568"/>
                    <a:pt x="10324" y="20568"/>
                  </a:cubicBezTo>
                  <a:cubicBezTo>
                    <a:pt x="12656" y="20568"/>
                    <a:pt x="15210" y="21014"/>
                    <a:pt x="17524" y="21014"/>
                  </a:cubicBezTo>
                  <a:cubicBezTo>
                    <a:pt x="18005" y="21014"/>
                    <a:pt x="18485" y="21014"/>
                    <a:pt x="18966" y="20977"/>
                  </a:cubicBezTo>
                  <a:cubicBezTo>
                    <a:pt x="21295" y="20718"/>
                    <a:pt x="23698" y="20201"/>
                    <a:pt x="25658" y="19424"/>
                  </a:cubicBezTo>
                  <a:cubicBezTo>
                    <a:pt x="26619" y="19018"/>
                    <a:pt x="27506" y="18574"/>
                    <a:pt x="28209" y="18019"/>
                  </a:cubicBezTo>
                  <a:cubicBezTo>
                    <a:pt x="28911" y="17465"/>
                    <a:pt x="29429" y="16873"/>
                    <a:pt x="29688" y="16171"/>
                  </a:cubicBezTo>
                  <a:cubicBezTo>
                    <a:pt x="29835" y="15838"/>
                    <a:pt x="29909" y="15431"/>
                    <a:pt x="29946" y="14914"/>
                  </a:cubicBezTo>
                  <a:cubicBezTo>
                    <a:pt x="29983" y="14433"/>
                    <a:pt x="30020" y="13842"/>
                    <a:pt x="30020" y="13176"/>
                  </a:cubicBezTo>
                  <a:cubicBezTo>
                    <a:pt x="30020" y="9033"/>
                    <a:pt x="29183" y="2351"/>
                    <a:pt x="28963" y="668"/>
                  </a:cubicBezTo>
                  <a:close/>
                  <a:moveTo>
                    <a:pt x="28586" y="0"/>
                  </a:moveTo>
                  <a:cubicBezTo>
                    <a:pt x="28522" y="0"/>
                    <a:pt x="28448" y="34"/>
                    <a:pt x="28394" y="89"/>
                  </a:cubicBezTo>
                  <a:cubicBezTo>
                    <a:pt x="28320" y="163"/>
                    <a:pt x="28283" y="273"/>
                    <a:pt x="28320" y="347"/>
                  </a:cubicBezTo>
                  <a:cubicBezTo>
                    <a:pt x="28320" y="347"/>
                    <a:pt x="28394" y="865"/>
                    <a:pt x="28467" y="1715"/>
                  </a:cubicBezTo>
                  <a:cubicBezTo>
                    <a:pt x="28800" y="4192"/>
                    <a:pt x="29392" y="9664"/>
                    <a:pt x="29392" y="13176"/>
                  </a:cubicBezTo>
                  <a:cubicBezTo>
                    <a:pt x="29392" y="13805"/>
                    <a:pt x="29355" y="14396"/>
                    <a:pt x="29318" y="14877"/>
                  </a:cubicBezTo>
                  <a:cubicBezTo>
                    <a:pt x="29281" y="15321"/>
                    <a:pt x="29207" y="15727"/>
                    <a:pt x="29133" y="15949"/>
                  </a:cubicBezTo>
                  <a:cubicBezTo>
                    <a:pt x="28911" y="16504"/>
                    <a:pt x="28467" y="17058"/>
                    <a:pt x="27839" y="17539"/>
                  </a:cubicBezTo>
                  <a:cubicBezTo>
                    <a:pt x="25917" y="19018"/>
                    <a:pt x="22330" y="20016"/>
                    <a:pt x="18892" y="20349"/>
                  </a:cubicBezTo>
                  <a:cubicBezTo>
                    <a:pt x="18448" y="20386"/>
                    <a:pt x="18005" y="20422"/>
                    <a:pt x="17524" y="20422"/>
                  </a:cubicBezTo>
                  <a:cubicBezTo>
                    <a:pt x="15195" y="20422"/>
                    <a:pt x="12533" y="19942"/>
                    <a:pt x="10056" y="19942"/>
                  </a:cubicBezTo>
                  <a:cubicBezTo>
                    <a:pt x="9021" y="19942"/>
                    <a:pt x="7986" y="20016"/>
                    <a:pt x="7062" y="20275"/>
                  </a:cubicBezTo>
                  <a:cubicBezTo>
                    <a:pt x="6137" y="20570"/>
                    <a:pt x="5250" y="21014"/>
                    <a:pt x="4548" y="21716"/>
                  </a:cubicBezTo>
                  <a:cubicBezTo>
                    <a:pt x="4067" y="22197"/>
                    <a:pt x="3734" y="23121"/>
                    <a:pt x="3364" y="24341"/>
                  </a:cubicBezTo>
                  <a:cubicBezTo>
                    <a:pt x="2181" y="28741"/>
                    <a:pt x="1331" y="37392"/>
                    <a:pt x="813" y="44971"/>
                  </a:cubicBezTo>
                  <a:cubicBezTo>
                    <a:pt x="259" y="52587"/>
                    <a:pt x="37" y="59094"/>
                    <a:pt x="37" y="59094"/>
                  </a:cubicBezTo>
                  <a:cubicBezTo>
                    <a:pt x="0" y="59168"/>
                    <a:pt x="74" y="59279"/>
                    <a:pt x="148" y="59316"/>
                  </a:cubicBezTo>
                  <a:cubicBezTo>
                    <a:pt x="202" y="59370"/>
                    <a:pt x="256" y="59404"/>
                    <a:pt x="325" y="59404"/>
                  </a:cubicBezTo>
                  <a:cubicBezTo>
                    <a:pt x="350" y="59404"/>
                    <a:pt x="377" y="59400"/>
                    <a:pt x="407" y="59390"/>
                  </a:cubicBezTo>
                  <a:lnTo>
                    <a:pt x="31388" y="51922"/>
                  </a:lnTo>
                  <a:lnTo>
                    <a:pt x="41518" y="49408"/>
                  </a:lnTo>
                  <a:lnTo>
                    <a:pt x="71058" y="42457"/>
                  </a:lnTo>
                  <a:cubicBezTo>
                    <a:pt x="71169" y="42420"/>
                    <a:pt x="71279" y="42272"/>
                    <a:pt x="71279" y="42124"/>
                  </a:cubicBezTo>
                  <a:cubicBezTo>
                    <a:pt x="71279" y="42124"/>
                    <a:pt x="71279" y="37873"/>
                    <a:pt x="70836" y="33214"/>
                  </a:cubicBezTo>
                  <a:cubicBezTo>
                    <a:pt x="70651" y="30848"/>
                    <a:pt x="70318" y="28445"/>
                    <a:pt x="69875" y="26375"/>
                  </a:cubicBezTo>
                  <a:cubicBezTo>
                    <a:pt x="69394" y="24304"/>
                    <a:pt x="68802" y="22604"/>
                    <a:pt x="67952" y="21716"/>
                  </a:cubicBezTo>
                  <a:cubicBezTo>
                    <a:pt x="67213" y="21014"/>
                    <a:pt x="66362" y="20570"/>
                    <a:pt x="65438" y="20275"/>
                  </a:cubicBezTo>
                  <a:cubicBezTo>
                    <a:pt x="64514" y="20016"/>
                    <a:pt x="63479" y="19942"/>
                    <a:pt x="62443" y="19942"/>
                  </a:cubicBezTo>
                  <a:cubicBezTo>
                    <a:pt x="59966" y="19942"/>
                    <a:pt x="57305" y="20422"/>
                    <a:pt x="54975" y="20422"/>
                  </a:cubicBezTo>
                  <a:cubicBezTo>
                    <a:pt x="54495" y="20422"/>
                    <a:pt x="54051" y="20386"/>
                    <a:pt x="53607" y="20349"/>
                  </a:cubicBezTo>
                  <a:cubicBezTo>
                    <a:pt x="51315" y="20127"/>
                    <a:pt x="48949" y="19609"/>
                    <a:pt x="47064" y="18833"/>
                  </a:cubicBezTo>
                  <a:cubicBezTo>
                    <a:pt x="46139" y="18463"/>
                    <a:pt x="45289" y="18019"/>
                    <a:pt x="44661" y="17539"/>
                  </a:cubicBezTo>
                  <a:cubicBezTo>
                    <a:pt x="44032" y="17058"/>
                    <a:pt x="43588" y="16504"/>
                    <a:pt x="43367" y="15949"/>
                  </a:cubicBezTo>
                  <a:cubicBezTo>
                    <a:pt x="43293" y="15727"/>
                    <a:pt x="43219" y="15321"/>
                    <a:pt x="43182" y="14877"/>
                  </a:cubicBezTo>
                  <a:cubicBezTo>
                    <a:pt x="43108" y="14396"/>
                    <a:pt x="43108" y="13805"/>
                    <a:pt x="43108" y="13176"/>
                  </a:cubicBezTo>
                  <a:cubicBezTo>
                    <a:pt x="43108" y="10847"/>
                    <a:pt x="43367" y="7631"/>
                    <a:pt x="43662" y="5006"/>
                  </a:cubicBezTo>
                  <a:cubicBezTo>
                    <a:pt x="43773" y="3712"/>
                    <a:pt x="43921" y="2529"/>
                    <a:pt x="44032" y="1715"/>
                  </a:cubicBezTo>
                  <a:cubicBezTo>
                    <a:pt x="44106" y="865"/>
                    <a:pt x="44180" y="347"/>
                    <a:pt x="44180" y="347"/>
                  </a:cubicBezTo>
                  <a:cubicBezTo>
                    <a:pt x="44180" y="273"/>
                    <a:pt x="44180" y="163"/>
                    <a:pt x="44106" y="89"/>
                  </a:cubicBezTo>
                  <a:cubicBezTo>
                    <a:pt x="44052" y="34"/>
                    <a:pt x="43978" y="0"/>
                    <a:pt x="43913" y="0"/>
                  </a:cubicBezTo>
                  <a:cubicBezTo>
                    <a:pt x="43890" y="0"/>
                    <a:pt x="43867" y="5"/>
                    <a:pt x="43847" y="15"/>
                  </a:cubicBezTo>
                  <a:lnTo>
                    <a:pt x="36231" y="1198"/>
                  </a:lnTo>
                  <a:lnTo>
                    <a:pt x="28652" y="15"/>
                  </a:lnTo>
                  <a:cubicBezTo>
                    <a:pt x="28633" y="5"/>
                    <a:pt x="28610" y="0"/>
                    <a:pt x="28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37"/>
            <p:cNvSpPr/>
            <p:nvPr/>
          </p:nvSpPr>
          <p:spPr>
            <a:xfrm>
              <a:off x="2348250" y="2372250"/>
              <a:ext cx="1243150" cy="890100"/>
            </a:xfrm>
            <a:custGeom>
              <a:rect b="b" l="l" r="r" t="t"/>
              <a:pathLst>
                <a:path extrusionOk="0" h="35604" w="49726">
                  <a:moveTo>
                    <a:pt x="40816" y="0"/>
                  </a:moveTo>
                  <a:cubicBezTo>
                    <a:pt x="39855" y="4917"/>
                    <a:pt x="36527" y="16711"/>
                    <a:pt x="26398" y="18190"/>
                  </a:cubicBezTo>
                  <a:cubicBezTo>
                    <a:pt x="25854" y="18271"/>
                    <a:pt x="25321" y="18310"/>
                    <a:pt x="24798" y="18310"/>
                  </a:cubicBezTo>
                  <a:cubicBezTo>
                    <a:pt x="15083" y="18310"/>
                    <a:pt x="8995" y="4879"/>
                    <a:pt x="7136" y="37"/>
                  </a:cubicBezTo>
                  <a:cubicBezTo>
                    <a:pt x="7025" y="74"/>
                    <a:pt x="6951" y="74"/>
                    <a:pt x="6840" y="74"/>
                  </a:cubicBezTo>
                  <a:cubicBezTo>
                    <a:pt x="6360" y="131"/>
                    <a:pt x="5864" y="155"/>
                    <a:pt x="5355" y="155"/>
                  </a:cubicBezTo>
                  <a:cubicBezTo>
                    <a:pt x="4533" y="155"/>
                    <a:pt x="3679" y="92"/>
                    <a:pt x="2810" y="0"/>
                  </a:cubicBezTo>
                  <a:lnTo>
                    <a:pt x="2810" y="0"/>
                  </a:lnTo>
                  <a:cubicBezTo>
                    <a:pt x="3328" y="2034"/>
                    <a:pt x="3808" y="4954"/>
                    <a:pt x="3661" y="8356"/>
                  </a:cubicBezTo>
                  <a:cubicBezTo>
                    <a:pt x="3328" y="14715"/>
                    <a:pt x="1" y="25695"/>
                    <a:pt x="1" y="32017"/>
                  </a:cubicBezTo>
                  <a:cubicBezTo>
                    <a:pt x="1" y="33200"/>
                    <a:pt x="111" y="34420"/>
                    <a:pt x="296" y="35603"/>
                  </a:cubicBezTo>
                  <a:lnTo>
                    <a:pt x="49726" y="23514"/>
                  </a:lnTo>
                  <a:cubicBezTo>
                    <a:pt x="49097" y="21443"/>
                    <a:pt x="48321" y="19225"/>
                    <a:pt x="47508" y="16785"/>
                  </a:cubicBezTo>
                  <a:cubicBezTo>
                    <a:pt x="45437" y="10352"/>
                    <a:pt x="45622" y="2958"/>
                    <a:pt x="45807" y="0"/>
                  </a:cubicBezTo>
                  <a:lnTo>
                    <a:pt x="45807" y="0"/>
                  </a:lnTo>
                  <a:cubicBezTo>
                    <a:pt x="44839" y="73"/>
                    <a:pt x="43855" y="146"/>
                    <a:pt x="42917" y="146"/>
                  </a:cubicBezTo>
                  <a:cubicBezTo>
                    <a:pt x="42423" y="146"/>
                    <a:pt x="41941" y="125"/>
                    <a:pt x="41482" y="74"/>
                  </a:cubicBezTo>
                  <a:cubicBezTo>
                    <a:pt x="41260" y="74"/>
                    <a:pt x="41038" y="37"/>
                    <a:pt x="4081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37"/>
            <p:cNvSpPr/>
            <p:nvPr/>
          </p:nvSpPr>
          <p:spPr>
            <a:xfrm>
              <a:off x="2340850" y="2363925"/>
              <a:ext cx="1259800" cy="906425"/>
            </a:xfrm>
            <a:custGeom>
              <a:rect b="b" l="l" r="r" t="t"/>
              <a:pathLst>
                <a:path extrusionOk="0" h="36257" w="50392">
                  <a:moveTo>
                    <a:pt x="45792" y="655"/>
                  </a:moveTo>
                  <a:cubicBezTo>
                    <a:pt x="45753" y="1510"/>
                    <a:pt x="45696" y="2635"/>
                    <a:pt x="45696" y="3957"/>
                  </a:cubicBezTo>
                  <a:cubicBezTo>
                    <a:pt x="45696" y="7580"/>
                    <a:pt x="46029" y="12608"/>
                    <a:pt x="47545" y="17192"/>
                  </a:cubicBezTo>
                  <a:cubicBezTo>
                    <a:pt x="48280" y="19539"/>
                    <a:pt x="49016" y="21653"/>
                    <a:pt x="49626" y="23630"/>
                  </a:cubicBezTo>
                  <a:lnTo>
                    <a:pt x="49626" y="23630"/>
                  </a:lnTo>
                  <a:lnTo>
                    <a:pt x="837" y="35562"/>
                  </a:lnTo>
                  <a:lnTo>
                    <a:pt x="837" y="35562"/>
                  </a:lnTo>
                  <a:cubicBezTo>
                    <a:pt x="683" y="34492"/>
                    <a:pt x="592" y="33421"/>
                    <a:pt x="592" y="32350"/>
                  </a:cubicBezTo>
                  <a:cubicBezTo>
                    <a:pt x="592" y="29244"/>
                    <a:pt x="1443" y="24919"/>
                    <a:pt x="2293" y="20593"/>
                  </a:cubicBezTo>
                  <a:cubicBezTo>
                    <a:pt x="3180" y="16268"/>
                    <a:pt x="4104" y="11905"/>
                    <a:pt x="4252" y="8689"/>
                  </a:cubicBezTo>
                  <a:cubicBezTo>
                    <a:pt x="4289" y="8245"/>
                    <a:pt x="4289" y="7801"/>
                    <a:pt x="4289" y="7358"/>
                  </a:cubicBezTo>
                  <a:cubicBezTo>
                    <a:pt x="4289" y="4705"/>
                    <a:pt x="3914" y="2428"/>
                    <a:pt x="3508" y="699"/>
                  </a:cubicBezTo>
                  <a:lnTo>
                    <a:pt x="3508" y="699"/>
                  </a:lnTo>
                  <a:cubicBezTo>
                    <a:pt x="4275" y="751"/>
                    <a:pt x="5016" y="777"/>
                    <a:pt x="5731" y="777"/>
                  </a:cubicBezTo>
                  <a:cubicBezTo>
                    <a:pt x="6249" y="777"/>
                    <a:pt x="6692" y="777"/>
                    <a:pt x="7173" y="740"/>
                  </a:cubicBezTo>
                  <a:cubicBezTo>
                    <a:pt x="7194" y="733"/>
                    <a:pt x="7213" y="728"/>
                    <a:pt x="7232" y="723"/>
                  </a:cubicBezTo>
                  <a:lnTo>
                    <a:pt x="7232" y="723"/>
                  </a:lnTo>
                  <a:cubicBezTo>
                    <a:pt x="8227" y="3215"/>
                    <a:pt x="10190" y="7635"/>
                    <a:pt x="13088" y="11536"/>
                  </a:cubicBezTo>
                  <a:cubicBezTo>
                    <a:pt x="14567" y="13532"/>
                    <a:pt x="16305" y="15380"/>
                    <a:pt x="18338" y="16748"/>
                  </a:cubicBezTo>
                  <a:cubicBezTo>
                    <a:pt x="20335" y="18116"/>
                    <a:pt x="22590" y="18967"/>
                    <a:pt x="25104" y="18967"/>
                  </a:cubicBezTo>
                  <a:cubicBezTo>
                    <a:pt x="25621" y="18967"/>
                    <a:pt x="26176" y="18930"/>
                    <a:pt x="26730" y="18856"/>
                  </a:cubicBezTo>
                  <a:cubicBezTo>
                    <a:pt x="31906" y="18079"/>
                    <a:pt x="35382" y="14678"/>
                    <a:pt x="37600" y="10870"/>
                  </a:cubicBezTo>
                  <a:cubicBezTo>
                    <a:pt x="39773" y="7235"/>
                    <a:pt x="40848" y="3189"/>
                    <a:pt x="41353" y="683"/>
                  </a:cubicBezTo>
                  <a:lnTo>
                    <a:pt x="41353" y="683"/>
                  </a:lnTo>
                  <a:cubicBezTo>
                    <a:pt x="41482" y="697"/>
                    <a:pt x="41611" y="719"/>
                    <a:pt x="41741" y="740"/>
                  </a:cubicBezTo>
                  <a:cubicBezTo>
                    <a:pt x="42221" y="777"/>
                    <a:pt x="42665" y="777"/>
                    <a:pt x="43145" y="777"/>
                  </a:cubicBezTo>
                  <a:cubicBezTo>
                    <a:pt x="44027" y="777"/>
                    <a:pt x="44910" y="719"/>
                    <a:pt x="45792" y="655"/>
                  </a:cubicBezTo>
                  <a:close/>
                  <a:moveTo>
                    <a:pt x="46103" y="1"/>
                  </a:moveTo>
                  <a:cubicBezTo>
                    <a:pt x="45068" y="112"/>
                    <a:pt x="44107" y="185"/>
                    <a:pt x="43145" y="185"/>
                  </a:cubicBezTo>
                  <a:cubicBezTo>
                    <a:pt x="42702" y="185"/>
                    <a:pt x="42258" y="149"/>
                    <a:pt x="41814" y="112"/>
                  </a:cubicBezTo>
                  <a:cubicBezTo>
                    <a:pt x="41593" y="75"/>
                    <a:pt x="41371" y="75"/>
                    <a:pt x="41149" y="38"/>
                  </a:cubicBezTo>
                  <a:cubicBezTo>
                    <a:pt x="41130" y="33"/>
                    <a:pt x="41111" y="31"/>
                    <a:pt x="41092" y="31"/>
                  </a:cubicBezTo>
                  <a:cubicBezTo>
                    <a:pt x="40965" y="31"/>
                    <a:pt x="40848" y="135"/>
                    <a:pt x="40816" y="296"/>
                  </a:cubicBezTo>
                  <a:cubicBezTo>
                    <a:pt x="40336" y="2736"/>
                    <a:pt x="39264" y="6877"/>
                    <a:pt x="37082" y="10574"/>
                  </a:cubicBezTo>
                  <a:cubicBezTo>
                    <a:pt x="34901" y="14271"/>
                    <a:pt x="31611" y="17488"/>
                    <a:pt x="26620" y="18227"/>
                  </a:cubicBezTo>
                  <a:cubicBezTo>
                    <a:pt x="26102" y="18301"/>
                    <a:pt x="25584" y="18338"/>
                    <a:pt x="25104" y="18338"/>
                  </a:cubicBezTo>
                  <a:cubicBezTo>
                    <a:pt x="22738" y="18338"/>
                    <a:pt x="20593" y="17525"/>
                    <a:pt x="18671" y="16231"/>
                  </a:cubicBezTo>
                  <a:cubicBezTo>
                    <a:pt x="15787" y="14271"/>
                    <a:pt x="13384" y="11166"/>
                    <a:pt x="11536" y="8134"/>
                  </a:cubicBezTo>
                  <a:cubicBezTo>
                    <a:pt x="9687" y="5103"/>
                    <a:pt x="8430" y="2071"/>
                    <a:pt x="7728" y="259"/>
                  </a:cubicBezTo>
                  <a:cubicBezTo>
                    <a:pt x="7654" y="149"/>
                    <a:pt x="7543" y="75"/>
                    <a:pt x="7395" y="75"/>
                  </a:cubicBezTo>
                  <a:cubicBezTo>
                    <a:pt x="7284" y="75"/>
                    <a:pt x="7210" y="112"/>
                    <a:pt x="7099" y="112"/>
                  </a:cubicBezTo>
                  <a:cubicBezTo>
                    <a:pt x="6655" y="149"/>
                    <a:pt x="6212" y="185"/>
                    <a:pt x="5731" y="185"/>
                  </a:cubicBezTo>
                  <a:cubicBezTo>
                    <a:pt x="4918" y="185"/>
                    <a:pt x="4031" y="112"/>
                    <a:pt x="3106" y="38"/>
                  </a:cubicBezTo>
                  <a:cubicBezTo>
                    <a:pt x="3032" y="38"/>
                    <a:pt x="2921" y="75"/>
                    <a:pt x="2847" y="149"/>
                  </a:cubicBezTo>
                  <a:cubicBezTo>
                    <a:pt x="2811" y="222"/>
                    <a:pt x="2774" y="333"/>
                    <a:pt x="2811" y="407"/>
                  </a:cubicBezTo>
                  <a:cubicBezTo>
                    <a:pt x="3254" y="2145"/>
                    <a:pt x="3661" y="4548"/>
                    <a:pt x="3661" y="7358"/>
                  </a:cubicBezTo>
                  <a:cubicBezTo>
                    <a:pt x="3661" y="7764"/>
                    <a:pt x="3661" y="8208"/>
                    <a:pt x="3661" y="8689"/>
                  </a:cubicBezTo>
                  <a:cubicBezTo>
                    <a:pt x="3476" y="11794"/>
                    <a:pt x="2589" y="16120"/>
                    <a:pt x="1701" y="20482"/>
                  </a:cubicBezTo>
                  <a:cubicBezTo>
                    <a:pt x="814" y="24808"/>
                    <a:pt x="1" y="29134"/>
                    <a:pt x="1" y="32350"/>
                  </a:cubicBezTo>
                  <a:cubicBezTo>
                    <a:pt x="1" y="33570"/>
                    <a:pt x="112" y="34790"/>
                    <a:pt x="260" y="36010"/>
                  </a:cubicBezTo>
                  <a:cubicBezTo>
                    <a:pt x="297" y="36084"/>
                    <a:pt x="333" y="36158"/>
                    <a:pt x="407" y="36195"/>
                  </a:cubicBezTo>
                  <a:cubicBezTo>
                    <a:pt x="451" y="36238"/>
                    <a:pt x="494" y="36256"/>
                    <a:pt x="545" y="36256"/>
                  </a:cubicBezTo>
                  <a:cubicBezTo>
                    <a:pt x="581" y="36256"/>
                    <a:pt x="620" y="36247"/>
                    <a:pt x="666" y="36232"/>
                  </a:cubicBezTo>
                  <a:lnTo>
                    <a:pt x="50001" y="24166"/>
                  </a:lnTo>
                  <a:lnTo>
                    <a:pt x="50001" y="24166"/>
                  </a:lnTo>
                  <a:cubicBezTo>
                    <a:pt x="50007" y="24166"/>
                    <a:pt x="50012" y="24166"/>
                    <a:pt x="50017" y="24166"/>
                  </a:cubicBezTo>
                  <a:cubicBezTo>
                    <a:pt x="50054" y="24166"/>
                    <a:pt x="50092" y="24159"/>
                    <a:pt x="50133" y="24143"/>
                  </a:cubicBezTo>
                  <a:cubicBezTo>
                    <a:pt x="50281" y="24106"/>
                    <a:pt x="50392" y="23921"/>
                    <a:pt x="50318" y="23773"/>
                  </a:cubicBezTo>
                  <a:lnTo>
                    <a:pt x="50318" y="23773"/>
                  </a:lnTo>
                  <a:cubicBezTo>
                    <a:pt x="50318" y="23773"/>
                    <a:pt x="50318" y="23773"/>
                    <a:pt x="50318" y="23773"/>
                  </a:cubicBezTo>
                  <a:cubicBezTo>
                    <a:pt x="50316" y="23764"/>
                    <a:pt x="50313" y="23755"/>
                    <a:pt x="50310" y="23747"/>
                  </a:cubicBezTo>
                  <a:lnTo>
                    <a:pt x="50310" y="23747"/>
                  </a:lnTo>
                  <a:cubicBezTo>
                    <a:pt x="49683" y="21647"/>
                    <a:pt x="48910" y="19437"/>
                    <a:pt x="48099" y="17007"/>
                  </a:cubicBezTo>
                  <a:cubicBezTo>
                    <a:pt x="46658" y="12534"/>
                    <a:pt x="46325" y="7543"/>
                    <a:pt x="46325" y="3957"/>
                  </a:cubicBezTo>
                  <a:cubicBezTo>
                    <a:pt x="46325" y="2478"/>
                    <a:pt x="46362" y="1221"/>
                    <a:pt x="46436" y="333"/>
                  </a:cubicBezTo>
                  <a:cubicBezTo>
                    <a:pt x="46436" y="259"/>
                    <a:pt x="46399" y="149"/>
                    <a:pt x="46325" y="112"/>
                  </a:cubicBezTo>
                  <a:cubicBezTo>
                    <a:pt x="46288" y="38"/>
                    <a:pt x="46177" y="1"/>
                    <a:pt x="46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37"/>
            <p:cNvSpPr/>
            <p:nvPr/>
          </p:nvSpPr>
          <p:spPr>
            <a:xfrm>
              <a:off x="2357500" y="766675"/>
              <a:ext cx="964950" cy="1349825"/>
            </a:xfrm>
            <a:custGeom>
              <a:rect b="b" l="l" r="r" t="t"/>
              <a:pathLst>
                <a:path extrusionOk="0" h="53993" w="38598">
                  <a:moveTo>
                    <a:pt x="19826" y="0"/>
                  </a:moveTo>
                  <a:cubicBezTo>
                    <a:pt x="15796" y="0"/>
                    <a:pt x="11036" y="1781"/>
                    <a:pt x="7949" y="4294"/>
                  </a:cubicBezTo>
                  <a:lnTo>
                    <a:pt x="7912" y="4368"/>
                  </a:lnTo>
                  <a:cubicBezTo>
                    <a:pt x="0" y="10949"/>
                    <a:pt x="851" y="22262"/>
                    <a:pt x="4511" y="30876"/>
                  </a:cubicBezTo>
                  <a:cubicBezTo>
                    <a:pt x="6581" y="35793"/>
                    <a:pt x="8540" y="40451"/>
                    <a:pt x="11424" y="44888"/>
                  </a:cubicBezTo>
                  <a:cubicBezTo>
                    <a:pt x="14525" y="49586"/>
                    <a:pt x="19218" y="53993"/>
                    <a:pt x="24245" y="53993"/>
                  </a:cubicBezTo>
                  <a:cubicBezTo>
                    <a:pt x="25151" y="53993"/>
                    <a:pt x="26068" y="53849"/>
                    <a:pt x="26989" y="53539"/>
                  </a:cubicBezTo>
                  <a:cubicBezTo>
                    <a:pt x="33052" y="51468"/>
                    <a:pt x="38598" y="35423"/>
                    <a:pt x="38450" y="23334"/>
                  </a:cubicBezTo>
                  <a:cubicBezTo>
                    <a:pt x="38339" y="16383"/>
                    <a:pt x="35677" y="8730"/>
                    <a:pt x="30390" y="3961"/>
                  </a:cubicBezTo>
                  <a:cubicBezTo>
                    <a:pt x="27617" y="1410"/>
                    <a:pt x="23957" y="79"/>
                    <a:pt x="20186" y="5"/>
                  </a:cubicBezTo>
                  <a:cubicBezTo>
                    <a:pt x="20067" y="2"/>
                    <a:pt x="19947" y="0"/>
                    <a:pt x="198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37"/>
            <p:cNvSpPr/>
            <p:nvPr/>
          </p:nvSpPr>
          <p:spPr>
            <a:xfrm>
              <a:off x="2466550" y="1083825"/>
              <a:ext cx="843875" cy="1025025"/>
            </a:xfrm>
            <a:custGeom>
              <a:rect b="b" l="l" r="r" t="t"/>
              <a:pathLst>
                <a:path extrusionOk="0" h="41001" w="33755">
                  <a:moveTo>
                    <a:pt x="21887" y="28579"/>
                  </a:moveTo>
                  <a:cubicBezTo>
                    <a:pt x="22886" y="28579"/>
                    <a:pt x="24327" y="28911"/>
                    <a:pt x="25067" y="29096"/>
                  </a:cubicBezTo>
                  <a:cubicBezTo>
                    <a:pt x="25178" y="29059"/>
                    <a:pt x="25289" y="29022"/>
                    <a:pt x="25326" y="28985"/>
                  </a:cubicBezTo>
                  <a:lnTo>
                    <a:pt x="25363" y="28948"/>
                  </a:lnTo>
                  <a:cubicBezTo>
                    <a:pt x="25400" y="28948"/>
                    <a:pt x="25437" y="28911"/>
                    <a:pt x="25510" y="28911"/>
                  </a:cubicBezTo>
                  <a:cubicBezTo>
                    <a:pt x="25547" y="28911"/>
                    <a:pt x="25621" y="28948"/>
                    <a:pt x="25695" y="28985"/>
                  </a:cubicBezTo>
                  <a:cubicBezTo>
                    <a:pt x="25769" y="29059"/>
                    <a:pt x="25843" y="29170"/>
                    <a:pt x="25806" y="29318"/>
                  </a:cubicBezTo>
                  <a:cubicBezTo>
                    <a:pt x="25806" y="29318"/>
                    <a:pt x="25547" y="30427"/>
                    <a:pt x="24845" y="31684"/>
                  </a:cubicBezTo>
                  <a:cubicBezTo>
                    <a:pt x="24106" y="32978"/>
                    <a:pt x="22923" y="34420"/>
                    <a:pt x="21000" y="35085"/>
                  </a:cubicBezTo>
                  <a:cubicBezTo>
                    <a:pt x="20556" y="35233"/>
                    <a:pt x="20150" y="35307"/>
                    <a:pt x="19706" y="35307"/>
                  </a:cubicBezTo>
                  <a:cubicBezTo>
                    <a:pt x="18005" y="35307"/>
                    <a:pt x="16490" y="34198"/>
                    <a:pt x="15417" y="33126"/>
                  </a:cubicBezTo>
                  <a:cubicBezTo>
                    <a:pt x="14308" y="32054"/>
                    <a:pt x="13643" y="31019"/>
                    <a:pt x="13643" y="30982"/>
                  </a:cubicBezTo>
                  <a:cubicBezTo>
                    <a:pt x="13569" y="30871"/>
                    <a:pt x="13569" y="30760"/>
                    <a:pt x="13643" y="30649"/>
                  </a:cubicBezTo>
                  <a:cubicBezTo>
                    <a:pt x="13680" y="30575"/>
                    <a:pt x="13791" y="30501"/>
                    <a:pt x="13902" y="30501"/>
                  </a:cubicBezTo>
                  <a:cubicBezTo>
                    <a:pt x="13902" y="30501"/>
                    <a:pt x="13939" y="30501"/>
                    <a:pt x="13939" y="30538"/>
                  </a:cubicBezTo>
                  <a:lnTo>
                    <a:pt x="14160" y="30538"/>
                  </a:lnTo>
                  <a:cubicBezTo>
                    <a:pt x="14641" y="30057"/>
                    <a:pt x="15750" y="29059"/>
                    <a:pt x="16601" y="29059"/>
                  </a:cubicBezTo>
                  <a:cubicBezTo>
                    <a:pt x="17710" y="29059"/>
                    <a:pt x="19447" y="29873"/>
                    <a:pt x="19447" y="29873"/>
                  </a:cubicBezTo>
                  <a:cubicBezTo>
                    <a:pt x="19447" y="29873"/>
                    <a:pt x="20261" y="28763"/>
                    <a:pt x="21518" y="28616"/>
                  </a:cubicBezTo>
                  <a:cubicBezTo>
                    <a:pt x="21629" y="28579"/>
                    <a:pt x="21776" y="28579"/>
                    <a:pt x="21887" y="28579"/>
                  </a:cubicBezTo>
                  <a:close/>
                  <a:moveTo>
                    <a:pt x="16896" y="0"/>
                  </a:moveTo>
                  <a:cubicBezTo>
                    <a:pt x="13754" y="0"/>
                    <a:pt x="10242" y="1072"/>
                    <a:pt x="6729" y="3956"/>
                  </a:cubicBezTo>
                  <a:cubicBezTo>
                    <a:pt x="2071" y="7838"/>
                    <a:pt x="518" y="13901"/>
                    <a:pt x="1" y="17044"/>
                  </a:cubicBezTo>
                  <a:cubicBezTo>
                    <a:pt x="149" y="17376"/>
                    <a:pt x="260" y="17746"/>
                    <a:pt x="407" y="18079"/>
                  </a:cubicBezTo>
                  <a:cubicBezTo>
                    <a:pt x="2478" y="22959"/>
                    <a:pt x="4437" y="27654"/>
                    <a:pt x="7321" y="32017"/>
                  </a:cubicBezTo>
                  <a:cubicBezTo>
                    <a:pt x="8874" y="34346"/>
                    <a:pt x="10796" y="36601"/>
                    <a:pt x="12940" y="38265"/>
                  </a:cubicBezTo>
                  <a:cubicBezTo>
                    <a:pt x="15085" y="39929"/>
                    <a:pt x="17451" y="41001"/>
                    <a:pt x="19854" y="41001"/>
                  </a:cubicBezTo>
                  <a:cubicBezTo>
                    <a:pt x="20741" y="41001"/>
                    <a:pt x="21629" y="40853"/>
                    <a:pt x="22553" y="40557"/>
                  </a:cubicBezTo>
                  <a:cubicBezTo>
                    <a:pt x="23921" y="40076"/>
                    <a:pt x="25363" y="38782"/>
                    <a:pt x="26694" y="36860"/>
                  </a:cubicBezTo>
                  <a:cubicBezTo>
                    <a:pt x="28024" y="34938"/>
                    <a:pt x="29244" y="32424"/>
                    <a:pt x="30317" y="29614"/>
                  </a:cubicBezTo>
                  <a:cubicBezTo>
                    <a:pt x="32239" y="24401"/>
                    <a:pt x="33570" y="18116"/>
                    <a:pt x="33755" y="12496"/>
                  </a:cubicBezTo>
                  <a:cubicBezTo>
                    <a:pt x="31648" y="7283"/>
                    <a:pt x="27692" y="3771"/>
                    <a:pt x="24216" y="1886"/>
                  </a:cubicBezTo>
                  <a:cubicBezTo>
                    <a:pt x="22146" y="777"/>
                    <a:pt x="19669" y="0"/>
                    <a:pt x="168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37"/>
            <p:cNvSpPr/>
            <p:nvPr/>
          </p:nvSpPr>
          <p:spPr>
            <a:xfrm>
              <a:off x="2395400" y="758475"/>
              <a:ext cx="930750" cy="1366100"/>
            </a:xfrm>
            <a:custGeom>
              <a:rect b="b" l="l" r="r" t="t"/>
              <a:pathLst>
                <a:path extrusionOk="0" h="54644" w="37230">
                  <a:moveTo>
                    <a:pt x="18670" y="629"/>
                  </a:moveTo>
                  <a:cubicBezTo>
                    <a:pt x="22367" y="703"/>
                    <a:pt x="25953" y="2034"/>
                    <a:pt x="28689" y="4511"/>
                  </a:cubicBezTo>
                  <a:cubicBezTo>
                    <a:pt x="33865" y="9206"/>
                    <a:pt x="36527" y="16785"/>
                    <a:pt x="36601" y="23662"/>
                  </a:cubicBezTo>
                  <a:cubicBezTo>
                    <a:pt x="36638" y="23810"/>
                    <a:pt x="36638" y="23995"/>
                    <a:pt x="36638" y="24179"/>
                  </a:cubicBezTo>
                  <a:cubicBezTo>
                    <a:pt x="36638" y="30132"/>
                    <a:pt x="35270" y="37008"/>
                    <a:pt x="33163" y="42628"/>
                  </a:cubicBezTo>
                  <a:cubicBezTo>
                    <a:pt x="32090" y="45438"/>
                    <a:pt x="30870" y="47952"/>
                    <a:pt x="29540" y="49874"/>
                  </a:cubicBezTo>
                  <a:cubicBezTo>
                    <a:pt x="28209" y="51796"/>
                    <a:pt x="26767" y="53090"/>
                    <a:pt x="25399" y="53571"/>
                  </a:cubicBezTo>
                  <a:cubicBezTo>
                    <a:pt x="24475" y="53867"/>
                    <a:pt x="23587" y="54015"/>
                    <a:pt x="22700" y="54015"/>
                  </a:cubicBezTo>
                  <a:cubicBezTo>
                    <a:pt x="20297" y="54015"/>
                    <a:pt x="17931" y="52943"/>
                    <a:pt x="15786" y="51279"/>
                  </a:cubicBezTo>
                  <a:cubicBezTo>
                    <a:pt x="13642" y="49615"/>
                    <a:pt x="11720" y="47360"/>
                    <a:pt x="10167" y="45031"/>
                  </a:cubicBezTo>
                  <a:cubicBezTo>
                    <a:pt x="7283" y="40668"/>
                    <a:pt x="5324" y="35973"/>
                    <a:pt x="3253" y="31093"/>
                  </a:cubicBezTo>
                  <a:cubicBezTo>
                    <a:pt x="1664" y="27285"/>
                    <a:pt x="592" y="229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3107"/>
                    <a:pt x="1072" y="27470"/>
                    <a:pt x="2699" y="31352"/>
                  </a:cubicBezTo>
                  <a:cubicBezTo>
                    <a:pt x="4769" y="36232"/>
                    <a:pt x="6729" y="40927"/>
                    <a:pt x="9649" y="45401"/>
                  </a:cubicBezTo>
                  <a:cubicBezTo>
                    <a:pt x="11239" y="47767"/>
                    <a:pt x="13199" y="50059"/>
                    <a:pt x="15417" y="51760"/>
                  </a:cubicBezTo>
                  <a:cubicBezTo>
                    <a:pt x="17598" y="53497"/>
                    <a:pt x="20112" y="54643"/>
                    <a:pt x="22700" y="54643"/>
                  </a:cubicBezTo>
                  <a:cubicBezTo>
                    <a:pt x="23661" y="54643"/>
                    <a:pt x="24622" y="54458"/>
                    <a:pt x="25584" y="54126"/>
                  </a:cubicBezTo>
                  <a:cubicBezTo>
                    <a:pt x="27173" y="53608"/>
                    <a:pt x="28652" y="52203"/>
                    <a:pt x="30020" y="50207"/>
                  </a:cubicBezTo>
                  <a:cubicBezTo>
                    <a:pt x="34161" y="44328"/>
                    <a:pt x="37229" y="33237"/>
                    <a:pt x="37229" y="24179"/>
                  </a:cubicBezTo>
                  <a:cubicBezTo>
                    <a:pt x="37229" y="23995"/>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37"/>
            <p:cNvSpPr/>
            <p:nvPr/>
          </p:nvSpPr>
          <p:spPr>
            <a:xfrm>
              <a:off x="2828875" y="1628375"/>
              <a:ext cx="212600" cy="129250"/>
            </a:xfrm>
            <a:custGeom>
              <a:rect b="b" l="l" r="r" t="t"/>
              <a:pathLst>
                <a:path extrusionOk="0" h="5170" w="8504">
                  <a:moveTo>
                    <a:pt x="6880" y="1"/>
                  </a:moveTo>
                  <a:cubicBezTo>
                    <a:pt x="6784" y="1"/>
                    <a:pt x="6682" y="40"/>
                    <a:pt x="6618" y="105"/>
                  </a:cubicBezTo>
                  <a:cubicBezTo>
                    <a:pt x="6544" y="253"/>
                    <a:pt x="6544" y="438"/>
                    <a:pt x="6692" y="549"/>
                  </a:cubicBezTo>
                  <a:cubicBezTo>
                    <a:pt x="6766" y="585"/>
                    <a:pt x="7062" y="881"/>
                    <a:pt x="7357" y="1251"/>
                  </a:cubicBezTo>
                  <a:cubicBezTo>
                    <a:pt x="7616" y="1621"/>
                    <a:pt x="7875" y="2138"/>
                    <a:pt x="7875" y="2619"/>
                  </a:cubicBezTo>
                  <a:cubicBezTo>
                    <a:pt x="7875" y="2730"/>
                    <a:pt x="7875" y="2841"/>
                    <a:pt x="7838" y="2952"/>
                  </a:cubicBezTo>
                  <a:cubicBezTo>
                    <a:pt x="7764" y="3284"/>
                    <a:pt x="7653" y="3469"/>
                    <a:pt x="7579" y="3543"/>
                  </a:cubicBezTo>
                  <a:cubicBezTo>
                    <a:pt x="7468" y="3617"/>
                    <a:pt x="7431" y="3617"/>
                    <a:pt x="7357" y="3617"/>
                  </a:cubicBezTo>
                  <a:cubicBezTo>
                    <a:pt x="7283" y="3617"/>
                    <a:pt x="7173" y="3617"/>
                    <a:pt x="7136" y="3580"/>
                  </a:cubicBezTo>
                  <a:lnTo>
                    <a:pt x="7062" y="3543"/>
                  </a:lnTo>
                  <a:cubicBezTo>
                    <a:pt x="7009" y="3517"/>
                    <a:pt x="6939" y="3491"/>
                    <a:pt x="6875" y="3491"/>
                  </a:cubicBezTo>
                  <a:cubicBezTo>
                    <a:pt x="6849" y="3491"/>
                    <a:pt x="6824" y="3495"/>
                    <a:pt x="6803" y="3506"/>
                  </a:cubicBezTo>
                  <a:cubicBezTo>
                    <a:pt x="6692" y="3506"/>
                    <a:pt x="6655" y="3580"/>
                    <a:pt x="6581" y="3654"/>
                  </a:cubicBezTo>
                  <a:cubicBezTo>
                    <a:pt x="6544" y="3728"/>
                    <a:pt x="6248" y="4172"/>
                    <a:pt x="5065" y="4467"/>
                  </a:cubicBezTo>
                  <a:cubicBezTo>
                    <a:pt x="4732" y="4541"/>
                    <a:pt x="4400" y="4541"/>
                    <a:pt x="4067" y="4541"/>
                  </a:cubicBezTo>
                  <a:cubicBezTo>
                    <a:pt x="3586" y="4541"/>
                    <a:pt x="3180" y="4504"/>
                    <a:pt x="2847" y="4430"/>
                  </a:cubicBezTo>
                  <a:cubicBezTo>
                    <a:pt x="2699" y="4393"/>
                    <a:pt x="2588" y="4357"/>
                    <a:pt x="2477" y="4320"/>
                  </a:cubicBezTo>
                  <a:lnTo>
                    <a:pt x="2403" y="4320"/>
                  </a:lnTo>
                  <a:lnTo>
                    <a:pt x="2366" y="4283"/>
                  </a:lnTo>
                  <a:cubicBezTo>
                    <a:pt x="2292" y="4283"/>
                    <a:pt x="2218" y="4283"/>
                    <a:pt x="2145" y="4320"/>
                  </a:cubicBezTo>
                  <a:cubicBezTo>
                    <a:pt x="2145" y="4320"/>
                    <a:pt x="1886" y="4393"/>
                    <a:pt x="1627" y="4393"/>
                  </a:cubicBezTo>
                  <a:cubicBezTo>
                    <a:pt x="1479" y="4393"/>
                    <a:pt x="1331" y="4393"/>
                    <a:pt x="1183" y="4320"/>
                  </a:cubicBezTo>
                  <a:cubicBezTo>
                    <a:pt x="1035" y="4246"/>
                    <a:pt x="888" y="4135"/>
                    <a:pt x="777" y="3950"/>
                  </a:cubicBezTo>
                  <a:cubicBezTo>
                    <a:pt x="666" y="3802"/>
                    <a:pt x="629" y="3617"/>
                    <a:pt x="629" y="3358"/>
                  </a:cubicBezTo>
                  <a:cubicBezTo>
                    <a:pt x="629" y="2952"/>
                    <a:pt x="777" y="2471"/>
                    <a:pt x="924" y="2064"/>
                  </a:cubicBezTo>
                  <a:cubicBezTo>
                    <a:pt x="1035" y="1879"/>
                    <a:pt x="1109" y="1695"/>
                    <a:pt x="1146" y="1584"/>
                  </a:cubicBezTo>
                  <a:cubicBezTo>
                    <a:pt x="1183" y="1547"/>
                    <a:pt x="1220" y="1473"/>
                    <a:pt x="1220" y="1473"/>
                  </a:cubicBezTo>
                  <a:lnTo>
                    <a:pt x="1257" y="1399"/>
                  </a:lnTo>
                  <a:cubicBezTo>
                    <a:pt x="1331" y="1251"/>
                    <a:pt x="1294" y="1066"/>
                    <a:pt x="1146" y="992"/>
                  </a:cubicBezTo>
                  <a:cubicBezTo>
                    <a:pt x="1097" y="968"/>
                    <a:pt x="1044" y="955"/>
                    <a:pt x="992" y="955"/>
                  </a:cubicBezTo>
                  <a:cubicBezTo>
                    <a:pt x="888" y="955"/>
                    <a:pt x="789" y="1004"/>
                    <a:pt x="740" y="1103"/>
                  </a:cubicBezTo>
                  <a:cubicBezTo>
                    <a:pt x="703" y="1103"/>
                    <a:pt x="555" y="1399"/>
                    <a:pt x="370" y="1842"/>
                  </a:cubicBezTo>
                  <a:cubicBezTo>
                    <a:pt x="185" y="2249"/>
                    <a:pt x="0" y="2804"/>
                    <a:pt x="0" y="3358"/>
                  </a:cubicBezTo>
                  <a:cubicBezTo>
                    <a:pt x="0" y="3691"/>
                    <a:pt x="74" y="4024"/>
                    <a:pt x="259" y="4283"/>
                  </a:cubicBezTo>
                  <a:cubicBezTo>
                    <a:pt x="444" y="4578"/>
                    <a:pt x="666" y="4763"/>
                    <a:pt x="924" y="4874"/>
                  </a:cubicBezTo>
                  <a:cubicBezTo>
                    <a:pt x="1183" y="4985"/>
                    <a:pt x="1405" y="5022"/>
                    <a:pt x="1627" y="5022"/>
                  </a:cubicBezTo>
                  <a:cubicBezTo>
                    <a:pt x="1934" y="5022"/>
                    <a:pt x="2171" y="4951"/>
                    <a:pt x="2287" y="4907"/>
                  </a:cubicBezTo>
                  <a:lnTo>
                    <a:pt x="2287" y="4907"/>
                  </a:lnTo>
                  <a:cubicBezTo>
                    <a:pt x="2545" y="4985"/>
                    <a:pt x="3248" y="5170"/>
                    <a:pt x="4067" y="5170"/>
                  </a:cubicBezTo>
                  <a:cubicBezTo>
                    <a:pt x="4437" y="5170"/>
                    <a:pt x="4806" y="5133"/>
                    <a:pt x="5176" y="5059"/>
                  </a:cubicBezTo>
                  <a:cubicBezTo>
                    <a:pt x="6212" y="4832"/>
                    <a:pt x="6730" y="4432"/>
                    <a:pt x="6966" y="4178"/>
                  </a:cubicBezTo>
                  <a:lnTo>
                    <a:pt x="6966" y="4178"/>
                  </a:lnTo>
                  <a:cubicBezTo>
                    <a:pt x="7072" y="4214"/>
                    <a:pt x="7205" y="4246"/>
                    <a:pt x="7357" y="4246"/>
                  </a:cubicBezTo>
                  <a:cubicBezTo>
                    <a:pt x="7542" y="4246"/>
                    <a:pt x="7801" y="4172"/>
                    <a:pt x="7986" y="3987"/>
                  </a:cubicBezTo>
                  <a:cubicBezTo>
                    <a:pt x="8208" y="3765"/>
                    <a:pt x="8356" y="3469"/>
                    <a:pt x="8430" y="3063"/>
                  </a:cubicBezTo>
                  <a:cubicBezTo>
                    <a:pt x="8466" y="2915"/>
                    <a:pt x="8503" y="2767"/>
                    <a:pt x="8503" y="2619"/>
                  </a:cubicBezTo>
                  <a:cubicBezTo>
                    <a:pt x="8503" y="1879"/>
                    <a:pt x="8134" y="1251"/>
                    <a:pt x="7764" y="807"/>
                  </a:cubicBezTo>
                  <a:cubicBezTo>
                    <a:pt x="7431" y="327"/>
                    <a:pt x="7062" y="68"/>
                    <a:pt x="7062" y="68"/>
                  </a:cubicBezTo>
                  <a:cubicBezTo>
                    <a:pt x="7015" y="21"/>
                    <a:pt x="6949" y="1"/>
                    <a:pt x="68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37"/>
            <p:cNvSpPr/>
            <p:nvPr/>
          </p:nvSpPr>
          <p:spPr>
            <a:xfrm>
              <a:off x="2814075" y="1814925"/>
              <a:ext cx="290250" cy="143775"/>
            </a:xfrm>
            <a:custGeom>
              <a:rect b="b" l="l" r="r" t="t"/>
              <a:pathLst>
                <a:path extrusionOk="0" h="5751" w="11610">
                  <a:moveTo>
                    <a:pt x="11609" y="0"/>
                  </a:moveTo>
                  <a:cubicBezTo>
                    <a:pt x="11609" y="0"/>
                    <a:pt x="8200" y="1857"/>
                    <a:pt x="3239" y="1857"/>
                  </a:cubicBezTo>
                  <a:cubicBezTo>
                    <a:pt x="2220" y="1857"/>
                    <a:pt x="1135" y="1779"/>
                    <a:pt x="1" y="1590"/>
                  </a:cubicBezTo>
                  <a:lnTo>
                    <a:pt x="1" y="1590"/>
                  </a:lnTo>
                  <a:cubicBezTo>
                    <a:pt x="1" y="1590"/>
                    <a:pt x="2638" y="5751"/>
                    <a:pt x="5799" y="5751"/>
                  </a:cubicBezTo>
                  <a:cubicBezTo>
                    <a:pt x="6189" y="5751"/>
                    <a:pt x="6587" y="5688"/>
                    <a:pt x="6988" y="5546"/>
                  </a:cubicBezTo>
                  <a:cubicBezTo>
                    <a:pt x="10648" y="4289"/>
                    <a:pt x="11609" y="0"/>
                    <a:pt x="116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37"/>
            <p:cNvSpPr/>
            <p:nvPr/>
          </p:nvSpPr>
          <p:spPr>
            <a:xfrm>
              <a:off x="2830725" y="1828775"/>
              <a:ext cx="260650" cy="122025"/>
            </a:xfrm>
            <a:custGeom>
              <a:rect b="b" l="l" r="r" t="t"/>
              <a:pathLst>
                <a:path extrusionOk="0" h="4881" w="10426">
                  <a:moveTo>
                    <a:pt x="10426" y="1"/>
                  </a:moveTo>
                  <a:lnTo>
                    <a:pt x="10426" y="1"/>
                  </a:lnTo>
                  <a:cubicBezTo>
                    <a:pt x="9206" y="555"/>
                    <a:pt x="6359" y="1590"/>
                    <a:pt x="2588" y="1590"/>
                  </a:cubicBezTo>
                  <a:cubicBezTo>
                    <a:pt x="1775" y="1590"/>
                    <a:pt x="887" y="1553"/>
                    <a:pt x="0" y="1442"/>
                  </a:cubicBezTo>
                  <a:lnTo>
                    <a:pt x="0" y="1442"/>
                  </a:lnTo>
                  <a:cubicBezTo>
                    <a:pt x="0" y="1442"/>
                    <a:pt x="37" y="1479"/>
                    <a:pt x="37" y="1479"/>
                  </a:cubicBezTo>
                  <a:cubicBezTo>
                    <a:pt x="333" y="1886"/>
                    <a:pt x="740" y="2367"/>
                    <a:pt x="1257" y="2884"/>
                  </a:cubicBezTo>
                  <a:cubicBezTo>
                    <a:pt x="2292" y="3919"/>
                    <a:pt x="3697" y="4881"/>
                    <a:pt x="5139" y="4881"/>
                  </a:cubicBezTo>
                  <a:cubicBezTo>
                    <a:pt x="5509" y="4881"/>
                    <a:pt x="5842" y="4844"/>
                    <a:pt x="6211" y="4696"/>
                  </a:cubicBezTo>
                  <a:cubicBezTo>
                    <a:pt x="7838" y="4141"/>
                    <a:pt x="8910" y="2958"/>
                    <a:pt x="9613" y="1812"/>
                  </a:cubicBezTo>
                  <a:cubicBezTo>
                    <a:pt x="10019" y="1147"/>
                    <a:pt x="10278" y="481"/>
                    <a:pt x="104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37"/>
            <p:cNvSpPr/>
            <p:nvPr/>
          </p:nvSpPr>
          <p:spPr>
            <a:xfrm>
              <a:off x="2805750" y="1806900"/>
              <a:ext cx="306900" cy="159625"/>
            </a:xfrm>
            <a:custGeom>
              <a:rect b="b" l="l" r="r" t="t"/>
              <a:pathLst>
                <a:path extrusionOk="0" h="6385" w="12276">
                  <a:moveTo>
                    <a:pt x="11443" y="879"/>
                  </a:moveTo>
                  <a:cubicBezTo>
                    <a:pt x="11288" y="1343"/>
                    <a:pt x="11019" y="2008"/>
                    <a:pt x="10612" y="2687"/>
                  </a:cubicBezTo>
                  <a:cubicBezTo>
                    <a:pt x="9909" y="3833"/>
                    <a:pt x="8837" y="5016"/>
                    <a:pt x="7210" y="5571"/>
                  </a:cubicBezTo>
                  <a:cubicBezTo>
                    <a:pt x="6841" y="5719"/>
                    <a:pt x="6508" y="5756"/>
                    <a:pt x="6138" y="5756"/>
                  </a:cubicBezTo>
                  <a:cubicBezTo>
                    <a:pt x="4696" y="5756"/>
                    <a:pt x="3291" y="4794"/>
                    <a:pt x="2256" y="3759"/>
                  </a:cubicBezTo>
                  <a:cubicBezTo>
                    <a:pt x="1739" y="3242"/>
                    <a:pt x="1332" y="2761"/>
                    <a:pt x="1036" y="2354"/>
                  </a:cubicBezTo>
                  <a:cubicBezTo>
                    <a:pt x="1024" y="2339"/>
                    <a:pt x="1012" y="2324"/>
                    <a:pt x="1000" y="2309"/>
                  </a:cubicBezTo>
                  <a:lnTo>
                    <a:pt x="1000" y="2309"/>
                  </a:lnTo>
                  <a:cubicBezTo>
                    <a:pt x="1908" y="2419"/>
                    <a:pt x="2771" y="2465"/>
                    <a:pt x="3587" y="2465"/>
                  </a:cubicBezTo>
                  <a:cubicBezTo>
                    <a:pt x="7348" y="2465"/>
                    <a:pt x="10219" y="1410"/>
                    <a:pt x="11443" y="879"/>
                  </a:cubicBezTo>
                  <a:close/>
                  <a:moveTo>
                    <a:pt x="11932" y="1"/>
                  </a:moveTo>
                  <a:cubicBezTo>
                    <a:pt x="11886" y="1"/>
                    <a:pt x="11841" y="10"/>
                    <a:pt x="11795" y="25"/>
                  </a:cubicBezTo>
                  <a:lnTo>
                    <a:pt x="11758" y="62"/>
                  </a:lnTo>
                  <a:cubicBezTo>
                    <a:pt x="11388" y="247"/>
                    <a:pt x="8171" y="1874"/>
                    <a:pt x="3587" y="1874"/>
                  </a:cubicBezTo>
                  <a:cubicBezTo>
                    <a:pt x="2589" y="1874"/>
                    <a:pt x="1517" y="1800"/>
                    <a:pt x="371" y="1615"/>
                  </a:cubicBezTo>
                  <a:cubicBezTo>
                    <a:pt x="343" y="1606"/>
                    <a:pt x="315" y="1601"/>
                    <a:pt x="288" y="1601"/>
                  </a:cubicBezTo>
                  <a:cubicBezTo>
                    <a:pt x="207" y="1601"/>
                    <a:pt x="130" y="1643"/>
                    <a:pt x="75" y="1726"/>
                  </a:cubicBezTo>
                  <a:cubicBezTo>
                    <a:pt x="1" y="1837"/>
                    <a:pt x="1" y="1948"/>
                    <a:pt x="75" y="2059"/>
                  </a:cubicBezTo>
                  <a:cubicBezTo>
                    <a:pt x="75" y="2096"/>
                    <a:pt x="740" y="3131"/>
                    <a:pt x="1849" y="4203"/>
                  </a:cubicBezTo>
                  <a:cubicBezTo>
                    <a:pt x="2922" y="5275"/>
                    <a:pt x="4437" y="6384"/>
                    <a:pt x="6138" y="6384"/>
                  </a:cubicBezTo>
                  <a:cubicBezTo>
                    <a:pt x="6582" y="6384"/>
                    <a:pt x="6988" y="6310"/>
                    <a:pt x="7432" y="6162"/>
                  </a:cubicBezTo>
                  <a:cubicBezTo>
                    <a:pt x="9355" y="5497"/>
                    <a:pt x="10538" y="4055"/>
                    <a:pt x="11277" y="2761"/>
                  </a:cubicBezTo>
                  <a:cubicBezTo>
                    <a:pt x="11979" y="1504"/>
                    <a:pt x="12238" y="395"/>
                    <a:pt x="12238" y="395"/>
                  </a:cubicBezTo>
                  <a:cubicBezTo>
                    <a:pt x="12275" y="247"/>
                    <a:pt x="12201" y="136"/>
                    <a:pt x="12127" y="62"/>
                  </a:cubicBezTo>
                  <a:cubicBezTo>
                    <a:pt x="12062" y="19"/>
                    <a:pt x="11997" y="1"/>
                    <a:pt x="119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37"/>
            <p:cNvSpPr/>
            <p:nvPr/>
          </p:nvSpPr>
          <p:spPr>
            <a:xfrm>
              <a:off x="2814075" y="1798525"/>
              <a:ext cx="290250" cy="66100"/>
            </a:xfrm>
            <a:custGeom>
              <a:rect b="b" l="l" r="r" t="t"/>
              <a:pathLst>
                <a:path extrusionOk="0" h="2644" w="11610">
                  <a:moveTo>
                    <a:pt x="8052" y="0"/>
                  </a:moveTo>
                  <a:cubicBezTo>
                    <a:pt x="7895" y="0"/>
                    <a:pt x="7749" y="9"/>
                    <a:pt x="7617" y="28"/>
                  </a:cubicBezTo>
                  <a:cubicBezTo>
                    <a:pt x="6360" y="175"/>
                    <a:pt x="5546" y="1285"/>
                    <a:pt x="5546" y="1285"/>
                  </a:cubicBezTo>
                  <a:cubicBezTo>
                    <a:pt x="5546" y="1285"/>
                    <a:pt x="3809" y="471"/>
                    <a:pt x="2700" y="471"/>
                  </a:cubicBezTo>
                  <a:cubicBezTo>
                    <a:pt x="1590" y="471"/>
                    <a:pt x="1" y="2246"/>
                    <a:pt x="1" y="2246"/>
                  </a:cubicBezTo>
                  <a:cubicBezTo>
                    <a:pt x="1" y="2246"/>
                    <a:pt x="1748" y="2643"/>
                    <a:pt x="4072" y="2643"/>
                  </a:cubicBezTo>
                  <a:cubicBezTo>
                    <a:pt x="6397" y="2643"/>
                    <a:pt x="9299" y="2246"/>
                    <a:pt x="11609" y="656"/>
                  </a:cubicBezTo>
                  <a:cubicBezTo>
                    <a:pt x="11609" y="656"/>
                    <a:pt x="9433" y="0"/>
                    <a:pt x="80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37"/>
            <p:cNvSpPr/>
            <p:nvPr/>
          </p:nvSpPr>
          <p:spPr>
            <a:xfrm>
              <a:off x="2814075" y="1798275"/>
              <a:ext cx="290250" cy="65650"/>
            </a:xfrm>
            <a:custGeom>
              <a:rect b="b" l="l" r="r" t="t"/>
              <a:pathLst>
                <a:path extrusionOk="0" h="2626" w="11610">
                  <a:moveTo>
                    <a:pt x="7986" y="1"/>
                  </a:moveTo>
                  <a:cubicBezTo>
                    <a:pt x="7875" y="1"/>
                    <a:pt x="7728" y="1"/>
                    <a:pt x="7617" y="38"/>
                  </a:cubicBezTo>
                  <a:cubicBezTo>
                    <a:pt x="6360" y="185"/>
                    <a:pt x="5546" y="1295"/>
                    <a:pt x="5546" y="1295"/>
                  </a:cubicBezTo>
                  <a:cubicBezTo>
                    <a:pt x="5546" y="1295"/>
                    <a:pt x="3809" y="481"/>
                    <a:pt x="2700" y="481"/>
                  </a:cubicBezTo>
                  <a:cubicBezTo>
                    <a:pt x="1590" y="481"/>
                    <a:pt x="1" y="2256"/>
                    <a:pt x="1" y="2256"/>
                  </a:cubicBezTo>
                  <a:cubicBezTo>
                    <a:pt x="1" y="2256"/>
                    <a:pt x="1738" y="2625"/>
                    <a:pt x="4067" y="2625"/>
                  </a:cubicBezTo>
                  <a:cubicBezTo>
                    <a:pt x="6397" y="2625"/>
                    <a:pt x="9280" y="2256"/>
                    <a:pt x="11609" y="666"/>
                  </a:cubicBezTo>
                  <a:cubicBezTo>
                    <a:pt x="11609" y="666"/>
                    <a:pt x="9354" y="1"/>
                    <a:pt x="798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37"/>
            <p:cNvSpPr/>
            <p:nvPr/>
          </p:nvSpPr>
          <p:spPr>
            <a:xfrm>
              <a:off x="2805750" y="1790875"/>
              <a:ext cx="305975" cy="81375"/>
            </a:xfrm>
            <a:custGeom>
              <a:rect b="b" l="l" r="r" t="t"/>
              <a:pathLst>
                <a:path extrusionOk="0" h="3255" w="12239">
                  <a:moveTo>
                    <a:pt x="8319" y="592"/>
                  </a:moveTo>
                  <a:cubicBezTo>
                    <a:pt x="8985" y="592"/>
                    <a:pt x="9872" y="777"/>
                    <a:pt x="10575" y="925"/>
                  </a:cubicBezTo>
                  <a:cubicBezTo>
                    <a:pt x="10806" y="971"/>
                    <a:pt x="11009" y="1018"/>
                    <a:pt x="11183" y="1064"/>
                  </a:cubicBezTo>
                  <a:lnTo>
                    <a:pt x="11183" y="1064"/>
                  </a:lnTo>
                  <a:cubicBezTo>
                    <a:pt x="9062" y="2285"/>
                    <a:pt x="6499" y="2626"/>
                    <a:pt x="4400" y="2626"/>
                  </a:cubicBezTo>
                  <a:cubicBezTo>
                    <a:pt x="3254" y="2626"/>
                    <a:pt x="2256" y="2552"/>
                    <a:pt x="1517" y="2441"/>
                  </a:cubicBezTo>
                  <a:cubicBezTo>
                    <a:pt x="1309" y="2418"/>
                    <a:pt x="1116" y="2380"/>
                    <a:pt x="955" y="2346"/>
                  </a:cubicBezTo>
                  <a:lnTo>
                    <a:pt x="955" y="2346"/>
                  </a:lnTo>
                  <a:cubicBezTo>
                    <a:pt x="1146" y="2167"/>
                    <a:pt x="1393" y="1947"/>
                    <a:pt x="1665" y="1738"/>
                  </a:cubicBezTo>
                  <a:cubicBezTo>
                    <a:pt x="1886" y="1554"/>
                    <a:pt x="2145" y="1406"/>
                    <a:pt x="2404" y="1295"/>
                  </a:cubicBezTo>
                  <a:cubicBezTo>
                    <a:pt x="2626" y="1184"/>
                    <a:pt x="2848" y="1110"/>
                    <a:pt x="3033" y="1110"/>
                  </a:cubicBezTo>
                  <a:cubicBezTo>
                    <a:pt x="3513" y="1110"/>
                    <a:pt x="4216" y="1295"/>
                    <a:pt x="4770" y="1480"/>
                  </a:cubicBezTo>
                  <a:cubicBezTo>
                    <a:pt x="5066" y="1591"/>
                    <a:pt x="5288" y="1664"/>
                    <a:pt x="5473" y="1738"/>
                  </a:cubicBezTo>
                  <a:cubicBezTo>
                    <a:pt x="5584" y="1775"/>
                    <a:pt x="5657" y="1812"/>
                    <a:pt x="5694" y="1849"/>
                  </a:cubicBezTo>
                  <a:lnTo>
                    <a:pt x="5768" y="1886"/>
                  </a:lnTo>
                  <a:cubicBezTo>
                    <a:pt x="5796" y="1896"/>
                    <a:pt x="5828" y="1900"/>
                    <a:pt x="5863" y="1900"/>
                  </a:cubicBezTo>
                  <a:cubicBezTo>
                    <a:pt x="5965" y="1900"/>
                    <a:pt x="6083" y="1859"/>
                    <a:pt x="6138" y="1775"/>
                  </a:cubicBezTo>
                  <a:cubicBezTo>
                    <a:pt x="6175" y="1701"/>
                    <a:pt x="6397" y="1443"/>
                    <a:pt x="6693" y="1184"/>
                  </a:cubicBezTo>
                  <a:cubicBezTo>
                    <a:pt x="7025" y="925"/>
                    <a:pt x="7469" y="703"/>
                    <a:pt x="7987" y="629"/>
                  </a:cubicBezTo>
                  <a:cubicBezTo>
                    <a:pt x="8098" y="592"/>
                    <a:pt x="8208" y="592"/>
                    <a:pt x="8319" y="592"/>
                  </a:cubicBezTo>
                  <a:close/>
                  <a:moveTo>
                    <a:pt x="7913" y="1"/>
                  </a:moveTo>
                  <a:cubicBezTo>
                    <a:pt x="7210" y="112"/>
                    <a:pt x="6619" y="444"/>
                    <a:pt x="6249" y="777"/>
                  </a:cubicBezTo>
                  <a:cubicBezTo>
                    <a:pt x="6067" y="941"/>
                    <a:pt x="5921" y="1095"/>
                    <a:pt x="5820" y="1210"/>
                  </a:cubicBezTo>
                  <a:lnTo>
                    <a:pt x="5820" y="1210"/>
                  </a:lnTo>
                  <a:cubicBezTo>
                    <a:pt x="5634" y="1135"/>
                    <a:pt x="5339" y="1018"/>
                    <a:pt x="4992" y="888"/>
                  </a:cubicBezTo>
                  <a:cubicBezTo>
                    <a:pt x="4400" y="703"/>
                    <a:pt x="3661" y="481"/>
                    <a:pt x="3033" y="481"/>
                  </a:cubicBezTo>
                  <a:cubicBezTo>
                    <a:pt x="2663" y="481"/>
                    <a:pt x="2330" y="629"/>
                    <a:pt x="1997" y="814"/>
                  </a:cubicBezTo>
                  <a:cubicBezTo>
                    <a:pt x="999" y="1332"/>
                    <a:pt x="112" y="2330"/>
                    <a:pt x="112" y="2330"/>
                  </a:cubicBezTo>
                  <a:cubicBezTo>
                    <a:pt x="38" y="2404"/>
                    <a:pt x="1" y="2515"/>
                    <a:pt x="38" y="2626"/>
                  </a:cubicBezTo>
                  <a:cubicBezTo>
                    <a:pt x="75" y="2737"/>
                    <a:pt x="149" y="2811"/>
                    <a:pt x="260" y="2848"/>
                  </a:cubicBezTo>
                  <a:cubicBezTo>
                    <a:pt x="260" y="2848"/>
                    <a:pt x="2034" y="3254"/>
                    <a:pt x="4400" y="3254"/>
                  </a:cubicBezTo>
                  <a:cubicBezTo>
                    <a:pt x="6767" y="3254"/>
                    <a:pt x="9724" y="2848"/>
                    <a:pt x="12090" y="1221"/>
                  </a:cubicBezTo>
                  <a:cubicBezTo>
                    <a:pt x="12201" y="1147"/>
                    <a:pt x="12238" y="1036"/>
                    <a:pt x="12238" y="888"/>
                  </a:cubicBezTo>
                  <a:cubicBezTo>
                    <a:pt x="12201" y="777"/>
                    <a:pt x="12127" y="703"/>
                    <a:pt x="12016" y="666"/>
                  </a:cubicBezTo>
                  <a:cubicBezTo>
                    <a:pt x="12016" y="666"/>
                    <a:pt x="11462" y="481"/>
                    <a:pt x="10722" y="334"/>
                  </a:cubicBezTo>
                  <a:cubicBezTo>
                    <a:pt x="9983" y="149"/>
                    <a:pt x="9059" y="1"/>
                    <a:pt x="8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37"/>
            <p:cNvSpPr/>
            <p:nvPr/>
          </p:nvSpPr>
          <p:spPr>
            <a:xfrm>
              <a:off x="3056225" y="1479400"/>
              <a:ext cx="52725" cy="99850"/>
            </a:xfrm>
            <a:custGeom>
              <a:rect b="b" l="l" r="r" t="t"/>
              <a:pathLst>
                <a:path extrusionOk="0" h="3994" w="2109">
                  <a:moveTo>
                    <a:pt x="999" y="1"/>
                  </a:moveTo>
                  <a:cubicBezTo>
                    <a:pt x="445" y="38"/>
                    <a:pt x="1" y="925"/>
                    <a:pt x="38" y="2034"/>
                  </a:cubicBezTo>
                  <a:cubicBezTo>
                    <a:pt x="38" y="3106"/>
                    <a:pt x="519" y="3994"/>
                    <a:pt x="1073" y="3994"/>
                  </a:cubicBezTo>
                  <a:cubicBezTo>
                    <a:pt x="1665" y="3957"/>
                    <a:pt x="2108" y="3069"/>
                    <a:pt x="2071" y="1960"/>
                  </a:cubicBezTo>
                  <a:cubicBezTo>
                    <a:pt x="2071" y="888"/>
                    <a:pt x="1591" y="1"/>
                    <a:pt x="9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37"/>
            <p:cNvSpPr/>
            <p:nvPr/>
          </p:nvSpPr>
          <p:spPr>
            <a:xfrm>
              <a:off x="2738300" y="1507125"/>
              <a:ext cx="52700" cy="99850"/>
            </a:xfrm>
            <a:custGeom>
              <a:rect b="b" l="l" r="r" t="t"/>
              <a:pathLst>
                <a:path extrusionOk="0" h="3994" w="2108">
                  <a:moveTo>
                    <a:pt x="998" y="1"/>
                  </a:moveTo>
                  <a:cubicBezTo>
                    <a:pt x="444" y="38"/>
                    <a:pt x="0" y="925"/>
                    <a:pt x="37" y="2034"/>
                  </a:cubicBezTo>
                  <a:cubicBezTo>
                    <a:pt x="37" y="3106"/>
                    <a:pt x="518" y="3994"/>
                    <a:pt x="1109" y="3994"/>
                  </a:cubicBezTo>
                  <a:cubicBezTo>
                    <a:pt x="1664" y="3957"/>
                    <a:pt x="2107" y="3069"/>
                    <a:pt x="2070" y="1997"/>
                  </a:cubicBezTo>
                  <a:cubicBezTo>
                    <a:pt x="2070" y="888"/>
                    <a:pt x="1590" y="1"/>
                    <a:pt x="9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37"/>
            <p:cNvSpPr/>
            <p:nvPr/>
          </p:nvSpPr>
          <p:spPr>
            <a:xfrm>
              <a:off x="2618125" y="1404550"/>
              <a:ext cx="187650" cy="83925"/>
            </a:xfrm>
            <a:custGeom>
              <a:rect b="b" l="l" r="r" t="t"/>
              <a:pathLst>
                <a:path extrusionOk="0" h="3357" w="7506">
                  <a:moveTo>
                    <a:pt x="6138" y="0"/>
                  </a:moveTo>
                  <a:cubicBezTo>
                    <a:pt x="3883" y="0"/>
                    <a:pt x="2367" y="702"/>
                    <a:pt x="1406" y="1442"/>
                  </a:cubicBezTo>
                  <a:cubicBezTo>
                    <a:pt x="482" y="2144"/>
                    <a:pt x="112" y="2884"/>
                    <a:pt x="75" y="2921"/>
                  </a:cubicBezTo>
                  <a:cubicBezTo>
                    <a:pt x="1" y="3069"/>
                    <a:pt x="75" y="3253"/>
                    <a:pt x="223" y="3327"/>
                  </a:cubicBezTo>
                  <a:cubicBezTo>
                    <a:pt x="262" y="3347"/>
                    <a:pt x="305" y="3356"/>
                    <a:pt x="347" y="3356"/>
                  </a:cubicBezTo>
                  <a:cubicBezTo>
                    <a:pt x="462" y="3356"/>
                    <a:pt x="575" y="3288"/>
                    <a:pt x="629" y="3180"/>
                  </a:cubicBezTo>
                  <a:cubicBezTo>
                    <a:pt x="666" y="3143"/>
                    <a:pt x="1036" y="2477"/>
                    <a:pt x="1886" y="1849"/>
                  </a:cubicBezTo>
                  <a:cubicBezTo>
                    <a:pt x="2737" y="1220"/>
                    <a:pt x="4068" y="629"/>
                    <a:pt x="6138" y="629"/>
                  </a:cubicBezTo>
                  <a:cubicBezTo>
                    <a:pt x="6471" y="629"/>
                    <a:pt x="6804" y="629"/>
                    <a:pt x="7173" y="666"/>
                  </a:cubicBezTo>
                  <a:cubicBezTo>
                    <a:pt x="7321" y="666"/>
                    <a:pt x="7506" y="555"/>
                    <a:pt x="7506" y="370"/>
                  </a:cubicBezTo>
                  <a:cubicBezTo>
                    <a:pt x="7506" y="222"/>
                    <a:pt x="7395" y="74"/>
                    <a:pt x="7210" y="37"/>
                  </a:cubicBezTo>
                  <a:cubicBezTo>
                    <a:pt x="6840" y="0"/>
                    <a:pt x="6508" y="0"/>
                    <a:pt x="613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37"/>
            <p:cNvSpPr/>
            <p:nvPr/>
          </p:nvSpPr>
          <p:spPr>
            <a:xfrm>
              <a:off x="2980450" y="1388825"/>
              <a:ext cx="199675" cy="71950"/>
            </a:xfrm>
            <a:custGeom>
              <a:rect b="b" l="l" r="r" t="t"/>
              <a:pathLst>
                <a:path extrusionOk="0" h="2878" w="7987">
                  <a:moveTo>
                    <a:pt x="2958" y="1"/>
                  </a:moveTo>
                  <a:cubicBezTo>
                    <a:pt x="1368" y="1"/>
                    <a:pt x="222" y="518"/>
                    <a:pt x="222" y="555"/>
                  </a:cubicBezTo>
                  <a:cubicBezTo>
                    <a:pt x="37" y="629"/>
                    <a:pt x="0" y="777"/>
                    <a:pt x="37" y="962"/>
                  </a:cubicBezTo>
                  <a:cubicBezTo>
                    <a:pt x="92" y="1070"/>
                    <a:pt x="205" y="1139"/>
                    <a:pt x="320" y="1139"/>
                  </a:cubicBezTo>
                  <a:cubicBezTo>
                    <a:pt x="362" y="1139"/>
                    <a:pt x="404" y="1129"/>
                    <a:pt x="444" y="1110"/>
                  </a:cubicBezTo>
                  <a:lnTo>
                    <a:pt x="481" y="1110"/>
                  </a:lnTo>
                  <a:cubicBezTo>
                    <a:pt x="555" y="1073"/>
                    <a:pt x="1627" y="629"/>
                    <a:pt x="2958" y="629"/>
                  </a:cubicBezTo>
                  <a:cubicBezTo>
                    <a:pt x="4326" y="629"/>
                    <a:pt x="5990" y="1073"/>
                    <a:pt x="7395" y="2773"/>
                  </a:cubicBezTo>
                  <a:cubicBezTo>
                    <a:pt x="7459" y="2838"/>
                    <a:pt x="7548" y="2877"/>
                    <a:pt x="7641" y="2877"/>
                  </a:cubicBezTo>
                  <a:cubicBezTo>
                    <a:pt x="7708" y="2877"/>
                    <a:pt x="7776" y="2857"/>
                    <a:pt x="7838" y="2810"/>
                  </a:cubicBezTo>
                  <a:cubicBezTo>
                    <a:pt x="7986" y="2699"/>
                    <a:pt x="7986" y="2515"/>
                    <a:pt x="7875" y="2367"/>
                  </a:cubicBezTo>
                  <a:cubicBezTo>
                    <a:pt x="6359" y="518"/>
                    <a:pt x="4437" y="1"/>
                    <a:pt x="29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37"/>
            <p:cNvSpPr/>
            <p:nvPr/>
          </p:nvSpPr>
          <p:spPr>
            <a:xfrm>
              <a:off x="2362125" y="766675"/>
              <a:ext cx="956625" cy="758050"/>
            </a:xfrm>
            <a:custGeom>
              <a:rect b="b" l="l" r="r" t="t"/>
              <a:pathLst>
                <a:path extrusionOk="0" h="30322" w="38265">
                  <a:moveTo>
                    <a:pt x="19641" y="0"/>
                  </a:moveTo>
                  <a:cubicBezTo>
                    <a:pt x="15611" y="0"/>
                    <a:pt x="10851" y="1781"/>
                    <a:pt x="7764" y="4294"/>
                  </a:cubicBezTo>
                  <a:lnTo>
                    <a:pt x="7727" y="4368"/>
                  </a:lnTo>
                  <a:cubicBezTo>
                    <a:pt x="0" y="10801"/>
                    <a:pt x="629" y="21744"/>
                    <a:pt x="4067" y="30321"/>
                  </a:cubicBezTo>
                  <a:cubicBezTo>
                    <a:pt x="4474" y="27401"/>
                    <a:pt x="5952" y="20783"/>
                    <a:pt x="10906" y="16642"/>
                  </a:cubicBezTo>
                  <a:cubicBezTo>
                    <a:pt x="14418" y="13746"/>
                    <a:pt x="17918" y="12680"/>
                    <a:pt x="21094" y="12680"/>
                  </a:cubicBezTo>
                  <a:cubicBezTo>
                    <a:pt x="23837" y="12680"/>
                    <a:pt x="26337" y="13475"/>
                    <a:pt x="28393" y="14572"/>
                  </a:cubicBezTo>
                  <a:cubicBezTo>
                    <a:pt x="32017" y="16531"/>
                    <a:pt x="36194" y="20265"/>
                    <a:pt x="38191" y="25922"/>
                  </a:cubicBezTo>
                  <a:cubicBezTo>
                    <a:pt x="38265" y="25034"/>
                    <a:pt x="38265" y="24184"/>
                    <a:pt x="38265" y="23334"/>
                  </a:cubicBezTo>
                  <a:cubicBezTo>
                    <a:pt x="38154" y="16383"/>
                    <a:pt x="35492" y="8730"/>
                    <a:pt x="30205" y="3961"/>
                  </a:cubicBezTo>
                  <a:cubicBezTo>
                    <a:pt x="27432" y="1410"/>
                    <a:pt x="23772" y="79"/>
                    <a:pt x="20001" y="5"/>
                  </a:cubicBezTo>
                  <a:cubicBezTo>
                    <a:pt x="19882" y="2"/>
                    <a:pt x="19762" y="0"/>
                    <a:pt x="1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37"/>
            <p:cNvSpPr/>
            <p:nvPr/>
          </p:nvSpPr>
          <p:spPr>
            <a:xfrm>
              <a:off x="2402775" y="765875"/>
              <a:ext cx="915975" cy="758850"/>
            </a:xfrm>
            <a:custGeom>
              <a:rect b="b" l="l" r="r" t="t"/>
              <a:pathLst>
                <a:path extrusionOk="0" h="30354" w="36639">
                  <a:moveTo>
                    <a:pt x="18116" y="0"/>
                  </a:moveTo>
                  <a:cubicBezTo>
                    <a:pt x="14050" y="0"/>
                    <a:pt x="9243" y="1775"/>
                    <a:pt x="6138" y="4326"/>
                  </a:cubicBezTo>
                  <a:lnTo>
                    <a:pt x="6101" y="4400"/>
                  </a:lnTo>
                  <a:cubicBezTo>
                    <a:pt x="1701" y="8060"/>
                    <a:pt x="1" y="13199"/>
                    <a:pt x="1" y="18523"/>
                  </a:cubicBezTo>
                  <a:cubicBezTo>
                    <a:pt x="1" y="22552"/>
                    <a:pt x="962" y="26656"/>
                    <a:pt x="2441" y="30353"/>
                  </a:cubicBezTo>
                  <a:cubicBezTo>
                    <a:pt x="2848" y="27433"/>
                    <a:pt x="4326" y="20815"/>
                    <a:pt x="9280" y="16674"/>
                  </a:cubicBezTo>
                  <a:cubicBezTo>
                    <a:pt x="12793" y="13790"/>
                    <a:pt x="16305" y="12718"/>
                    <a:pt x="19447" y="12718"/>
                  </a:cubicBezTo>
                  <a:cubicBezTo>
                    <a:pt x="22220" y="12718"/>
                    <a:pt x="24697" y="13495"/>
                    <a:pt x="26767" y="14604"/>
                  </a:cubicBezTo>
                  <a:cubicBezTo>
                    <a:pt x="30391" y="16563"/>
                    <a:pt x="34568" y="20297"/>
                    <a:pt x="36565" y="25954"/>
                  </a:cubicBezTo>
                  <a:cubicBezTo>
                    <a:pt x="36602" y="25214"/>
                    <a:pt x="36639" y="24512"/>
                    <a:pt x="36639" y="23846"/>
                  </a:cubicBezTo>
                  <a:cubicBezTo>
                    <a:pt x="36639" y="23662"/>
                    <a:pt x="36639" y="23514"/>
                    <a:pt x="36639" y="23366"/>
                  </a:cubicBezTo>
                  <a:cubicBezTo>
                    <a:pt x="36528" y="16415"/>
                    <a:pt x="33866" y="8762"/>
                    <a:pt x="28579" y="3993"/>
                  </a:cubicBezTo>
                  <a:cubicBezTo>
                    <a:pt x="25806" y="1442"/>
                    <a:pt x="22146" y="111"/>
                    <a:pt x="18375" y="37"/>
                  </a:cubicBezTo>
                  <a:cubicBezTo>
                    <a:pt x="18301" y="0"/>
                    <a:pt x="18190" y="0"/>
                    <a:pt x="181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37"/>
            <p:cNvSpPr/>
            <p:nvPr/>
          </p:nvSpPr>
          <p:spPr>
            <a:xfrm>
              <a:off x="2395400" y="758475"/>
              <a:ext cx="930750" cy="773825"/>
            </a:xfrm>
            <a:custGeom>
              <a:rect b="b" l="l" r="r" t="t"/>
              <a:pathLst>
                <a:path extrusionOk="0" h="30953" w="37230">
                  <a:moveTo>
                    <a:pt x="18670" y="629"/>
                  </a:moveTo>
                  <a:cubicBezTo>
                    <a:pt x="22367" y="703"/>
                    <a:pt x="25953" y="2034"/>
                    <a:pt x="28689" y="4511"/>
                  </a:cubicBezTo>
                  <a:cubicBezTo>
                    <a:pt x="33865" y="9206"/>
                    <a:pt x="36527" y="16785"/>
                    <a:pt x="36601" y="23662"/>
                  </a:cubicBezTo>
                  <a:cubicBezTo>
                    <a:pt x="36638" y="23810"/>
                    <a:pt x="36638" y="23958"/>
                    <a:pt x="36638" y="24142"/>
                  </a:cubicBezTo>
                  <a:cubicBezTo>
                    <a:pt x="36638" y="24359"/>
                    <a:pt x="36634" y="24579"/>
                    <a:pt x="36627" y="24801"/>
                  </a:cubicBezTo>
                  <a:lnTo>
                    <a:pt x="36627" y="24801"/>
                  </a:lnTo>
                  <a:cubicBezTo>
                    <a:pt x="34452" y="19811"/>
                    <a:pt x="30612" y="16444"/>
                    <a:pt x="27210" y="14641"/>
                  </a:cubicBezTo>
                  <a:cubicBezTo>
                    <a:pt x="25103" y="13532"/>
                    <a:pt x="22552" y="12718"/>
                    <a:pt x="19742" y="12718"/>
                  </a:cubicBezTo>
                  <a:cubicBezTo>
                    <a:pt x="19691" y="12718"/>
                    <a:pt x="19639" y="12718"/>
                    <a:pt x="19587" y="12718"/>
                  </a:cubicBezTo>
                  <a:cubicBezTo>
                    <a:pt x="16411" y="12718"/>
                    <a:pt x="12883" y="13838"/>
                    <a:pt x="9391" y="16748"/>
                  </a:cubicBezTo>
                  <a:cubicBezTo>
                    <a:pt x="4897" y="20487"/>
                    <a:pt x="3226" y="26176"/>
                    <a:pt x="2622" y="29478"/>
                  </a:cubicBezTo>
                  <a:lnTo>
                    <a:pt x="2622" y="29478"/>
                  </a:lnTo>
                  <a:cubicBezTo>
                    <a:pt x="1378" y="26095"/>
                    <a:pt x="592" y="22396"/>
                    <a:pt x="592" y="18819"/>
                  </a:cubicBezTo>
                  <a:cubicBezTo>
                    <a:pt x="629" y="13569"/>
                    <a:pt x="2255" y="8541"/>
                    <a:pt x="6581" y="4918"/>
                  </a:cubicBezTo>
                  <a:lnTo>
                    <a:pt x="6655" y="4881"/>
                  </a:lnTo>
                  <a:cubicBezTo>
                    <a:pt x="9686" y="2367"/>
                    <a:pt x="14456" y="629"/>
                    <a:pt x="18411" y="629"/>
                  </a:cubicBezTo>
                  <a:close/>
                  <a:moveTo>
                    <a:pt x="18411" y="1"/>
                  </a:moveTo>
                  <a:cubicBezTo>
                    <a:pt x="14271" y="1"/>
                    <a:pt x="9428" y="1775"/>
                    <a:pt x="6248" y="4400"/>
                  </a:cubicBezTo>
                  <a:lnTo>
                    <a:pt x="6174" y="4437"/>
                  </a:lnTo>
                  <a:lnTo>
                    <a:pt x="6174" y="4474"/>
                  </a:lnTo>
                  <a:cubicBezTo>
                    <a:pt x="1701" y="8208"/>
                    <a:pt x="0" y="13421"/>
                    <a:pt x="0" y="18819"/>
                  </a:cubicBezTo>
                  <a:cubicBezTo>
                    <a:pt x="0" y="22885"/>
                    <a:pt x="961" y="27026"/>
                    <a:pt x="2477" y="30760"/>
                  </a:cubicBezTo>
                  <a:cubicBezTo>
                    <a:pt x="2509" y="30856"/>
                    <a:pt x="2624" y="30952"/>
                    <a:pt x="2727" y="30952"/>
                  </a:cubicBezTo>
                  <a:cubicBezTo>
                    <a:pt x="2742" y="30952"/>
                    <a:pt x="2758" y="30950"/>
                    <a:pt x="2773" y="30945"/>
                  </a:cubicBezTo>
                  <a:cubicBezTo>
                    <a:pt x="2921" y="30945"/>
                    <a:pt x="3032" y="30834"/>
                    <a:pt x="3069" y="30686"/>
                  </a:cubicBezTo>
                  <a:cubicBezTo>
                    <a:pt x="3438" y="27802"/>
                    <a:pt x="4917" y="21259"/>
                    <a:pt x="9797" y="17229"/>
                  </a:cubicBezTo>
                  <a:cubicBezTo>
                    <a:pt x="13235" y="14345"/>
                    <a:pt x="16637" y="13310"/>
                    <a:pt x="19742" y="13310"/>
                  </a:cubicBezTo>
                  <a:cubicBezTo>
                    <a:pt x="22441" y="13310"/>
                    <a:pt x="24918" y="14086"/>
                    <a:pt x="26915" y="15195"/>
                  </a:cubicBezTo>
                  <a:cubicBezTo>
                    <a:pt x="30501" y="17081"/>
                    <a:pt x="34604" y="20778"/>
                    <a:pt x="36601" y="26324"/>
                  </a:cubicBezTo>
                  <a:cubicBezTo>
                    <a:pt x="36638" y="26472"/>
                    <a:pt x="36786" y="26545"/>
                    <a:pt x="36934" y="26545"/>
                  </a:cubicBezTo>
                  <a:cubicBezTo>
                    <a:pt x="37082" y="26509"/>
                    <a:pt x="37192" y="26398"/>
                    <a:pt x="37192" y="26250"/>
                  </a:cubicBezTo>
                  <a:cubicBezTo>
                    <a:pt x="37229" y="25547"/>
                    <a:pt x="37229" y="24808"/>
                    <a:pt x="37229" y="24142"/>
                  </a:cubicBezTo>
                  <a:cubicBezTo>
                    <a:pt x="37229" y="23958"/>
                    <a:pt x="37229" y="23810"/>
                    <a:pt x="37229" y="23662"/>
                  </a:cubicBezTo>
                  <a:cubicBezTo>
                    <a:pt x="37155" y="16637"/>
                    <a:pt x="34420" y="8910"/>
                    <a:pt x="29096" y="4067"/>
                  </a:cubicBezTo>
                  <a:cubicBezTo>
                    <a:pt x="26249" y="1442"/>
                    <a:pt x="22515" y="74"/>
                    <a:pt x="186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37"/>
            <p:cNvSpPr/>
            <p:nvPr/>
          </p:nvSpPr>
          <p:spPr>
            <a:xfrm>
              <a:off x="2412950" y="1071800"/>
              <a:ext cx="186725" cy="151600"/>
            </a:xfrm>
            <a:custGeom>
              <a:rect b="b" l="l" r="r" t="t"/>
              <a:pathLst>
                <a:path extrusionOk="0" h="6064" w="7469">
                  <a:moveTo>
                    <a:pt x="296" y="1"/>
                  </a:moveTo>
                  <a:cubicBezTo>
                    <a:pt x="111" y="1"/>
                    <a:pt x="0" y="148"/>
                    <a:pt x="0" y="333"/>
                  </a:cubicBezTo>
                  <a:cubicBezTo>
                    <a:pt x="0" y="370"/>
                    <a:pt x="111" y="1775"/>
                    <a:pt x="925" y="3180"/>
                  </a:cubicBezTo>
                  <a:cubicBezTo>
                    <a:pt x="1368" y="3919"/>
                    <a:pt x="1960" y="4622"/>
                    <a:pt x="2810" y="5176"/>
                  </a:cubicBezTo>
                  <a:cubicBezTo>
                    <a:pt x="3698" y="5731"/>
                    <a:pt x="4807" y="6064"/>
                    <a:pt x="6212" y="6064"/>
                  </a:cubicBezTo>
                  <a:cubicBezTo>
                    <a:pt x="6544" y="6064"/>
                    <a:pt x="6840" y="6064"/>
                    <a:pt x="7173" y="6027"/>
                  </a:cubicBezTo>
                  <a:cubicBezTo>
                    <a:pt x="7321" y="5990"/>
                    <a:pt x="7469" y="5842"/>
                    <a:pt x="7432" y="5694"/>
                  </a:cubicBezTo>
                  <a:cubicBezTo>
                    <a:pt x="7432" y="5509"/>
                    <a:pt x="7284" y="5398"/>
                    <a:pt x="7099" y="5398"/>
                  </a:cubicBezTo>
                  <a:cubicBezTo>
                    <a:pt x="6803" y="5435"/>
                    <a:pt x="6507" y="5472"/>
                    <a:pt x="6212" y="5472"/>
                  </a:cubicBezTo>
                  <a:cubicBezTo>
                    <a:pt x="4918" y="5472"/>
                    <a:pt x="3919" y="5140"/>
                    <a:pt x="3143" y="4659"/>
                  </a:cubicBezTo>
                  <a:cubicBezTo>
                    <a:pt x="1997" y="3919"/>
                    <a:pt x="1368" y="2847"/>
                    <a:pt x="1036" y="1923"/>
                  </a:cubicBezTo>
                  <a:cubicBezTo>
                    <a:pt x="851" y="1479"/>
                    <a:pt x="740" y="1036"/>
                    <a:pt x="666" y="740"/>
                  </a:cubicBezTo>
                  <a:cubicBezTo>
                    <a:pt x="666" y="592"/>
                    <a:pt x="629" y="481"/>
                    <a:pt x="629" y="407"/>
                  </a:cubicBezTo>
                  <a:lnTo>
                    <a:pt x="629" y="333"/>
                  </a:lnTo>
                  <a:lnTo>
                    <a:pt x="629" y="296"/>
                  </a:lnTo>
                  <a:cubicBezTo>
                    <a:pt x="592" y="111"/>
                    <a:pt x="444" y="1"/>
                    <a:pt x="2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37"/>
            <p:cNvSpPr/>
            <p:nvPr/>
          </p:nvSpPr>
          <p:spPr>
            <a:xfrm>
              <a:off x="2476725" y="948875"/>
              <a:ext cx="202425" cy="210750"/>
            </a:xfrm>
            <a:custGeom>
              <a:rect b="b" l="l" r="r" t="t"/>
              <a:pathLst>
                <a:path extrusionOk="0" h="8430" w="8097">
                  <a:moveTo>
                    <a:pt x="333" y="0"/>
                  </a:moveTo>
                  <a:cubicBezTo>
                    <a:pt x="148" y="0"/>
                    <a:pt x="0" y="111"/>
                    <a:pt x="0" y="296"/>
                  </a:cubicBezTo>
                  <a:cubicBezTo>
                    <a:pt x="0" y="296"/>
                    <a:pt x="0" y="407"/>
                    <a:pt x="0" y="555"/>
                  </a:cubicBezTo>
                  <a:cubicBezTo>
                    <a:pt x="0" y="1257"/>
                    <a:pt x="74" y="3217"/>
                    <a:pt x="999" y="4992"/>
                  </a:cubicBezTo>
                  <a:cubicBezTo>
                    <a:pt x="1479" y="5879"/>
                    <a:pt x="2145" y="6766"/>
                    <a:pt x="3143" y="7395"/>
                  </a:cubicBezTo>
                  <a:cubicBezTo>
                    <a:pt x="4141" y="8023"/>
                    <a:pt x="5435" y="8430"/>
                    <a:pt x="7099" y="8430"/>
                  </a:cubicBezTo>
                  <a:cubicBezTo>
                    <a:pt x="7321" y="8430"/>
                    <a:pt x="7542" y="8393"/>
                    <a:pt x="7801" y="8393"/>
                  </a:cubicBezTo>
                  <a:cubicBezTo>
                    <a:pt x="7949" y="8393"/>
                    <a:pt x="8097" y="8245"/>
                    <a:pt x="8060" y="8060"/>
                  </a:cubicBezTo>
                  <a:cubicBezTo>
                    <a:pt x="8060" y="7912"/>
                    <a:pt x="7912" y="7764"/>
                    <a:pt x="7764" y="7764"/>
                  </a:cubicBezTo>
                  <a:cubicBezTo>
                    <a:pt x="7542" y="7801"/>
                    <a:pt x="7321" y="7801"/>
                    <a:pt x="7099" y="7801"/>
                  </a:cubicBezTo>
                  <a:cubicBezTo>
                    <a:pt x="5546" y="7801"/>
                    <a:pt x="4363" y="7432"/>
                    <a:pt x="3476" y="6877"/>
                  </a:cubicBezTo>
                  <a:cubicBezTo>
                    <a:pt x="2145" y="6027"/>
                    <a:pt x="1442" y="4696"/>
                    <a:pt x="1036" y="3476"/>
                  </a:cubicBezTo>
                  <a:cubicBezTo>
                    <a:pt x="666" y="2219"/>
                    <a:pt x="592" y="1073"/>
                    <a:pt x="592" y="555"/>
                  </a:cubicBezTo>
                  <a:cubicBezTo>
                    <a:pt x="592" y="481"/>
                    <a:pt x="592" y="407"/>
                    <a:pt x="592" y="370"/>
                  </a:cubicBezTo>
                  <a:lnTo>
                    <a:pt x="592" y="333"/>
                  </a:lnTo>
                  <a:cubicBezTo>
                    <a:pt x="629" y="148"/>
                    <a:pt x="481" y="0"/>
                    <a:pt x="3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37"/>
            <p:cNvSpPr/>
            <p:nvPr/>
          </p:nvSpPr>
          <p:spPr>
            <a:xfrm>
              <a:off x="2547900" y="866825"/>
              <a:ext cx="254200" cy="232725"/>
            </a:xfrm>
            <a:custGeom>
              <a:rect b="b" l="l" r="r" t="t"/>
              <a:pathLst>
                <a:path extrusionOk="0" h="9309" w="10168">
                  <a:moveTo>
                    <a:pt x="346" y="0"/>
                  </a:moveTo>
                  <a:cubicBezTo>
                    <a:pt x="304" y="0"/>
                    <a:pt x="262" y="9"/>
                    <a:pt x="222" y="29"/>
                  </a:cubicBezTo>
                  <a:cubicBezTo>
                    <a:pt x="74" y="103"/>
                    <a:pt x="0" y="251"/>
                    <a:pt x="74" y="436"/>
                  </a:cubicBezTo>
                  <a:cubicBezTo>
                    <a:pt x="74" y="436"/>
                    <a:pt x="924" y="2580"/>
                    <a:pt x="2588" y="4761"/>
                  </a:cubicBezTo>
                  <a:cubicBezTo>
                    <a:pt x="3401" y="5870"/>
                    <a:pt x="4437" y="6980"/>
                    <a:pt x="5620" y="7830"/>
                  </a:cubicBezTo>
                  <a:cubicBezTo>
                    <a:pt x="6840" y="8680"/>
                    <a:pt x="8245" y="9272"/>
                    <a:pt x="9834" y="9309"/>
                  </a:cubicBezTo>
                  <a:cubicBezTo>
                    <a:pt x="10019" y="9309"/>
                    <a:pt x="10167" y="9161"/>
                    <a:pt x="10167" y="9013"/>
                  </a:cubicBezTo>
                  <a:cubicBezTo>
                    <a:pt x="10167" y="8828"/>
                    <a:pt x="10019" y="8680"/>
                    <a:pt x="9871" y="8680"/>
                  </a:cubicBezTo>
                  <a:cubicBezTo>
                    <a:pt x="8429" y="8643"/>
                    <a:pt x="7135" y="8126"/>
                    <a:pt x="5989" y="7312"/>
                  </a:cubicBezTo>
                  <a:cubicBezTo>
                    <a:pt x="4289" y="6129"/>
                    <a:pt x="2921" y="4318"/>
                    <a:pt x="2034" y="2839"/>
                  </a:cubicBezTo>
                  <a:cubicBezTo>
                    <a:pt x="1553" y="2099"/>
                    <a:pt x="1220" y="1434"/>
                    <a:pt x="998" y="953"/>
                  </a:cubicBezTo>
                  <a:cubicBezTo>
                    <a:pt x="850" y="732"/>
                    <a:pt x="777" y="510"/>
                    <a:pt x="703" y="399"/>
                  </a:cubicBezTo>
                  <a:cubicBezTo>
                    <a:pt x="703" y="325"/>
                    <a:pt x="666" y="288"/>
                    <a:pt x="666" y="251"/>
                  </a:cubicBezTo>
                  <a:lnTo>
                    <a:pt x="629" y="177"/>
                  </a:lnTo>
                  <a:cubicBezTo>
                    <a:pt x="575" y="69"/>
                    <a:pt x="461" y="0"/>
                    <a:pt x="3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37"/>
            <p:cNvSpPr/>
            <p:nvPr/>
          </p:nvSpPr>
          <p:spPr>
            <a:xfrm>
              <a:off x="2789125" y="769900"/>
              <a:ext cx="105400" cy="317825"/>
            </a:xfrm>
            <a:custGeom>
              <a:rect b="b" l="l" r="r" t="t"/>
              <a:pathLst>
                <a:path extrusionOk="0" h="12713" w="4216">
                  <a:moveTo>
                    <a:pt x="364" y="1"/>
                  </a:moveTo>
                  <a:cubicBezTo>
                    <a:pt x="280" y="1"/>
                    <a:pt x="191" y="39"/>
                    <a:pt x="111" y="98"/>
                  </a:cubicBezTo>
                  <a:cubicBezTo>
                    <a:pt x="0" y="246"/>
                    <a:pt x="37" y="431"/>
                    <a:pt x="148" y="542"/>
                  </a:cubicBezTo>
                  <a:cubicBezTo>
                    <a:pt x="333" y="727"/>
                    <a:pt x="3624" y="3832"/>
                    <a:pt x="3587" y="9156"/>
                  </a:cubicBezTo>
                  <a:cubicBezTo>
                    <a:pt x="3587" y="10154"/>
                    <a:pt x="3476" y="11189"/>
                    <a:pt x="3217" y="12335"/>
                  </a:cubicBezTo>
                  <a:cubicBezTo>
                    <a:pt x="3180" y="12483"/>
                    <a:pt x="3291" y="12668"/>
                    <a:pt x="3476" y="12705"/>
                  </a:cubicBezTo>
                  <a:cubicBezTo>
                    <a:pt x="3495" y="12710"/>
                    <a:pt x="3515" y="12712"/>
                    <a:pt x="3534" y="12712"/>
                  </a:cubicBezTo>
                  <a:cubicBezTo>
                    <a:pt x="3669" y="12712"/>
                    <a:pt x="3813" y="12607"/>
                    <a:pt x="3845" y="12446"/>
                  </a:cubicBezTo>
                  <a:cubicBezTo>
                    <a:pt x="4104" y="11300"/>
                    <a:pt x="4215" y="10191"/>
                    <a:pt x="4215" y="9156"/>
                  </a:cubicBezTo>
                  <a:cubicBezTo>
                    <a:pt x="4215" y="6272"/>
                    <a:pt x="3291" y="4017"/>
                    <a:pt x="2404" y="2464"/>
                  </a:cubicBezTo>
                  <a:cubicBezTo>
                    <a:pt x="1479" y="911"/>
                    <a:pt x="592" y="98"/>
                    <a:pt x="555" y="98"/>
                  </a:cubicBezTo>
                  <a:cubicBezTo>
                    <a:pt x="503" y="29"/>
                    <a:pt x="436" y="1"/>
                    <a:pt x="3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37"/>
            <p:cNvSpPr/>
            <p:nvPr/>
          </p:nvSpPr>
          <p:spPr>
            <a:xfrm>
              <a:off x="3008175" y="797525"/>
              <a:ext cx="96150" cy="329525"/>
            </a:xfrm>
            <a:custGeom>
              <a:rect b="b" l="l" r="r" t="t"/>
              <a:pathLst>
                <a:path extrusionOk="0" h="13181" w="3846">
                  <a:moveTo>
                    <a:pt x="349" y="1"/>
                  </a:moveTo>
                  <a:cubicBezTo>
                    <a:pt x="249" y="1"/>
                    <a:pt x="142" y="50"/>
                    <a:pt x="74" y="139"/>
                  </a:cubicBezTo>
                  <a:cubicBezTo>
                    <a:pt x="1" y="250"/>
                    <a:pt x="1" y="472"/>
                    <a:pt x="148" y="546"/>
                  </a:cubicBezTo>
                  <a:lnTo>
                    <a:pt x="185" y="583"/>
                  </a:lnTo>
                  <a:cubicBezTo>
                    <a:pt x="333" y="731"/>
                    <a:pt x="1110" y="1359"/>
                    <a:pt x="1812" y="2468"/>
                  </a:cubicBezTo>
                  <a:cubicBezTo>
                    <a:pt x="2551" y="3540"/>
                    <a:pt x="3217" y="5056"/>
                    <a:pt x="3217" y="6942"/>
                  </a:cubicBezTo>
                  <a:cubicBezTo>
                    <a:pt x="3217" y="8568"/>
                    <a:pt x="2699" y="10528"/>
                    <a:pt x="1184" y="12709"/>
                  </a:cubicBezTo>
                  <a:cubicBezTo>
                    <a:pt x="1110" y="12820"/>
                    <a:pt x="1147" y="13042"/>
                    <a:pt x="1258" y="13116"/>
                  </a:cubicBezTo>
                  <a:cubicBezTo>
                    <a:pt x="1316" y="13160"/>
                    <a:pt x="1380" y="13180"/>
                    <a:pt x="1443" y="13180"/>
                  </a:cubicBezTo>
                  <a:cubicBezTo>
                    <a:pt x="1540" y="13180"/>
                    <a:pt x="1634" y="13131"/>
                    <a:pt x="1701" y="13042"/>
                  </a:cubicBezTo>
                  <a:cubicBezTo>
                    <a:pt x="3254" y="10787"/>
                    <a:pt x="3845" y="8716"/>
                    <a:pt x="3845" y="6942"/>
                  </a:cubicBezTo>
                  <a:cubicBezTo>
                    <a:pt x="3845" y="4797"/>
                    <a:pt x="2995" y="3060"/>
                    <a:pt x="2182" y="1877"/>
                  </a:cubicBezTo>
                  <a:cubicBezTo>
                    <a:pt x="1368" y="731"/>
                    <a:pt x="555" y="102"/>
                    <a:pt x="518" y="65"/>
                  </a:cubicBezTo>
                  <a:cubicBezTo>
                    <a:pt x="474" y="21"/>
                    <a:pt x="413" y="1"/>
                    <a:pt x="3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37"/>
            <p:cNvSpPr/>
            <p:nvPr/>
          </p:nvSpPr>
          <p:spPr>
            <a:xfrm>
              <a:off x="3163450" y="1008025"/>
              <a:ext cx="75825" cy="198750"/>
            </a:xfrm>
            <a:custGeom>
              <a:rect b="b" l="l" r="r" t="t"/>
              <a:pathLst>
                <a:path extrusionOk="0" h="7950" w="3033">
                  <a:moveTo>
                    <a:pt x="2699" y="1"/>
                  </a:moveTo>
                  <a:cubicBezTo>
                    <a:pt x="2515" y="38"/>
                    <a:pt x="2404" y="185"/>
                    <a:pt x="2404" y="333"/>
                  </a:cubicBezTo>
                  <a:cubicBezTo>
                    <a:pt x="2404" y="592"/>
                    <a:pt x="2441" y="851"/>
                    <a:pt x="2441" y="1073"/>
                  </a:cubicBezTo>
                  <a:cubicBezTo>
                    <a:pt x="2441" y="3069"/>
                    <a:pt x="1849" y="4659"/>
                    <a:pt x="1258" y="5768"/>
                  </a:cubicBezTo>
                  <a:cubicBezTo>
                    <a:pt x="962" y="6323"/>
                    <a:pt x="666" y="6729"/>
                    <a:pt x="444" y="6988"/>
                  </a:cubicBezTo>
                  <a:cubicBezTo>
                    <a:pt x="333" y="7136"/>
                    <a:pt x="259" y="7247"/>
                    <a:pt x="185" y="7321"/>
                  </a:cubicBezTo>
                  <a:lnTo>
                    <a:pt x="111" y="7395"/>
                  </a:lnTo>
                  <a:lnTo>
                    <a:pt x="111" y="7432"/>
                  </a:lnTo>
                  <a:cubicBezTo>
                    <a:pt x="1" y="7543"/>
                    <a:pt x="1" y="7727"/>
                    <a:pt x="111" y="7838"/>
                  </a:cubicBezTo>
                  <a:cubicBezTo>
                    <a:pt x="167" y="7912"/>
                    <a:pt x="241" y="7949"/>
                    <a:pt x="319" y="7949"/>
                  </a:cubicBezTo>
                  <a:cubicBezTo>
                    <a:pt x="398" y="7949"/>
                    <a:pt x="481" y="7912"/>
                    <a:pt x="555" y="7838"/>
                  </a:cubicBezTo>
                  <a:cubicBezTo>
                    <a:pt x="555" y="7838"/>
                    <a:pt x="3032" y="5361"/>
                    <a:pt x="3032" y="1073"/>
                  </a:cubicBezTo>
                  <a:cubicBezTo>
                    <a:pt x="3032" y="814"/>
                    <a:pt x="3032" y="555"/>
                    <a:pt x="3032" y="296"/>
                  </a:cubicBezTo>
                  <a:cubicBezTo>
                    <a:pt x="2995" y="148"/>
                    <a:pt x="2847" y="1"/>
                    <a:pt x="26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37"/>
            <p:cNvSpPr/>
            <p:nvPr/>
          </p:nvSpPr>
          <p:spPr>
            <a:xfrm>
              <a:off x="3098750" y="2625175"/>
              <a:ext cx="1443725" cy="1942225"/>
            </a:xfrm>
            <a:custGeom>
              <a:rect b="b" l="l" r="r" t="t"/>
              <a:pathLst>
                <a:path extrusionOk="0" h="77689" w="57749">
                  <a:moveTo>
                    <a:pt x="26992" y="1"/>
                  </a:moveTo>
                  <a:cubicBezTo>
                    <a:pt x="22788" y="1"/>
                    <a:pt x="13098" y="970"/>
                    <a:pt x="6914" y="7186"/>
                  </a:cubicBezTo>
                  <a:cubicBezTo>
                    <a:pt x="6914" y="7186"/>
                    <a:pt x="2515" y="12805"/>
                    <a:pt x="1258" y="23490"/>
                  </a:cubicBezTo>
                  <a:cubicBezTo>
                    <a:pt x="1" y="34174"/>
                    <a:pt x="1442" y="77689"/>
                    <a:pt x="1442" y="77689"/>
                  </a:cubicBezTo>
                  <a:lnTo>
                    <a:pt x="57749" y="74435"/>
                  </a:lnTo>
                  <a:cubicBezTo>
                    <a:pt x="57749" y="74435"/>
                    <a:pt x="46251" y="20791"/>
                    <a:pt x="41851" y="11770"/>
                  </a:cubicBezTo>
                  <a:cubicBezTo>
                    <a:pt x="37452" y="2786"/>
                    <a:pt x="31167" y="272"/>
                    <a:pt x="28468" y="50"/>
                  </a:cubicBezTo>
                  <a:cubicBezTo>
                    <a:pt x="28115" y="22"/>
                    <a:pt x="27614" y="1"/>
                    <a:pt x="269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37"/>
            <p:cNvSpPr/>
            <p:nvPr/>
          </p:nvSpPr>
          <p:spPr>
            <a:xfrm>
              <a:off x="3109850" y="2618100"/>
              <a:ext cx="1440950" cy="1957625"/>
            </a:xfrm>
            <a:custGeom>
              <a:rect b="b" l="l" r="r" t="t"/>
              <a:pathLst>
                <a:path extrusionOk="0" h="78305" w="57638">
                  <a:moveTo>
                    <a:pt x="26582" y="592"/>
                  </a:moveTo>
                  <a:cubicBezTo>
                    <a:pt x="27174" y="592"/>
                    <a:pt x="27654" y="629"/>
                    <a:pt x="27987" y="629"/>
                  </a:cubicBezTo>
                  <a:cubicBezTo>
                    <a:pt x="29281" y="740"/>
                    <a:pt x="31499" y="1405"/>
                    <a:pt x="33902" y="3143"/>
                  </a:cubicBezTo>
                  <a:cubicBezTo>
                    <a:pt x="36305" y="4918"/>
                    <a:pt x="38967" y="7727"/>
                    <a:pt x="41149" y="12201"/>
                  </a:cubicBezTo>
                  <a:cubicBezTo>
                    <a:pt x="42221" y="14382"/>
                    <a:pt x="43773" y="19447"/>
                    <a:pt x="45437" y="25732"/>
                  </a:cubicBezTo>
                  <a:cubicBezTo>
                    <a:pt x="47988" y="35160"/>
                    <a:pt x="50872" y="47434"/>
                    <a:pt x="53127" y="57342"/>
                  </a:cubicBezTo>
                  <a:cubicBezTo>
                    <a:pt x="54273" y="62296"/>
                    <a:pt x="55234" y="66659"/>
                    <a:pt x="55900" y="69801"/>
                  </a:cubicBezTo>
                  <a:cubicBezTo>
                    <a:pt x="56270" y="71354"/>
                    <a:pt x="56528" y="72611"/>
                    <a:pt x="56713" y="73461"/>
                  </a:cubicBezTo>
                  <a:cubicBezTo>
                    <a:pt x="56805" y="73886"/>
                    <a:pt x="56879" y="74218"/>
                    <a:pt x="56930" y="74444"/>
                  </a:cubicBezTo>
                  <a:lnTo>
                    <a:pt x="56930" y="74444"/>
                  </a:lnTo>
                  <a:lnTo>
                    <a:pt x="1322" y="77657"/>
                  </a:lnTo>
                  <a:lnTo>
                    <a:pt x="1322" y="77657"/>
                  </a:lnTo>
                  <a:cubicBezTo>
                    <a:pt x="1307" y="77139"/>
                    <a:pt x="1273" y="75999"/>
                    <a:pt x="1220" y="74386"/>
                  </a:cubicBezTo>
                  <a:cubicBezTo>
                    <a:pt x="998" y="67620"/>
                    <a:pt x="592" y="52536"/>
                    <a:pt x="592" y="40188"/>
                  </a:cubicBezTo>
                  <a:cubicBezTo>
                    <a:pt x="592" y="33163"/>
                    <a:pt x="740" y="26989"/>
                    <a:pt x="1109" y="23810"/>
                  </a:cubicBezTo>
                  <a:cubicBezTo>
                    <a:pt x="1738" y="18523"/>
                    <a:pt x="3143" y="14456"/>
                    <a:pt x="4400" y="11757"/>
                  </a:cubicBezTo>
                  <a:cubicBezTo>
                    <a:pt x="4991" y="10389"/>
                    <a:pt x="5583" y="9354"/>
                    <a:pt x="6026" y="8652"/>
                  </a:cubicBezTo>
                  <a:cubicBezTo>
                    <a:pt x="6211" y="8319"/>
                    <a:pt x="6396" y="8060"/>
                    <a:pt x="6507" y="7912"/>
                  </a:cubicBezTo>
                  <a:cubicBezTo>
                    <a:pt x="6581" y="7801"/>
                    <a:pt x="6618" y="7727"/>
                    <a:pt x="6655" y="7690"/>
                  </a:cubicBezTo>
                  <a:lnTo>
                    <a:pt x="6673" y="7672"/>
                  </a:lnTo>
                  <a:lnTo>
                    <a:pt x="6673" y="7672"/>
                  </a:lnTo>
                  <a:lnTo>
                    <a:pt x="6692" y="7690"/>
                  </a:lnTo>
                  <a:cubicBezTo>
                    <a:pt x="9724" y="4622"/>
                    <a:pt x="13679" y="2847"/>
                    <a:pt x="17376" y="1849"/>
                  </a:cubicBezTo>
                  <a:cubicBezTo>
                    <a:pt x="21074" y="851"/>
                    <a:pt x="24512" y="592"/>
                    <a:pt x="26582" y="592"/>
                  </a:cubicBezTo>
                  <a:close/>
                  <a:moveTo>
                    <a:pt x="26582" y="1"/>
                  </a:moveTo>
                  <a:cubicBezTo>
                    <a:pt x="24475" y="1"/>
                    <a:pt x="20963" y="222"/>
                    <a:pt x="17192" y="1258"/>
                  </a:cubicBezTo>
                  <a:cubicBezTo>
                    <a:pt x="13421" y="2256"/>
                    <a:pt x="9391" y="4067"/>
                    <a:pt x="6248" y="7247"/>
                  </a:cubicBezTo>
                  <a:lnTo>
                    <a:pt x="6211" y="7247"/>
                  </a:lnTo>
                  <a:cubicBezTo>
                    <a:pt x="6174" y="7284"/>
                    <a:pt x="1775" y="13014"/>
                    <a:pt x="518" y="23736"/>
                  </a:cubicBezTo>
                  <a:cubicBezTo>
                    <a:pt x="111" y="26989"/>
                    <a:pt x="0" y="33126"/>
                    <a:pt x="0" y="40188"/>
                  </a:cubicBezTo>
                  <a:cubicBezTo>
                    <a:pt x="0" y="56677"/>
                    <a:pt x="703" y="78009"/>
                    <a:pt x="703" y="78009"/>
                  </a:cubicBezTo>
                  <a:cubicBezTo>
                    <a:pt x="703" y="78083"/>
                    <a:pt x="740" y="78157"/>
                    <a:pt x="814" y="78231"/>
                  </a:cubicBezTo>
                  <a:cubicBezTo>
                    <a:pt x="851" y="78268"/>
                    <a:pt x="962" y="78305"/>
                    <a:pt x="1035" y="78305"/>
                  </a:cubicBezTo>
                  <a:lnTo>
                    <a:pt x="57342" y="75051"/>
                  </a:lnTo>
                  <a:cubicBezTo>
                    <a:pt x="57416" y="75014"/>
                    <a:pt x="57490" y="74977"/>
                    <a:pt x="57563" y="74903"/>
                  </a:cubicBezTo>
                  <a:cubicBezTo>
                    <a:pt x="57600" y="74829"/>
                    <a:pt x="57637" y="74755"/>
                    <a:pt x="57600" y="74681"/>
                  </a:cubicBezTo>
                  <a:cubicBezTo>
                    <a:pt x="57600" y="74681"/>
                    <a:pt x="54717" y="61261"/>
                    <a:pt x="51315" y="46695"/>
                  </a:cubicBezTo>
                  <a:cubicBezTo>
                    <a:pt x="49578" y="39411"/>
                    <a:pt x="47729" y="31869"/>
                    <a:pt x="46029" y="25584"/>
                  </a:cubicBezTo>
                  <a:cubicBezTo>
                    <a:pt x="44328" y="19262"/>
                    <a:pt x="42812" y="14234"/>
                    <a:pt x="41703" y="11905"/>
                  </a:cubicBezTo>
                  <a:cubicBezTo>
                    <a:pt x="39485" y="7395"/>
                    <a:pt x="36749" y="4474"/>
                    <a:pt x="34272" y="2662"/>
                  </a:cubicBezTo>
                  <a:cubicBezTo>
                    <a:pt x="31758" y="851"/>
                    <a:pt x="29466" y="148"/>
                    <a:pt x="28024" y="38"/>
                  </a:cubicBezTo>
                  <a:cubicBezTo>
                    <a:pt x="27691" y="1"/>
                    <a:pt x="27174" y="1"/>
                    <a:pt x="265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37"/>
            <p:cNvSpPr/>
            <p:nvPr/>
          </p:nvSpPr>
          <p:spPr>
            <a:xfrm>
              <a:off x="3163450" y="3439150"/>
              <a:ext cx="191350" cy="241775"/>
            </a:xfrm>
            <a:custGeom>
              <a:rect b="b" l="l" r="r" t="t"/>
              <a:pathLst>
                <a:path extrusionOk="0" h="9671" w="7654">
                  <a:moveTo>
                    <a:pt x="1684" y="1"/>
                  </a:moveTo>
                  <a:cubicBezTo>
                    <a:pt x="776" y="1"/>
                    <a:pt x="1" y="458"/>
                    <a:pt x="1" y="2022"/>
                  </a:cubicBezTo>
                  <a:cubicBezTo>
                    <a:pt x="1" y="5793"/>
                    <a:pt x="3069" y="9157"/>
                    <a:pt x="4511" y="9564"/>
                  </a:cubicBezTo>
                  <a:cubicBezTo>
                    <a:pt x="4776" y="9637"/>
                    <a:pt x="5034" y="9671"/>
                    <a:pt x="5281" y="9671"/>
                  </a:cubicBezTo>
                  <a:cubicBezTo>
                    <a:pt x="6407" y="9671"/>
                    <a:pt x="7287" y="8965"/>
                    <a:pt x="7469" y="8085"/>
                  </a:cubicBezTo>
                  <a:cubicBezTo>
                    <a:pt x="7653" y="7050"/>
                    <a:pt x="4511" y="913"/>
                    <a:pt x="4511" y="913"/>
                  </a:cubicBezTo>
                  <a:cubicBezTo>
                    <a:pt x="4511" y="913"/>
                    <a:pt x="2965" y="1"/>
                    <a:pt x="16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37"/>
            <p:cNvSpPr/>
            <p:nvPr/>
          </p:nvSpPr>
          <p:spPr>
            <a:xfrm>
              <a:off x="3156050" y="3431450"/>
              <a:ext cx="201525" cy="256975"/>
            </a:xfrm>
            <a:custGeom>
              <a:rect b="b" l="l" r="r" t="t"/>
              <a:pathLst>
                <a:path extrusionOk="0" h="10279" w="8061">
                  <a:moveTo>
                    <a:pt x="1997" y="629"/>
                  </a:moveTo>
                  <a:cubicBezTo>
                    <a:pt x="2552" y="629"/>
                    <a:pt x="3254" y="814"/>
                    <a:pt x="3772" y="1036"/>
                  </a:cubicBezTo>
                  <a:cubicBezTo>
                    <a:pt x="4031" y="1147"/>
                    <a:pt x="4252" y="1258"/>
                    <a:pt x="4400" y="1332"/>
                  </a:cubicBezTo>
                  <a:cubicBezTo>
                    <a:pt x="4474" y="1406"/>
                    <a:pt x="4548" y="1406"/>
                    <a:pt x="4585" y="1443"/>
                  </a:cubicBezTo>
                  <a:lnTo>
                    <a:pt x="4589" y="1445"/>
                  </a:lnTo>
                  <a:lnTo>
                    <a:pt x="4589" y="1445"/>
                  </a:lnTo>
                  <a:cubicBezTo>
                    <a:pt x="4658" y="1573"/>
                    <a:pt x="4806" y="1857"/>
                    <a:pt x="4992" y="2256"/>
                  </a:cubicBezTo>
                  <a:cubicBezTo>
                    <a:pt x="5399" y="3106"/>
                    <a:pt x="6027" y="4400"/>
                    <a:pt x="6545" y="5583"/>
                  </a:cubicBezTo>
                  <a:cubicBezTo>
                    <a:pt x="6803" y="6175"/>
                    <a:pt x="7025" y="6766"/>
                    <a:pt x="7210" y="7247"/>
                  </a:cubicBezTo>
                  <a:cubicBezTo>
                    <a:pt x="7358" y="7728"/>
                    <a:pt x="7469" y="8134"/>
                    <a:pt x="7432" y="8282"/>
                  </a:cubicBezTo>
                  <a:lnTo>
                    <a:pt x="7432" y="8356"/>
                  </a:lnTo>
                  <a:cubicBezTo>
                    <a:pt x="7321" y="9022"/>
                    <a:pt x="6582" y="9687"/>
                    <a:pt x="5583" y="9687"/>
                  </a:cubicBezTo>
                  <a:cubicBezTo>
                    <a:pt x="5362" y="9687"/>
                    <a:pt x="5140" y="9650"/>
                    <a:pt x="4918" y="9576"/>
                  </a:cubicBezTo>
                  <a:cubicBezTo>
                    <a:pt x="4622" y="9502"/>
                    <a:pt x="4178" y="9243"/>
                    <a:pt x="3698" y="8800"/>
                  </a:cubicBezTo>
                  <a:cubicBezTo>
                    <a:pt x="2293" y="7580"/>
                    <a:pt x="592" y="5029"/>
                    <a:pt x="629" y="2330"/>
                  </a:cubicBezTo>
                  <a:cubicBezTo>
                    <a:pt x="629" y="1591"/>
                    <a:pt x="814" y="1184"/>
                    <a:pt x="1036" y="962"/>
                  </a:cubicBezTo>
                  <a:cubicBezTo>
                    <a:pt x="1258" y="740"/>
                    <a:pt x="1591" y="629"/>
                    <a:pt x="1997" y="629"/>
                  </a:cubicBezTo>
                  <a:close/>
                  <a:moveTo>
                    <a:pt x="1997" y="1"/>
                  </a:moveTo>
                  <a:cubicBezTo>
                    <a:pt x="1480" y="1"/>
                    <a:pt x="962" y="149"/>
                    <a:pt x="592" y="518"/>
                  </a:cubicBezTo>
                  <a:cubicBezTo>
                    <a:pt x="223" y="925"/>
                    <a:pt x="1" y="1517"/>
                    <a:pt x="1" y="2330"/>
                  </a:cubicBezTo>
                  <a:cubicBezTo>
                    <a:pt x="1" y="4289"/>
                    <a:pt x="777" y="6138"/>
                    <a:pt x="1775" y="7543"/>
                  </a:cubicBezTo>
                  <a:cubicBezTo>
                    <a:pt x="2256" y="8245"/>
                    <a:pt x="2774" y="8837"/>
                    <a:pt x="3291" y="9280"/>
                  </a:cubicBezTo>
                  <a:cubicBezTo>
                    <a:pt x="3809" y="9724"/>
                    <a:pt x="4289" y="10057"/>
                    <a:pt x="4733" y="10168"/>
                  </a:cubicBezTo>
                  <a:cubicBezTo>
                    <a:pt x="5029" y="10242"/>
                    <a:pt x="5325" y="10279"/>
                    <a:pt x="5583" y="10279"/>
                  </a:cubicBezTo>
                  <a:cubicBezTo>
                    <a:pt x="6840" y="10279"/>
                    <a:pt x="7839" y="9502"/>
                    <a:pt x="8060" y="8467"/>
                  </a:cubicBezTo>
                  <a:cubicBezTo>
                    <a:pt x="8060" y="8393"/>
                    <a:pt x="8060" y="8356"/>
                    <a:pt x="8060" y="8282"/>
                  </a:cubicBezTo>
                  <a:cubicBezTo>
                    <a:pt x="8060" y="8060"/>
                    <a:pt x="8023" y="7839"/>
                    <a:pt x="7913" y="7506"/>
                  </a:cubicBezTo>
                  <a:cubicBezTo>
                    <a:pt x="7617" y="6508"/>
                    <a:pt x="6914" y="4881"/>
                    <a:pt x="6286" y="3550"/>
                  </a:cubicBezTo>
                  <a:cubicBezTo>
                    <a:pt x="5657" y="2182"/>
                    <a:pt x="5103" y="1073"/>
                    <a:pt x="5103" y="1073"/>
                  </a:cubicBezTo>
                  <a:lnTo>
                    <a:pt x="4955" y="962"/>
                  </a:lnTo>
                  <a:cubicBezTo>
                    <a:pt x="4955" y="925"/>
                    <a:pt x="4548" y="703"/>
                    <a:pt x="3994" y="481"/>
                  </a:cubicBezTo>
                  <a:cubicBezTo>
                    <a:pt x="3439" y="260"/>
                    <a:pt x="2700" y="1"/>
                    <a:pt x="19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37"/>
            <p:cNvSpPr/>
            <p:nvPr/>
          </p:nvSpPr>
          <p:spPr>
            <a:xfrm>
              <a:off x="3194875" y="3486925"/>
              <a:ext cx="112775" cy="128475"/>
            </a:xfrm>
            <a:custGeom>
              <a:rect b="b" l="l" r="r" t="t"/>
              <a:pathLst>
                <a:path extrusionOk="0" h="5139" w="4511">
                  <a:moveTo>
                    <a:pt x="1368" y="0"/>
                  </a:moveTo>
                  <a:cubicBezTo>
                    <a:pt x="851" y="0"/>
                    <a:pt x="481" y="185"/>
                    <a:pt x="259" y="481"/>
                  </a:cubicBezTo>
                  <a:cubicBezTo>
                    <a:pt x="38" y="776"/>
                    <a:pt x="1" y="1146"/>
                    <a:pt x="1" y="1442"/>
                  </a:cubicBezTo>
                  <a:cubicBezTo>
                    <a:pt x="1" y="1996"/>
                    <a:pt x="148" y="2440"/>
                    <a:pt x="148" y="2477"/>
                  </a:cubicBezTo>
                  <a:cubicBezTo>
                    <a:pt x="206" y="2593"/>
                    <a:pt x="309" y="2685"/>
                    <a:pt x="439" y="2685"/>
                  </a:cubicBezTo>
                  <a:cubicBezTo>
                    <a:pt x="476" y="2685"/>
                    <a:pt x="515" y="2678"/>
                    <a:pt x="555" y="2662"/>
                  </a:cubicBezTo>
                  <a:cubicBezTo>
                    <a:pt x="703" y="2625"/>
                    <a:pt x="777" y="2440"/>
                    <a:pt x="740" y="2292"/>
                  </a:cubicBezTo>
                  <a:lnTo>
                    <a:pt x="740" y="2255"/>
                  </a:lnTo>
                  <a:cubicBezTo>
                    <a:pt x="703" y="2181"/>
                    <a:pt x="592" y="1812"/>
                    <a:pt x="592" y="1442"/>
                  </a:cubicBezTo>
                  <a:cubicBezTo>
                    <a:pt x="592" y="1220"/>
                    <a:pt x="666" y="998"/>
                    <a:pt x="740" y="850"/>
                  </a:cubicBezTo>
                  <a:cubicBezTo>
                    <a:pt x="851" y="703"/>
                    <a:pt x="999" y="629"/>
                    <a:pt x="1368" y="592"/>
                  </a:cubicBezTo>
                  <a:cubicBezTo>
                    <a:pt x="1405" y="592"/>
                    <a:pt x="1479" y="592"/>
                    <a:pt x="1553" y="629"/>
                  </a:cubicBezTo>
                  <a:cubicBezTo>
                    <a:pt x="1923" y="666"/>
                    <a:pt x="2293" y="813"/>
                    <a:pt x="2589" y="1072"/>
                  </a:cubicBezTo>
                  <a:cubicBezTo>
                    <a:pt x="3032" y="1442"/>
                    <a:pt x="3365" y="1960"/>
                    <a:pt x="3587" y="2403"/>
                  </a:cubicBezTo>
                  <a:cubicBezTo>
                    <a:pt x="3629" y="2487"/>
                    <a:pt x="3665" y="2571"/>
                    <a:pt x="3697" y="2651"/>
                  </a:cubicBezTo>
                  <a:lnTo>
                    <a:pt x="3697" y="2651"/>
                  </a:lnTo>
                  <a:cubicBezTo>
                    <a:pt x="3536" y="2615"/>
                    <a:pt x="3358" y="2588"/>
                    <a:pt x="3180" y="2588"/>
                  </a:cubicBezTo>
                  <a:cubicBezTo>
                    <a:pt x="2921" y="2588"/>
                    <a:pt x="2625" y="2662"/>
                    <a:pt x="2404" y="2810"/>
                  </a:cubicBezTo>
                  <a:cubicBezTo>
                    <a:pt x="2145" y="2995"/>
                    <a:pt x="1997" y="3327"/>
                    <a:pt x="1997" y="3697"/>
                  </a:cubicBezTo>
                  <a:cubicBezTo>
                    <a:pt x="1997" y="3993"/>
                    <a:pt x="2071" y="4215"/>
                    <a:pt x="2182" y="4437"/>
                  </a:cubicBezTo>
                  <a:cubicBezTo>
                    <a:pt x="2330" y="4732"/>
                    <a:pt x="2589" y="4917"/>
                    <a:pt x="2847" y="5028"/>
                  </a:cubicBezTo>
                  <a:cubicBezTo>
                    <a:pt x="3069" y="5102"/>
                    <a:pt x="3328" y="5139"/>
                    <a:pt x="3476" y="5139"/>
                  </a:cubicBezTo>
                  <a:cubicBezTo>
                    <a:pt x="3587" y="5139"/>
                    <a:pt x="3661" y="5102"/>
                    <a:pt x="3661" y="5102"/>
                  </a:cubicBezTo>
                  <a:cubicBezTo>
                    <a:pt x="3846" y="5102"/>
                    <a:pt x="3956" y="4954"/>
                    <a:pt x="3956" y="4769"/>
                  </a:cubicBezTo>
                  <a:cubicBezTo>
                    <a:pt x="3924" y="4608"/>
                    <a:pt x="3808" y="4503"/>
                    <a:pt x="3656" y="4503"/>
                  </a:cubicBezTo>
                  <a:cubicBezTo>
                    <a:pt x="3634" y="4503"/>
                    <a:pt x="3611" y="4506"/>
                    <a:pt x="3587" y="4510"/>
                  </a:cubicBezTo>
                  <a:lnTo>
                    <a:pt x="3476" y="4510"/>
                  </a:lnTo>
                  <a:cubicBezTo>
                    <a:pt x="3328" y="4510"/>
                    <a:pt x="3106" y="4474"/>
                    <a:pt x="2921" y="4363"/>
                  </a:cubicBezTo>
                  <a:cubicBezTo>
                    <a:pt x="2847" y="4326"/>
                    <a:pt x="2773" y="4252"/>
                    <a:pt x="2736" y="4141"/>
                  </a:cubicBezTo>
                  <a:cubicBezTo>
                    <a:pt x="2662" y="4030"/>
                    <a:pt x="2625" y="3919"/>
                    <a:pt x="2625" y="3697"/>
                  </a:cubicBezTo>
                  <a:cubicBezTo>
                    <a:pt x="2625" y="3438"/>
                    <a:pt x="2699" y="3364"/>
                    <a:pt x="2773" y="3327"/>
                  </a:cubicBezTo>
                  <a:cubicBezTo>
                    <a:pt x="2847" y="3253"/>
                    <a:pt x="2995" y="3217"/>
                    <a:pt x="3180" y="3217"/>
                  </a:cubicBezTo>
                  <a:cubicBezTo>
                    <a:pt x="3365" y="3217"/>
                    <a:pt x="3624" y="3253"/>
                    <a:pt x="3772" y="3327"/>
                  </a:cubicBezTo>
                  <a:cubicBezTo>
                    <a:pt x="3882" y="3327"/>
                    <a:pt x="3956" y="3364"/>
                    <a:pt x="3993" y="3364"/>
                  </a:cubicBezTo>
                  <a:lnTo>
                    <a:pt x="4067" y="3401"/>
                  </a:lnTo>
                  <a:cubicBezTo>
                    <a:pt x="4113" y="3417"/>
                    <a:pt x="4166" y="3426"/>
                    <a:pt x="4216" y="3426"/>
                  </a:cubicBezTo>
                  <a:cubicBezTo>
                    <a:pt x="4288" y="3426"/>
                    <a:pt x="4357" y="3408"/>
                    <a:pt x="4400" y="3364"/>
                  </a:cubicBezTo>
                  <a:cubicBezTo>
                    <a:pt x="4474" y="3253"/>
                    <a:pt x="4511" y="3143"/>
                    <a:pt x="4511" y="3032"/>
                  </a:cubicBezTo>
                  <a:cubicBezTo>
                    <a:pt x="4474" y="3032"/>
                    <a:pt x="4289" y="2329"/>
                    <a:pt x="3846" y="1627"/>
                  </a:cubicBezTo>
                  <a:cubicBezTo>
                    <a:pt x="3624" y="1257"/>
                    <a:pt x="3328" y="887"/>
                    <a:pt x="2958" y="592"/>
                  </a:cubicBezTo>
                  <a:cubicBezTo>
                    <a:pt x="2589" y="296"/>
                    <a:pt x="2145" y="37"/>
                    <a:pt x="159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37"/>
            <p:cNvSpPr/>
            <p:nvPr/>
          </p:nvSpPr>
          <p:spPr>
            <a:xfrm>
              <a:off x="2775250" y="4005425"/>
              <a:ext cx="2131400" cy="1273425"/>
            </a:xfrm>
            <a:custGeom>
              <a:rect b="b" l="l" r="r" t="t"/>
              <a:pathLst>
                <a:path extrusionOk="0" h="50937" w="85256">
                  <a:moveTo>
                    <a:pt x="39781" y="1"/>
                  </a:moveTo>
                  <a:cubicBezTo>
                    <a:pt x="39781" y="1"/>
                    <a:pt x="11314" y="16527"/>
                    <a:pt x="7358" y="18005"/>
                  </a:cubicBezTo>
                  <a:cubicBezTo>
                    <a:pt x="3365" y="19447"/>
                    <a:pt x="1" y="37896"/>
                    <a:pt x="1" y="37896"/>
                  </a:cubicBezTo>
                  <a:cubicBezTo>
                    <a:pt x="6441" y="42864"/>
                    <a:pt x="27866" y="50910"/>
                    <a:pt x="43560" y="50910"/>
                  </a:cubicBezTo>
                  <a:cubicBezTo>
                    <a:pt x="43631" y="50910"/>
                    <a:pt x="43703" y="50910"/>
                    <a:pt x="43774" y="50909"/>
                  </a:cubicBezTo>
                  <a:cubicBezTo>
                    <a:pt x="44591" y="50927"/>
                    <a:pt x="45414" y="50937"/>
                    <a:pt x="46242" y="50937"/>
                  </a:cubicBezTo>
                  <a:cubicBezTo>
                    <a:pt x="58947" y="50937"/>
                    <a:pt x="72899" y="48764"/>
                    <a:pt x="85255" y="43072"/>
                  </a:cubicBezTo>
                  <a:cubicBezTo>
                    <a:pt x="85255" y="43072"/>
                    <a:pt x="79746" y="14641"/>
                    <a:pt x="77676" y="12756"/>
                  </a:cubicBezTo>
                  <a:cubicBezTo>
                    <a:pt x="75569" y="10870"/>
                    <a:pt x="39781" y="1"/>
                    <a:pt x="397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37"/>
            <p:cNvSpPr/>
            <p:nvPr/>
          </p:nvSpPr>
          <p:spPr>
            <a:xfrm>
              <a:off x="2766950" y="3997650"/>
              <a:ext cx="2148000" cy="1288850"/>
            </a:xfrm>
            <a:custGeom>
              <a:rect b="b" l="l" r="r" t="t"/>
              <a:pathLst>
                <a:path extrusionOk="0" h="51554" w="85920">
                  <a:moveTo>
                    <a:pt x="40140" y="641"/>
                  </a:moveTo>
                  <a:cubicBezTo>
                    <a:pt x="40341" y="706"/>
                    <a:pt x="40833" y="866"/>
                    <a:pt x="41555" y="1088"/>
                  </a:cubicBezTo>
                  <a:cubicBezTo>
                    <a:pt x="44993" y="2123"/>
                    <a:pt x="53645" y="4785"/>
                    <a:pt x="61630" y="7410"/>
                  </a:cubicBezTo>
                  <a:cubicBezTo>
                    <a:pt x="65623" y="8704"/>
                    <a:pt x="69468" y="9998"/>
                    <a:pt x="72426" y="11033"/>
                  </a:cubicBezTo>
                  <a:cubicBezTo>
                    <a:pt x="73904" y="11588"/>
                    <a:pt x="75124" y="12068"/>
                    <a:pt x="76086" y="12438"/>
                  </a:cubicBezTo>
                  <a:cubicBezTo>
                    <a:pt x="76529" y="12660"/>
                    <a:pt x="76936" y="12808"/>
                    <a:pt x="77232" y="12956"/>
                  </a:cubicBezTo>
                  <a:cubicBezTo>
                    <a:pt x="77528" y="13103"/>
                    <a:pt x="77712" y="13251"/>
                    <a:pt x="77786" y="13288"/>
                  </a:cubicBezTo>
                  <a:cubicBezTo>
                    <a:pt x="77860" y="13362"/>
                    <a:pt x="78008" y="13584"/>
                    <a:pt x="78156" y="13880"/>
                  </a:cubicBezTo>
                  <a:cubicBezTo>
                    <a:pt x="78711" y="14989"/>
                    <a:pt x="79450" y="17429"/>
                    <a:pt x="80226" y="20424"/>
                  </a:cubicBezTo>
                  <a:cubicBezTo>
                    <a:pt x="81409" y="24897"/>
                    <a:pt x="82666" y="30665"/>
                    <a:pt x="83665" y="35286"/>
                  </a:cubicBezTo>
                  <a:cubicBezTo>
                    <a:pt x="84145" y="37615"/>
                    <a:pt x="84552" y="39648"/>
                    <a:pt x="84848" y="41090"/>
                  </a:cubicBezTo>
                  <a:cubicBezTo>
                    <a:pt x="85049" y="42095"/>
                    <a:pt x="85181" y="42827"/>
                    <a:pt x="85246" y="43193"/>
                  </a:cubicBezTo>
                  <a:lnTo>
                    <a:pt x="85246" y="43193"/>
                  </a:lnTo>
                  <a:cubicBezTo>
                    <a:pt x="73065" y="48771"/>
                    <a:pt x="59296" y="50925"/>
                    <a:pt x="46731" y="50925"/>
                  </a:cubicBezTo>
                  <a:cubicBezTo>
                    <a:pt x="45844" y="50925"/>
                    <a:pt x="44956" y="50925"/>
                    <a:pt x="44106" y="50888"/>
                  </a:cubicBezTo>
                  <a:lnTo>
                    <a:pt x="43810" y="50888"/>
                  </a:lnTo>
                  <a:cubicBezTo>
                    <a:pt x="36047" y="50888"/>
                    <a:pt x="26804" y="48891"/>
                    <a:pt x="18707" y="46266"/>
                  </a:cubicBezTo>
                  <a:cubicBezTo>
                    <a:pt x="14678" y="44972"/>
                    <a:pt x="10907" y="43493"/>
                    <a:pt x="7764" y="42052"/>
                  </a:cubicBezTo>
                  <a:cubicBezTo>
                    <a:pt x="4720" y="40655"/>
                    <a:pt x="2265" y="39258"/>
                    <a:pt x="669" y="38063"/>
                  </a:cubicBezTo>
                  <a:lnTo>
                    <a:pt x="669" y="38063"/>
                  </a:lnTo>
                  <a:cubicBezTo>
                    <a:pt x="698" y="37928"/>
                    <a:pt x="737" y="37724"/>
                    <a:pt x="777" y="37467"/>
                  </a:cubicBezTo>
                  <a:cubicBezTo>
                    <a:pt x="1146" y="35693"/>
                    <a:pt x="2071" y="31256"/>
                    <a:pt x="3328" y="27078"/>
                  </a:cubicBezTo>
                  <a:cubicBezTo>
                    <a:pt x="3956" y="25008"/>
                    <a:pt x="4695" y="23012"/>
                    <a:pt x="5472" y="21459"/>
                  </a:cubicBezTo>
                  <a:cubicBezTo>
                    <a:pt x="5842" y="20682"/>
                    <a:pt x="6248" y="20054"/>
                    <a:pt x="6655" y="19536"/>
                  </a:cubicBezTo>
                  <a:cubicBezTo>
                    <a:pt x="7025" y="19056"/>
                    <a:pt x="7431" y="18723"/>
                    <a:pt x="7801" y="18612"/>
                  </a:cubicBezTo>
                  <a:cubicBezTo>
                    <a:pt x="8319" y="18390"/>
                    <a:pt x="9206" y="17984"/>
                    <a:pt x="10352" y="17392"/>
                  </a:cubicBezTo>
                  <a:cubicBezTo>
                    <a:pt x="18132" y="13432"/>
                    <a:pt x="38392" y="1658"/>
                    <a:pt x="40140" y="641"/>
                  </a:cubicBezTo>
                  <a:close/>
                  <a:moveTo>
                    <a:pt x="40135" y="1"/>
                  </a:moveTo>
                  <a:cubicBezTo>
                    <a:pt x="40070" y="1"/>
                    <a:pt x="40018" y="27"/>
                    <a:pt x="39965" y="53"/>
                  </a:cubicBezTo>
                  <a:cubicBezTo>
                    <a:pt x="39965" y="53"/>
                    <a:pt x="39522" y="312"/>
                    <a:pt x="38745" y="755"/>
                  </a:cubicBezTo>
                  <a:cubicBezTo>
                    <a:pt x="35973" y="2345"/>
                    <a:pt x="29059" y="6338"/>
                    <a:pt x="22367" y="10109"/>
                  </a:cubicBezTo>
                  <a:cubicBezTo>
                    <a:pt x="19040" y="11994"/>
                    <a:pt x="15750" y="13806"/>
                    <a:pt x="13088" y="15248"/>
                  </a:cubicBezTo>
                  <a:cubicBezTo>
                    <a:pt x="10463" y="16690"/>
                    <a:pt x="8393" y="17725"/>
                    <a:pt x="7579" y="18021"/>
                  </a:cubicBezTo>
                  <a:cubicBezTo>
                    <a:pt x="6988" y="18242"/>
                    <a:pt x="6470" y="18723"/>
                    <a:pt x="5989" y="19389"/>
                  </a:cubicBezTo>
                  <a:cubicBezTo>
                    <a:pt x="5102" y="20572"/>
                    <a:pt x="4326" y="22309"/>
                    <a:pt x="3623" y="24306"/>
                  </a:cubicBezTo>
                  <a:cubicBezTo>
                    <a:pt x="1479" y="30184"/>
                    <a:pt x="37" y="38133"/>
                    <a:pt x="37" y="38133"/>
                  </a:cubicBezTo>
                  <a:cubicBezTo>
                    <a:pt x="0" y="38244"/>
                    <a:pt x="74" y="38354"/>
                    <a:pt x="148" y="38428"/>
                  </a:cubicBezTo>
                  <a:cubicBezTo>
                    <a:pt x="1775" y="39722"/>
                    <a:pt x="4363" y="41164"/>
                    <a:pt x="7505" y="42606"/>
                  </a:cubicBezTo>
                  <a:cubicBezTo>
                    <a:pt x="17007" y="47006"/>
                    <a:pt x="32017" y="51516"/>
                    <a:pt x="43810" y="51516"/>
                  </a:cubicBezTo>
                  <a:lnTo>
                    <a:pt x="44069" y="51516"/>
                  </a:lnTo>
                  <a:cubicBezTo>
                    <a:pt x="44956" y="51553"/>
                    <a:pt x="45844" y="51553"/>
                    <a:pt x="46731" y="51553"/>
                  </a:cubicBezTo>
                  <a:cubicBezTo>
                    <a:pt x="59449" y="51553"/>
                    <a:pt x="73387" y="49335"/>
                    <a:pt x="85735" y="43678"/>
                  </a:cubicBezTo>
                  <a:cubicBezTo>
                    <a:pt x="85846" y="43604"/>
                    <a:pt x="85920" y="43456"/>
                    <a:pt x="85920" y="43309"/>
                  </a:cubicBezTo>
                  <a:cubicBezTo>
                    <a:pt x="85920" y="43309"/>
                    <a:pt x="84515" y="36210"/>
                    <a:pt x="82888" y="28853"/>
                  </a:cubicBezTo>
                  <a:cubicBezTo>
                    <a:pt x="82075" y="25193"/>
                    <a:pt x="81188" y="21459"/>
                    <a:pt x="80374" y="18538"/>
                  </a:cubicBezTo>
                  <a:cubicBezTo>
                    <a:pt x="79968" y="17059"/>
                    <a:pt x="79561" y="15802"/>
                    <a:pt x="79228" y="14804"/>
                  </a:cubicBezTo>
                  <a:cubicBezTo>
                    <a:pt x="79043" y="14324"/>
                    <a:pt x="78858" y="13917"/>
                    <a:pt x="78711" y="13584"/>
                  </a:cubicBezTo>
                  <a:cubicBezTo>
                    <a:pt x="78526" y="13251"/>
                    <a:pt x="78378" y="13030"/>
                    <a:pt x="78193" y="12845"/>
                  </a:cubicBezTo>
                  <a:cubicBezTo>
                    <a:pt x="78008" y="12697"/>
                    <a:pt x="77749" y="12549"/>
                    <a:pt x="77380" y="12364"/>
                  </a:cubicBezTo>
                  <a:cubicBezTo>
                    <a:pt x="75938" y="11662"/>
                    <a:pt x="72906" y="10553"/>
                    <a:pt x="69135" y="9259"/>
                  </a:cubicBezTo>
                  <a:cubicBezTo>
                    <a:pt x="57896" y="5414"/>
                    <a:pt x="40224" y="16"/>
                    <a:pt x="40224" y="16"/>
                  </a:cubicBezTo>
                  <a:cubicBezTo>
                    <a:pt x="40192" y="5"/>
                    <a:pt x="40162" y="1"/>
                    <a:pt x="40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37"/>
            <p:cNvSpPr/>
            <p:nvPr/>
          </p:nvSpPr>
          <p:spPr>
            <a:xfrm>
              <a:off x="4551700" y="4889025"/>
              <a:ext cx="22200" cy="71200"/>
            </a:xfrm>
            <a:custGeom>
              <a:rect b="b" l="l" r="r" t="t"/>
              <a:pathLst>
                <a:path extrusionOk="0" h="2848" w="888">
                  <a:moveTo>
                    <a:pt x="592" y="1"/>
                  </a:moveTo>
                  <a:cubicBezTo>
                    <a:pt x="444" y="1"/>
                    <a:pt x="259" y="112"/>
                    <a:pt x="259" y="259"/>
                  </a:cubicBezTo>
                  <a:cubicBezTo>
                    <a:pt x="148" y="1073"/>
                    <a:pt x="74" y="1849"/>
                    <a:pt x="37" y="2515"/>
                  </a:cubicBezTo>
                  <a:cubicBezTo>
                    <a:pt x="0" y="2699"/>
                    <a:pt x="148" y="2847"/>
                    <a:pt x="333" y="2847"/>
                  </a:cubicBezTo>
                  <a:cubicBezTo>
                    <a:pt x="481" y="2847"/>
                    <a:pt x="629" y="2736"/>
                    <a:pt x="629" y="2552"/>
                  </a:cubicBezTo>
                  <a:cubicBezTo>
                    <a:pt x="666" y="1886"/>
                    <a:pt x="740" y="1147"/>
                    <a:pt x="851" y="370"/>
                  </a:cubicBezTo>
                  <a:cubicBezTo>
                    <a:pt x="888" y="185"/>
                    <a:pt x="777" y="38"/>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37"/>
            <p:cNvSpPr/>
            <p:nvPr/>
          </p:nvSpPr>
          <p:spPr>
            <a:xfrm>
              <a:off x="4569250" y="4353650"/>
              <a:ext cx="140525" cy="476425"/>
            </a:xfrm>
            <a:custGeom>
              <a:rect b="b" l="l" r="r" t="t"/>
              <a:pathLst>
                <a:path extrusionOk="0" h="19057" w="5621">
                  <a:moveTo>
                    <a:pt x="5283" y="0"/>
                  </a:moveTo>
                  <a:cubicBezTo>
                    <a:pt x="5155" y="0"/>
                    <a:pt x="5022" y="72"/>
                    <a:pt x="4992" y="194"/>
                  </a:cubicBezTo>
                  <a:cubicBezTo>
                    <a:pt x="4992" y="194"/>
                    <a:pt x="1591" y="10657"/>
                    <a:pt x="38" y="18680"/>
                  </a:cubicBezTo>
                  <a:cubicBezTo>
                    <a:pt x="1" y="18865"/>
                    <a:pt x="112" y="19013"/>
                    <a:pt x="297" y="19050"/>
                  </a:cubicBezTo>
                  <a:cubicBezTo>
                    <a:pt x="316" y="19054"/>
                    <a:pt x="336" y="19057"/>
                    <a:pt x="356" y="19057"/>
                  </a:cubicBezTo>
                  <a:cubicBezTo>
                    <a:pt x="491" y="19057"/>
                    <a:pt x="634" y="18956"/>
                    <a:pt x="666" y="18828"/>
                  </a:cubicBezTo>
                  <a:cubicBezTo>
                    <a:pt x="1406" y="14835"/>
                    <a:pt x="2663" y="10214"/>
                    <a:pt x="3698" y="6627"/>
                  </a:cubicBezTo>
                  <a:cubicBezTo>
                    <a:pt x="4215" y="4816"/>
                    <a:pt x="4696" y="3263"/>
                    <a:pt x="5029" y="2154"/>
                  </a:cubicBezTo>
                  <a:cubicBezTo>
                    <a:pt x="5362" y="1045"/>
                    <a:pt x="5583" y="416"/>
                    <a:pt x="5583" y="379"/>
                  </a:cubicBezTo>
                  <a:cubicBezTo>
                    <a:pt x="5620" y="231"/>
                    <a:pt x="5546" y="47"/>
                    <a:pt x="5362" y="10"/>
                  </a:cubicBezTo>
                  <a:cubicBezTo>
                    <a:pt x="5336" y="3"/>
                    <a:pt x="5310" y="0"/>
                    <a:pt x="52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37"/>
            <p:cNvSpPr/>
            <p:nvPr/>
          </p:nvSpPr>
          <p:spPr>
            <a:xfrm>
              <a:off x="2971200" y="4500150"/>
              <a:ext cx="226475" cy="533275"/>
            </a:xfrm>
            <a:custGeom>
              <a:rect b="b" l="l" r="r" t="t"/>
              <a:pathLst>
                <a:path extrusionOk="0" h="21331" w="9059">
                  <a:moveTo>
                    <a:pt x="353" y="0"/>
                  </a:moveTo>
                  <a:cubicBezTo>
                    <a:pt x="290" y="0"/>
                    <a:pt x="229" y="21"/>
                    <a:pt x="186" y="65"/>
                  </a:cubicBezTo>
                  <a:cubicBezTo>
                    <a:pt x="38" y="139"/>
                    <a:pt x="1" y="324"/>
                    <a:pt x="75" y="472"/>
                  </a:cubicBezTo>
                  <a:cubicBezTo>
                    <a:pt x="75" y="472"/>
                    <a:pt x="112" y="509"/>
                    <a:pt x="149" y="582"/>
                  </a:cubicBezTo>
                  <a:cubicBezTo>
                    <a:pt x="740" y="1470"/>
                    <a:pt x="5694" y="9160"/>
                    <a:pt x="8430" y="21101"/>
                  </a:cubicBezTo>
                  <a:cubicBezTo>
                    <a:pt x="8462" y="21230"/>
                    <a:pt x="8578" y="21330"/>
                    <a:pt x="8729" y="21330"/>
                  </a:cubicBezTo>
                  <a:cubicBezTo>
                    <a:pt x="8752" y="21330"/>
                    <a:pt x="8775" y="21328"/>
                    <a:pt x="8800" y="21323"/>
                  </a:cubicBezTo>
                  <a:cubicBezTo>
                    <a:pt x="8948" y="21286"/>
                    <a:pt x="9058" y="21101"/>
                    <a:pt x="9022" y="20953"/>
                  </a:cubicBezTo>
                  <a:cubicBezTo>
                    <a:pt x="6064" y="8125"/>
                    <a:pt x="629" y="139"/>
                    <a:pt x="592" y="139"/>
                  </a:cubicBezTo>
                  <a:cubicBezTo>
                    <a:pt x="547" y="49"/>
                    <a:pt x="448" y="0"/>
                    <a:pt x="3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37"/>
            <p:cNvSpPr/>
            <p:nvPr/>
          </p:nvSpPr>
          <p:spPr>
            <a:xfrm>
              <a:off x="3459225" y="4034000"/>
              <a:ext cx="712625" cy="732125"/>
            </a:xfrm>
            <a:custGeom>
              <a:rect b="b" l="l" r="r" t="t"/>
              <a:pathLst>
                <a:path extrusionOk="0" h="29285" w="28505">
                  <a:moveTo>
                    <a:pt x="15923" y="0"/>
                  </a:moveTo>
                  <a:cubicBezTo>
                    <a:pt x="14096" y="0"/>
                    <a:pt x="12327" y="264"/>
                    <a:pt x="10870" y="743"/>
                  </a:cubicBezTo>
                  <a:cubicBezTo>
                    <a:pt x="5805" y="2444"/>
                    <a:pt x="2995" y="2444"/>
                    <a:pt x="1516" y="6178"/>
                  </a:cubicBezTo>
                  <a:cubicBezTo>
                    <a:pt x="1516" y="6178"/>
                    <a:pt x="0" y="16493"/>
                    <a:pt x="1146" y="21964"/>
                  </a:cubicBezTo>
                  <a:cubicBezTo>
                    <a:pt x="2255" y="27399"/>
                    <a:pt x="2625" y="29285"/>
                    <a:pt x="2625" y="29285"/>
                  </a:cubicBezTo>
                  <a:cubicBezTo>
                    <a:pt x="2625" y="29285"/>
                    <a:pt x="7690" y="24959"/>
                    <a:pt x="10685" y="22889"/>
                  </a:cubicBezTo>
                  <a:cubicBezTo>
                    <a:pt x="13716" y="20818"/>
                    <a:pt x="17450" y="19709"/>
                    <a:pt x="17450" y="19709"/>
                  </a:cubicBezTo>
                  <a:cubicBezTo>
                    <a:pt x="17450" y="19709"/>
                    <a:pt x="19336" y="19709"/>
                    <a:pt x="22146" y="21964"/>
                  </a:cubicBezTo>
                  <a:cubicBezTo>
                    <a:pt x="24955" y="24220"/>
                    <a:pt x="28320" y="27769"/>
                    <a:pt x="28320" y="27769"/>
                  </a:cubicBezTo>
                  <a:lnTo>
                    <a:pt x="28320" y="16714"/>
                  </a:lnTo>
                  <a:cubicBezTo>
                    <a:pt x="28320" y="16714"/>
                    <a:pt x="28504" y="11243"/>
                    <a:pt x="26656" y="5623"/>
                  </a:cubicBezTo>
                  <a:cubicBezTo>
                    <a:pt x="25313" y="1621"/>
                    <a:pt x="20444" y="0"/>
                    <a:pt x="159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37"/>
            <p:cNvSpPr/>
            <p:nvPr/>
          </p:nvSpPr>
          <p:spPr>
            <a:xfrm>
              <a:off x="3461075" y="3901550"/>
              <a:ext cx="748675" cy="768450"/>
            </a:xfrm>
            <a:custGeom>
              <a:rect b="b" l="l" r="r" t="t"/>
              <a:pathLst>
                <a:path extrusionOk="0" h="30738" w="29947">
                  <a:moveTo>
                    <a:pt x="15291" y="1"/>
                  </a:moveTo>
                  <a:cubicBezTo>
                    <a:pt x="12418" y="1"/>
                    <a:pt x="9595" y="642"/>
                    <a:pt x="7542" y="1863"/>
                  </a:cubicBezTo>
                  <a:cubicBezTo>
                    <a:pt x="7542" y="1863"/>
                    <a:pt x="2514" y="5191"/>
                    <a:pt x="1257" y="8555"/>
                  </a:cubicBezTo>
                  <a:cubicBezTo>
                    <a:pt x="0" y="11883"/>
                    <a:pt x="2514" y="30738"/>
                    <a:pt x="2514" y="30738"/>
                  </a:cubicBezTo>
                  <a:cubicBezTo>
                    <a:pt x="2514" y="30738"/>
                    <a:pt x="11942" y="23602"/>
                    <a:pt x="13827" y="23602"/>
                  </a:cubicBezTo>
                  <a:cubicBezTo>
                    <a:pt x="15713" y="23602"/>
                    <a:pt x="19484" y="22789"/>
                    <a:pt x="19484" y="22789"/>
                  </a:cubicBezTo>
                  <a:cubicBezTo>
                    <a:pt x="19484" y="22789"/>
                    <a:pt x="23255" y="22789"/>
                    <a:pt x="25732" y="24859"/>
                  </a:cubicBezTo>
                  <a:cubicBezTo>
                    <a:pt x="28246" y="26967"/>
                    <a:pt x="29946" y="29074"/>
                    <a:pt x="29946" y="29074"/>
                  </a:cubicBezTo>
                  <a:cubicBezTo>
                    <a:pt x="29946" y="29074"/>
                    <a:pt x="29318" y="12955"/>
                    <a:pt x="26989" y="6263"/>
                  </a:cubicBezTo>
                  <a:cubicBezTo>
                    <a:pt x="25528" y="1977"/>
                    <a:pt x="20333" y="1"/>
                    <a:pt x="1529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37"/>
            <p:cNvSpPr/>
            <p:nvPr/>
          </p:nvSpPr>
          <p:spPr>
            <a:xfrm>
              <a:off x="3475850" y="3893600"/>
              <a:ext cx="741300" cy="784175"/>
            </a:xfrm>
            <a:custGeom>
              <a:rect b="b" l="l" r="r" t="t"/>
              <a:pathLst>
                <a:path extrusionOk="0" h="31367" w="29652">
                  <a:moveTo>
                    <a:pt x="14678" y="629"/>
                  </a:moveTo>
                  <a:cubicBezTo>
                    <a:pt x="17155" y="629"/>
                    <a:pt x="19706" y="1109"/>
                    <a:pt x="21739" y="2108"/>
                  </a:cubicBezTo>
                  <a:cubicBezTo>
                    <a:pt x="23810" y="3106"/>
                    <a:pt x="25436" y="4622"/>
                    <a:pt x="26139" y="6655"/>
                  </a:cubicBezTo>
                  <a:cubicBezTo>
                    <a:pt x="27248" y="9945"/>
                    <a:pt x="27987" y="15639"/>
                    <a:pt x="28431" y="20519"/>
                  </a:cubicBezTo>
                  <a:cubicBezTo>
                    <a:pt x="28653" y="22922"/>
                    <a:pt x="28801" y="25177"/>
                    <a:pt x="28912" y="26767"/>
                  </a:cubicBezTo>
                  <a:cubicBezTo>
                    <a:pt x="28944" y="27475"/>
                    <a:pt x="28976" y="28071"/>
                    <a:pt x="29008" y="28506"/>
                  </a:cubicBezTo>
                  <a:lnTo>
                    <a:pt x="29008" y="28506"/>
                  </a:lnTo>
                  <a:cubicBezTo>
                    <a:pt x="28309" y="27719"/>
                    <a:pt x="27011" y="26337"/>
                    <a:pt x="25362" y="24955"/>
                  </a:cubicBezTo>
                  <a:cubicBezTo>
                    <a:pt x="24032" y="23846"/>
                    <a:pt x="22442" y="23329"/>
                    <a:pt x="21148" y="23070"/>
                  </a:cubicBezTo>
                  <a:cubicBezTo>
                    <a:pt x="19854" y="22774"/>
                    <a:pt x="18893" y="22774"/>
                    <a:pt x="18893" y="22774"/>
                  </a:cubicBezTo>
                  <a:lnTo>
                    <a:pt x="18819" y="22811"/>
                  </a:lnTo>
                  <a:cubicBezTo>
                    <a:pt x="18819" y="22811"/>
                    <a:pt x="18597" y="22848"/>
                    <a:pt x="18190" y="22922"/>
                  </a:cubicBezTo>
                  <a:cubicBezTo>
                    <a:pt x="17044" y="23144"/>
                    <a:pt x="14567" y="23624"/>
                    <a:pt x="13236" y="23624"/>
                  </a:cubicBezTo>
                  <a:cubicBezTo>
                    <a:pt x="12903" y="23624"/>
                    <a:pt x="12534" y="23772"/>
                    <a:pt x="12090" y="23957"/>
                  </a:cubicBezTo>
                  <a:cubicBezTo>
                    <a:pt x="10500" y="24660"/>
                    <a:pt x="7949" y="26360"/>
                    <a:pt x="5731" y="27913"/>
                  </a:cubicBezTo>
                  <a:cubicBezTo>
                    <a:pt x="4185" y="28987"/>
                    <a:pt x="2825" y="29988"/>
                    <a:pt x="2164" y="30479"/>
                  </a:cubicBezTo>
                  <a:lnTo>
                    <a:pt x="2164" y="30479"/>
                  </a:lnTo>
                  <a:cubicBezTo>
                    <a:pt x="2127" y="30132"/>
                    <a:pt x="2071" y="29633"/>
                    <a:pt x="1997" y="29022"/>
                  </a:cubicBezTo>
                  <a:cubicBezTo>
                    <a:pt x="1516" y="25325"/>
                    <a:pt x="629" y="17339"/>
                    <a:pt x="629" y="12459"/>
                  </a:cubicBezTo>
                  <a:cubicBezTo>
                    <a:pt x="629" y="11646"/>
                    <a:pt x="666" y="10944"/>
                    <a:pt x="703" y="10315"/>
                  </a:cubicBezTo>
                  <a:cubicBezTo>
                    <a:pt x="777" y="9723"/>
                    <a:pt x="851" y="9280"/>
                    <a:pt x="962" y="8984"/>
                  </a:cubicBezTo>
                  <a:cubicBezTo>
                    <a:pt x="1553" y="7394"/>
                    <a:pt x="3106" y="5731"/>
                    <a:pt x="4474" y="4511"/>
                  </a:cubicBezTo>
                  <a:cubicBezTo>
                    <a:pt x="5177" y="3882"/>
                    <a:pt x="5842" y="3365"/>
                    <a:pt x="6323" y="2995"/>
                  </a:cubicBezTo>
                  <a:cubicBezTo>
                    <a:pt x="6581" y="2810"/>
                    <a:pt x="6766" y="2662"/>
                    <a:pt x="6914" y="2588"/>
                  </a:cubicBezTo>
                  <a:cubicBezTo>
                    <a:pt x="7062" y="2477"/>
                    <a:pt x="7136" y="2440"/>
                    <a:pt x="7136" y="2440"/>
                  </a:cubicBezTo>
                  <a:lnTo>
                    <a:pt x="7125" y="2425"/>
                  </a:lnTo>
                  <a:lnTo>
                    <a:pt x="7125" y="2425"/>
                  </a:lnTo>
                  <a:cubicBezTo>
                    <a:pt x="9119" y="1252"/>
                    <a:pt x="11880" y="629"/>
                    <a:pt x="14678" y="629"/>
                  </a:cubicBezTo>
                  <a:close/>
                  <a:moveTo>
                    <a:pt x="14678" y="0"/>
                  </a:moveTo>
                  <a:cubicBezTo>
                    <a:pt x="11757" y="0"/>
                    <a:pt x="8911" y="666"/>
                    <a:pt x="6803" y="1923"/>
                  </a:cubicBezTo>
                  <a:lnTo>
                    <a:pt x="6766" y="1923"/>
                  </a:lnTo>
                  <a:cubicBezTo>
                    <a:pt x="6766" y="1923"/>
                    <a:pt x="5509" y="2773"/>
                    <a:pt x="4067" y="4030"/>
                  </a:cubicBezTo>
                  <a:cubicBezTo>
                    <a:pt x="2663" y="5324"/>
                    <a:pt x="1036" y="6988"/>
                    <a:pt x="370" y="8762"/>
                  </a:cubicBezTo>
                  <a:cubicBezTo>
                    <a:pt x="222" y="9132"/>
                    <a:pt x="149" y="9650"/>
                    <a:pt x="112" y="10278"/>
                  </a:cubicBezTo>
                  <a:cubicBezTo>
                    <a:pt x="38" y="10907"/>
                    <a:pt x="1" y="11646"/>
                    <a:pt x="1" y="12459"/>
                  </a:cubicBezTo>
                  <a:cubicBezTo>
                    <a:pt x="1" y="19040"/>
                    <a:pt x="1627" y="31093"/>
                    <a:pt x="1627" y="31093"/>
                  </a:cubicBezTo>
                  <a:cubicBezTo>
                    <a:pt x="1627" y="31203"/>
                    <a:pt x="1701" y="31277"/>
                    <a:pt x="1812" y="31351"/>
                  </a:cubicBezTo>
                  <a:cubicBezTo>
                    <a:pt x="1845" y="31362"/>
                    <a:pt x="1877" y="31367"/>
                    <a:pt x="1909" y="31367"/>
                  </a:cubicBezTo>
                  <a:cubicBezTo>
                    <a:pt x="1985" y="31367"/>
                    <a:pt x="2056" y="31341"/>
                    <a:pt x="2108" y="31314"/>
                  </a:cubicBezTo>
                  <a:cubicBezTo>
                    <a:pt x="2108" y="31314"/>
                    <a:pt x="2256" y="31203"/>
                    <a:pt x="2515" y="30982"/>
                  </a:cubicBezTo>
                  <a:cubicBezTo>
                    <a:pt x="3439" y="30316"/>
                    <a:pt x="5731" y="28616"/>
                    <a:pt x="8023" y="27100"/>
                  </a:cubicBezTo>
                  <a:cubicBezTo>
                    <a:pt x="9169" y="26323"/>
                    <a:pt x="10278" y="25621"/>
                    <a:pt x="11240" y="25066"/>
                  </a:cubicBezTo>
                  <a:cubicBezTo>
                    <a:pt x="11720" y="24808"/>
                    <a:pt x="12127" y="24586"/>
                    <a:pt x="12497" y="24475"/>
                  </a:cubicBezTo>
                  <a:cubicBezTo>
                    <a:pt x="12829" y="24327"/>
                    <a:pt x="13088" y="24253"/>
                    <a:pt x="13236" y="24253"/>
                  </a:cubicBezTo>
                  <a:cubicBezTo>
                    <a:pt x="14197" y="24253"/>
                    <a:pt x="15639" y="24031"/>
                    <a:pt x="16822" y="23809"/>
                  </a:cubicBezTo>
                  <a:cubicBezTo>
                    <a:pt x="18005" y="23624"/>
                    <a:pt x="18930" y="23403"/>
                    <a:pt x="18930" y="23403"/>
                  </a:cubicBezTo>
                  <a:lnTo>
                    <a:pt x="19040" y="23403"/>
                  </a:lnTo>
                  <a:cubicBezTo>
                    <a:pt x="19743" y="23440"/>
                    <a:pt x="22885" y="23661"/>
                    <a:pt x="24956" y="25436"/>
                  </a:cubicBezTo>
                  <a:cubicBezTo>
                    <a:pt x="26213" y="26471"/>
                    <a:pt x="27248" y="27506"/>
                    <a:pt x="27950" y="28283"/>
                  </a:cubicBezTo>
                  <a:cubicBezTo>
                    <a:pt x="28320" y="28652"/>
                    <a:pt x="28616" y="28985"/>
                    <a:pt x="28801" y="29207"/>
                  </a:cubicBezTo>
                  <a:cubicBezTo>
                    <a:pt x="28912" y="29318"/>
                    <a:pt x="28986" y="29429"/>
                    <a:pt x="29023" y="29466"/>
                  </a:cubicBezTo>
                  <a:cubicBezTo>
                    <a:pt x="29096" y="29540"/>
                    <a:pt x="29096" y="29577"/>
                    <a:pt x="29096" y="29577"/>
                  </a:cubicBezTo>
                  <a:cubicBezTo>
                    <a:pt x="29144" y="29648"/>
                    <a:pt x="29223" y="29689"/>
                    <a:pt x="29312" y="29689"/>
                  </a:cubicBezTo>
                  <a:cubicBezTo>
                    <a:pt x="29361" y="29689"/>
                    <a:pt x="29414" y="29677"/>
                    <a:pt x="29466" y="29651"/>
                  </a:cubicBezTo>
                  <a:cubicBezTo>
                    <a:pt x="29577" y="29614"/>
                    <a:pt x="29651" y="29503"/>
                    <a:pt x="29651" y="29355"/>
                  </a:cubicBezTo>
                  <a:cubicBezTo>
                    <a:pt x="29651" y="29355"/>
                    <a:pt x="29503" y="25325"/>
                    <a:pt x="29060" y="20445"/>
                  </a:cubicBezTo>
                  <a:cubicBezTo>
                    <a:pt x="28616" y="15565"/>
                    <a:pt x="27876" y="9871"/>
                    <a:pt x="26693" y="6470"/>
                  </a:cubicBezTo>
                  <a:cubicBezTo>
                    <a:pt x="25954" y="4215"/>
                    <a:pt x="24179" y="2625"/>
                    <a:pt x="22035" y="1553"/>
                  </a:cubicBezTo>
                  <a:cubicBezTo>
                    <a:pt x="19854" y="518"/>
                    <a:pt x="17229" y="0"/>
                    <a:pt x="146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37"/>
            <p:cNvSpPr/>
            <p:nvPr/>
          </p:nvSpPr>
          <p:spPr>
            <a:xfrm>
              <a:off x="3539625" y="3686550"/>
              <a:ext cx="476025" cy="944725"/>
            </a:xfrm>
            <a:custGeom>
              <a:rect b="b" l="l" r="r" t="t"/>
              <a:pathLst>
                <a:path extrusionOk="0" h="37789" w="19041">
                  <a:moveTo>
                    <a:pt x="17783" y="1"/>
                  </a:moveTo>
                  <a:cubicBezTo>
                    <a:pt x="17783" y="1"/>
                    <a:pt x="14177" y="4597"/>
                    <a:pt x="7151" y="4597"/>
                  </a:cubicBezTo>
                  <a:cubicBezTo>
                    <a:pt x="5067" y="4597"/>
                    <a:pt x="2682" y="4192"/>
                    <a:pt x="1" y="3143"/>
                  </a:cubicBezTo>
                  <a:lnTo>
                    <a:pt x="1" y="3143"/>
                  </a:lnTo>
                  <a:cubicBezTo>
                    <a:pt x="1" y="3144"/>
                    <a:pt x="2108" y="12349"/>
                    <a:pt x="4622" y="20076"/>
                  </a:cubicBezTo>
                  <a:cubicBezTo>
                    <a:pt x="6906" y="27131"/>
                    <a:pt x="12641" y="37789"/>
                    <a:pt x="14445" y="37789"/>
                  </a:cubicBezTo>
                  <a:cubicBezTo>
                    <a:pt x="14627" y="37789"/>
                    <a:pt x="14768" y="37682"/>
                    <a:pt x="14863" y="37452"/>
                  </a:cubicBezTo>
                  <a:cubicBezTo>
                    <a:pt x="15898" y="34938"/>
                    <a:pt x="19040" y="20076"/>
                    <a:pt x="19040" y="14863"/>
                  </a:cubicBezTo>
                  <a:cubicBezTo>
                    <a:pt x="19040" y="9613"/>
                    <a:pt x="17783" y="1"/>
                    <a:pt x="1778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37"/>
            <p:cNvSpPr/>
            <p:nvPr/>
          </p:nvSpPr>
          <p:spPr>
            <a:xfrm>
              <a:off x="3539625" y="3694875"/>
              <a:ext cx="476025" cy="438225"/>
            </a:xfrm>
            <a:custGeom>
              <a:rect b="b" l="l" r="r" t="t"/>
              <a:pathLst>
                <a:path extrusionOk="0" h="17529" w="19041">
                  <a:moveTo>
                    <a:pt x="17488" y="0"/>
                  </a:moveTo>
                  <a:cubicBezTo>
                    <a:pt x="16480" y="1090"/>
                    <a:pt x="13004" y="4267"/>
                    <a:pt x="7162" y="4267"/>
                  </a:cubicBezTo>
                  <a:cubicBezTo>
                    <a:pt x="5075" y="4267"/>
                    <a:pt x="2687" y="3861"/>
                    <a:pt x="1" y="2810"/>
                  </a:cubicBezTo>
                  <a:lnTo>
                    <a:pt x="1" y="2810"/>
                  </a:lnTo>
                  <a:cubicBezTo>
                    <a:pt x="1" y="2810"/>
                    <a:pt x="1258" y="8356"/>
                    <a:pt x="2995" y="14456"/>
                  </a:cubicBezTo>
                  <a:cubicBezTo>
                    <a:pt x="4854" y="15980"/>
                    <a:pt x="7543" y="17529"/>
                    <a:pt x="10729" y="17529"/>
                  </a:cubicBezTo>
                  <a:cubicBezTo>
                    <a:pt x="11407" y="17529"/>
                    <a:pt x="12109" y="17459"/>
                    <a:pt x="12829" y="17303"/>
                  </a:cubicBezTo>
                  <a:cubicBezTo>
                    <a:pt x="15565" y="16674"/>
                    <a:pt x="17599" y="15048"/>
                    <a:pt x="19040" y="13236"/>
                  </a:cubicBezTo>
                  <a:cubicBezTo>
                    <a:pt x="18893" y="8504"/>
                    <a:pt x="18042" y="1664"/>
                    <a:pt x="17857" y="37"/>
                  </a:cubicBezTo>
                  <a:lnTo>
                    <a:pt x="1748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37"/>
            <p:cNvSpPr/>
            <p:nvPr/>
          </p:nvSpPr>
          <p:spPr>
            <a:xfrm>
              <a:off x="3563650" y="3858475"/>
              <a:ext cx="452000" cy="274525"/>
            </a:xfrm>
            <a:custGeom>
              <a:rect b="b" l="l" r="r" t="t"/>
              <a:pathLst>
                <a:path extrusionOk="0" h="10981" w="18080">
                  <a:moveTo>
                    <a:pt x="17599" y="0"/>
                  </a:moveTo>
                  <a:cubicBezTo>
                    <a:pt x="15935" y="2440"/>
                    <a:pt x="14050" y="3993"/>
                    <a:pt x="12164" y="4511"/>
                  </a:cubicBezTo>
                  <a:cubicBezTo>
                    <a:pt x="11425" y="4733"/>
                    <a:pt x="10685" y="4806"/>
                    <a:pt x="9946" y="4806"/>
                  </a:cubicBezTo>
                  <a:cubicBezTo>
                    <a:pt x="6619" y="4806"/>
                    <a:pt x="3254" y="2921"/>
                    <a:pt x="1" y="296"/>
                  </a:cubicBezTo>
                  <a:lnTo>
                    <a:pt x="1" y="296"/>
                  </a:lnTo>
                  <a:cubicBezTo>
                    <a:pt x="555" y="2403"/>
                    <a:pt x="1258" y="5102"/>
                    <a:pt x="2034" y="7912"/>
                  </a:cubicBezTo>
                  <a:cubicBezTo>
                    <a:pt x="3920" y="9428"/>
                    <a:pt x="6582" y="10981"/>
                    <a:pt x="9761" y="10981"/>
                  </a:cubicBezTo>
                  <a:cubicBezTo>
                    <a:pt x="10427" y="10981"/>
                    <a:pt x="11129" y="10907"/>
                    <a:pt x="11868" y="10759"/>
                  </a:cubicBezTo>
                  <a:cubicBezTo>
                    <a:pt x="14604" y="10130"/>
                    <a:pt x="16638" y="8504"/>
                    <a:pt x="18079" y="6692"/>
                  </a:cubicBezTo>
                  <a:cubicBezTo>
                    <a:pt x="18006" y="4659"/>
                    <a:pt x="17821" y="2219"/>
                    <a:pt x="1759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37"/>
            <p:cNvSpPr/>
            <p:nvPr/>
          </p:nvSpPr>
          <p:spPr>
            <a:xfrm>
              <a:off x="3531300" y="3678800"/>
              <a:ext cx="492675" cy="959775"/>
            </a:xfrm>
            <a:custGeom>
              <a:rect b="b" l="l" r="r" t="t"/>
              <a:pathLst>
                <a:path extrusionOk="0" h="38391" w="19707">
                  <a:moveTo>
                    <a:pt x="17898" y="995"/>
                  </a:moveTo>
                  <a:cubicBezTo>
                    <a:pt x="17927" y="1245"/>
                    <a:pt x="17964" y="1563"/>
                    <a:pt x="18006" y="1937"/>
                  </a:cubicBezTo>
                  <a:cubicBezTo>
                    <a:pt x="18375" y="4858"/>
                    <a:pt x="19078" y="11254"/>
                    <a:pt x="19078" y="15173"/>
                  </a:cubicBezTo>
                  <a:cubicBezTo>
                    <a:pt x="19078" y="17724"/>
                    <a:pt x="18301" y="22752"/>
                    <a:pt x="17377" y="27410"/>
                  </a:cubicBezTo>
                  <a:cubicBezTo>
                    <a:pt x="16933" y="29739"/>
                    <a:pt x="16416" y="31995"/>
                    <a:pt x="16009" y="33843"/>
                  </a:cubicBezTo>
                  <a:cubicBezTo>
                    <a:pt x="15565" y="35655"/>
                    <a:pt x="15159" y="37060"/>
                    <a:pt x="14900" y="37651"/>
                  </a:cubicBezTo>
                  <a:cubicBezTo>
                    <a:pt x="14863" y="37725"/>
                    <a:pt x="14863" y="37762"/>
                    <a:pt x="14826" y="37762"/>
                  </a:cubicBezTo>
                  <a:lnTo>
                    <a:pt x="14789" y="37799"/>
                  </a:lnTo>
                  <a:cubicBezTo>
                    <a:pt x="14715" y="37799"/>
                    <a:pt x="14456" y="37688"/>
                    <a:pt x="14124" y="37392"/>
                  </a:cubicBezTo>
                  <a:cubicBezTo>
                    <a:pt x="13569" y="36912"/>
                    <a:pt x="12867" y="35951"/>
                    <a:pt x="12090" y="34730"/>
                  </a:cubicBezTo>
                  <a:cubicBezTo>
                    <a:pt x="9687" y="31070"/>
                    <a:pt x="6730" y="24859"/>
                    <a:pt x="5251" y="20312"/>
                  </a:cubicBezTo>
                  <a:cubicBezTo>
                    <a:pt x="3994" y="16430"/>
                    <a:pt x="2848" y="12215"/>
                    <a:pt x="1997" y="8925"/>
                  </a:cubicBezTo>
                  <a:cubicBezTo>
                    <a:pt x="1591" y="7298"/>
                    <a:pt x="1221" y="5893"/>
                    <a:pt x="999" y="4932"/>
                  </a:cubicBezTo>
                  <a:cubicBezTo>
                    <a:pt x="906" y="4513"/>
                    <a:pt x="826" y="4172"/>
                    <a:pt x="764" y="3917"/>
                  </a:cubicBezTo>
                  <a:lnTo>
                    <a:pt x="764" y="3917"/>
                  </a:lnTo>
                  <a:cubicBezTo>
                    <a:pt x="3277" y="4836"/>
                    <a:pt x="5504" y="5191"/>
                    <a:pt x="7506" y="5191"/>
                  </a:cubicBezTo>
                  <a:cubicBezTo>
                    <a:pt x="11092" y="5191"/>
                    <a:pt x="13791" y="4045"/>
                    <a:pt x="15602" y="2862"/>
                  </a:cubicBezTo>
                  <a:cubicBezTo>
                    <a:pt x="16684" y="2155"/>
                    <a:pt x="17449" y="1449"/>
                    <a:pt x="17898" y="995"/>
                  </a:cubicBezTo>
                  <a:close/>
                  <a:moveTo>
                    <a:pt x="18102" y="0"/>
                  </a:moveTo>
                  <a:cubicBezTo>
                    <a:pt x="18023" y="0"/>
                    <a:pt x="17949" y="35"/>
                    <a:pt x="17895" y="89"/>
                  </a:cubicBezTo>
                  <a:lnTo>
                    <a:pt x="17858" y="126"/>
                  </a:lnTo>
                  <a:cubicBezTo>
                    <a:pt x="17784" y="237"/>
                    <a:pt x="16859" y="1346"/>
                    <a:pt x="15122" y="2455"/>
                  </a:cubicBezTo>
                  <a:cubicBezTo>
                    <a:pt x="13384" y="3527"/>
                    <a:pt x="10833" y="4599"/>
                    <a:pt x="7506" y="4599"/>
                  </a:cubicBezTo>
                  <a:cubicBezTo>
                    <a:pt x="5436" y="4599"/>
                    <a:pt x="3106" y="4193"/>
                    <a:pt x="445" y="3157"/>
                  </a:cubicBezTo>
                  <a:cubicBezTo>
                    <a:pt x="399" y="3142"/>
                    <a:pt x="353" y="3133"/>
                    <a:pt x="309" y="3133"/>
                  </a:cubicBezTo>
                  <a:cubicBezTo>
                    <a:pt x="248" y="3133"/>
                    <a:pt x="192" y="3151"/>
                    <a:pt x="149" y="3194"/>
                  </a:cubicBezTo>
                  <a:cubicBezTo>
                    <a:pt x="38" y="3268"/>
                    <a:pt x="1" y="3379"/>
                    <a:pt x="38" y="3490"/>
                  </a:cubicBezTo>
                  <a:cubicBezTo>
                    <a:pt x="38" y="3527"/>
                    <a:pt x="2145" y="12733"/>
                    <a:pt x="4659" y="20497"/>
                  </a:cubicBezTo>
                  <a:cubicBezTo>
                    <a:pt x="5805" y="24046"/>
                    <a:pt x="7802" y="28482"/>
                    <a:pt x="9761" y="32032"/>
                  </a:cubicBezTo>
                  <a:cubicBezTo>
                    <a:pt x="10759" y="33806"/>
                    <a:pt x="11721" y="35359"/>
                    <a:pt x="12534" y="36505"/>
                  </a:cubicBezTo>
                  <a:cubicBezTo>
                    <a:pt x="12978" y="37060"/>
                    <a:pt x="13347" y="37540"/>
                    <a:pt x="13717" y="37836"/>
                  </a:cubicBezTo>
                  <a:cubicBezTo>
                    <a:pt x="14087" y="38169"/>
                    <a:pt x="14382" y="38391"/>
                    <a:pt x="14789" y="38391"/>
                  </a:cubicBezTo>
                  <a:cubicBezTo>
                    <a:pt x="14937" y="38391"/>
                    <a:pt x="15085" y="38354"/>
                    <a:pt x="15196" y="38243"/>
                  </a:cubicBezTo>
                  <a:cubicBezTo>
                    <a:pt x="15344" y="38169"/>
                    <a:pt x="15418" y="38021"/>
                    <a:pt x="15492" y="37873"/>
                  </a:cubicBezTo>
                  <a:cubicBezTo>
                    <a:pt x="15750" y="37208"/>
                    <a:pt x="16157" y="35803"/>
                    <a:pt x="16601" y="33991"/>
                  </a:cubicBezTo>
                  <a:cubicBezTo>
                    <a:pt x="17266" y="31218"/>
                    <a:pt x="18043" y="27521"/>
                    <a:pt x="18634" y="24009"/>
                  </a:cubicBezTo>
                  <a:cubicBezTo>
                    <a:pt x="19263" y="20460"/>
                    <a:pt x="19706" y="17169"/>
                    <a:pt x="19706" y="15173"/>
                  </a:cubicBezTo>
                  <a:cubicBezTo>
                    <a:pt x="19706" y="9886"/>
                    <a:pt x="18449" y="274"/>
                    <a:pt x="18449" y="274"/>
                  </a:cubicBezTo>
                  <a:cubicBezTo>
                    <a:pt x="18412" y="126"/>
                    <a:pt x="18338" y="15"/>
                    <a:pt x="18190" y="15"/>
                  </a:cubicBezTo>
                  <a:cubicBezTo>
                    <a:pt x="18161" y="5"/>
                    <a:pt x="18131" y="0"/>
                    <a:pt x="1810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37"/>
            <p:cNvSpPr/>
            <p:nvPr/>
          </p:nvSpPr>
          <p:spPr>
            <a:xfrm>
              <a:off x="3119075" y="2612625"/>
              <a:ext cx="1057400" cy="1366000"/>
            </a:xfrm>
            <a:custGeom>
              <a:rect b="b" l="l" r="r" t="t"/>
              <a:pathLst>
                <a:path extrusionOk="0" h="54640" w="42296">
                  <a:moveTo>
                    <a:pt x="23383" y="0"/>
                  </a:moveTo>
                  <a:cubicBezTo>
                    <a:pt x="17926" y="0"/>
                    <a:pt x="12571" y="2216"/>
                    <a:pt x="12571" y="2216"/>
                  </a:cubicBezTo>
                  <a:cubicBezTo>
                    <a:pt x="12571" y="2216"/>
                    <a:pt x="5473" y="4545"/>
                    <a:pt x="2737" y="15193"/>
                  </a:cubicBezTo>
                  <a:cubicBezTo>
                    <a:pt x="1" y="25877"/>
                    <a:pt x="6508" y="38632"/>
                    <a:pt x="11942" y="44511"/>
                  </a:cubicBezTo>
                  <a:cubicBezTo>
                    <a:pt x="16721" y="49647"/>
                    <a:pt x="22328" y="54640"/>
                    <a:pt x="27734" y="54640"/>
                  </a:cubicBezTo>
                  <a:cubicBezTo>
                    <a:pt x="28477" y="54640"/>
                    <a:pt x="29215" y="54546"/>
                    <a:pt x="29947" y="54345"/>
                  </a:cubicBezTo>
                  <a:cubicBezTo>
                    <a:pt x="36010" y="52681"/>
                    <a:pt x="42295" y="39889"/>
                    <a:pt x="40632" y="22957"/>
                  </a:cubicBezTo>
                  <a:cubicBezTo>
                    <a:pt x="38931" y="5987"/>
                    <a:pt x="34125" y="2438"/>
                    <a:pt x="27655" y="552"/>
                  </a:cubicBezTo>
                  <a:cubicBezTo>
                    <a:pt x="26289" y="157"/>
                    <a:pt x="24833" y="0"/>
                    <a:pt x="2338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37"/>
            <p:cNvSpPr/>
            <p:nvPr/>
          </p:nvSpPr>
          <p:spPr>
            <a:xfrm>
              <a:off x="3221675" y="2796475"/>
              <a:ext cx="928925" cy="813400"/>
            </a:xfrm>
            <a:custGeom>
              <a:rect b="b" l="l" r="r" t="t"/>
              <a:pathLst>
                <a:path extrusionOk="0" h="32536" w="37157">
                  <a:moveTo>
                    <a:pt x="10759" y="1"/>
                  </a:moveTo>
                  <a:lnTo>
                    <a:pt x="1" y="23847"/>
                  </a:lnTo>
                  <a:cubicBezTo>
                    <a:pt x="149" y="24217"/>
                    <a:pt x="260" y="24549"/>
                    <a:pt x="407" y="24919"/>
                  </a:cubicBezTo>
                  <a:cubicBezTo>
                    <a:pt x="4178" y="21962"/>
                    <a:pt x="14345" y="12904"/>
                    <a:pt x="11979" y="3328"/>
                  </a:cubicBezTo>
                  <a:lnTo>
                    <a:pt x="11979" y="3328"/>
                  </a:lnTo>
                  <a:cubicBezTo>
                    <a:pt x="11980" y="3329"/>
                    <a:pt x="25252" y="23330"/>
                    <a:pt x="35492" y="32535"/>
                  </a:cubicBezTo>
                  <a:cubicBezTo>
                    <a:pt x="36639" y="27729"/>
                    <a:pt x="37156" y="21962"/>
                    <a:pt x="36528" y="15603"/>
                  </a:cubicBezTo>
                  <a:cubicBezTo>
                    <a:pt x="36417" y="14678"/>
                    <a:pt x="36343" y="13828"/>
                    <a:pt x="36232" y="12978"/>
                  </a:cubicBezTo>
                  <a:lnTo>
                    <a:pt x="1075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37"/>
            <p:cNvSpPr/>
            <p:nvPr/>
          </p:nvSpPr>
          <p:spPr>
            <a:xfrm>
              <a:off x="3221675" y="2796475"/>
              <a:ext cx="919675" cy="813400"/>
            </a:xfrm>
            <a:custGeom>
              <a:rect b="b" l="l" r="r" t="t"/>
              <a:pathLst>
                <a:path extrusionOk="0" h="32536" w="36787">
                  <a:moveTo>
                    <a:pt x="10759" y="1"/>
                  </a:moveTo>
                  <a:lnTo>
                    <a:pt x="1" y="23847"/>
                  </a:lnTo>
                  <a:cubicBezTo>
                    <a:pt x="149" y="24217"/>
                    <a:pt x="260" y="24549"/>
                    <a:pt x="407" y="24919"/>
                  </a:cubicBezTo>
                  <a:cubicBezTo>
                    <a:pt x="3809" y="22257"/>
                    <a:pt x="12312" y="14715"/>
                    <a:pt x="12312" y="6286"/>
                  </a:cubicBezTo>
                  <a:cubicBezTo>
                    <a:pt x="12312" y="5288"/>
                    <a:pt x="12201" y="4327"/>
                    <a:pt x="11979" y="3328"/>
                  </a:cubicBezTo>
                  <a:lnTo>
                    <a:pt x="11979" y="3328"/>
                  </a:lnTo>
                  <a:cubicBezTo>
                    <a:pt x="11980" y="3329"/>
                    <a:pt x="25252" y="23330"/>
                    <a:pt x="35492" y="32535"/>
                  </a:cubicBezTo>
                  <a:cubicBezTo>
                    <a:pt x="36306" y="29134"/>
                    <a:pt x="36786" y="25326"/>
                    <a:pt x="36786" y="21111"/>
                  </a:cubicBezTo>
                  <a:cubicBezTo>
                    <a:pt x="36786" y="19411"/>
                    <a:pt x="36713" y="17673"/>
                    <a:pt x="36528" y="15861"/>
                  </a:cubicBezTo>
                  <a:cubicBezTo>
                    <a:pt x="36528" y="15861"/>
                    <a:pt x="36528" y="15824"/>
                    <a:pt x="36528" y="15824"/>
                  </a:cubicBezTo>
                  <a:cubicBezTo>
                    <a:pt x="36528" y="15787"/>
                    <a:pt x="36528" y="15787"/>
                    <a:pt x="36528" y="15787"/>
                  </a:cubicBezTo>
                  <a:cubicBezTo>
                    <a:pt x="36528" y="15787"/>
                    <a:pt x="36528" y="15787"/>
                    <a:pt x="36528" y="15750"/>
                  </a:cubicBezTo>
                  <a:cubicBezTo>
                    <a:pt x="36528" y="15750"/>
                    <a:pt x="36528" y="15750"/>
                    <a:pt x="36528" y="15713"/>
                  </a:cubicBezTo>
                  <a:cubicBezTo>
                    <a:pt x="36528" y="15713"/>
                    <a:pt x="36528" y="15677"/>
                    <a:pt x="36528" y="15677"/>
                  </a:cubicBezTo>
                  <a:cubicBezTo>
                    <a:pt x="36528" y="15677"/>
                    <a:pt x="36528" y="15677"/>
                    <a:pt x="36528" y="15640"/>
                  </a:cubicBezTo>
                  <a:cubicBezTo>
                    <a:pt x="36528" y="15640"/>
                    <a:pt x="36528" y="15603"/>
                    <a:pt x="36528" y="15603"/>
                  </a:cubicBezTo>
                  <a:cubicBezTo>
                    <a:pt x="36417" y="14678"/>
                    <a:pt x="36343" y="13828"/>
                    <a:pt x="36232" y="12978"/>
                  </a:cubicBezTo>
                  <a:lnTo>
                    <a:pt x="1075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37"/>
            <p:cNvSpPr/>
            <p:nvPr/>
          </p:nvSpPr>
          <p:spPr>
            <a:xfrm>
              <a:off x="3163450" y="2605150"/>
              <a:ext cx="985300" cy="1380900"/>
            </a:xfrm>
            <a:custGeom>
              <a:rect b="b" l="l" r="r" t="t"/>
              <a:pathLst>
                <a:path extrusionOk="0" h="55236" w="39412">
                  <a:moveTo>
                    <a:pt x="10727" y="2239"/>
                  </a:moveTo>
                  <a:cubicBezTo>
                    <a:pt x="10727" y="2239"/>
                    <a:pt x="10727" y="2239"/>
                    <a:pt x="10727" y="2239"/>
                  </a:cubicBezTo>
                  <a:lnTo>
                    <a:pt x="10727" y="2239"/>
                  </a:lnTo>
                  <a:lnTo>
                    <a:pt x="10727" y="2239"/>
                  </a:lnTo>
                  <a:close/>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78"/>
                    <a:pt x="38820" y="26990"/>
                    <a:pt x="38820" y="28764"/>
                  </a:cubicBezTo>
                  <a:cubicBezTo>
                    <a:pt x="38820" y="35789"/>
                    <a:pt x="37415" y="41852"/>
                    <a:pt x="35381" y="46325"/>
                  </a:cubicBezTo>
                  <a:cubicBezTo>
                    <a:pt x="33348" y="50799"/>
                    <a:pt x="30649" y="53646"/>
                    <a:pt x="28098" y="54348"/>
                  </a:cubicBezTo>
                  <a:cubicBezTo>
                    <a:pt x="27396" y="54533"/>
                    <a:pt x="26656" y="54644"/>
                    <a:pt x="25954" y="54644"/>
                  </a:cubicBezTo>
                  <a:cubicBezTo>
                    <a:pt x="23329" y="54644"/>
                    <a:pt x="20630" y="53424"/>
                    <a:pt x="18005" y="51538"/>
                  </a:cubicBezTo>
                  <a:cubicBezTo>
                    <a:pt x="15380" y="49690"/>
                    <a:pt x="12792" y="47176"/>
                    <a:pt x="10389" y="44588"/>
                  </a:cubicBezTo>
                  <a:cubicBezTo>
                    <a:pt x="5879" y="39745"/>
                    <a:pt x="629" y="30021"/>
                    <a:pt x="629" y="20852"/>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52"/>
                  </a:cubicBezTo>
                  <a:cubicBezTo>
                    <a:pt x="38" y="30280"/>
                    <a:pt x="5324" y="40040"/>
                    <a:pt x="9946" y="45031"/>
                  </a:cubicBezTo>
                  <a:cubicBezTo>
                    <a:pt x="12349" y="47582"/>
                    <a:pt x="14937" y="50133"/>
                    <a:pt x="17636" y="52056"/>
                  </a:cubicBezTo>
                  <a:cubicBezTo>
                    <a:pt x="20334" y="53978"/>
                    <a:pt x="23144" y="55235"/>
                    <a:pt x="25954" y="55235"/>
                  </a:cubicBezTo>
                  <a:cubicBezTo>
                    <a:pt x="26730" y="55235"/>
                    <a:pt x="27507" y="55161"/>
                    <a:pt x="28246" y="54939"/>
                  </a:cubicBezTo>
                  <a:cubicBezTo>
                    <a:pt x="31093" y="54163"/>
                    <a:pt x="33866" y="51131"/>
                    <a:pt x="35936" y="46584"/>
                  </a:cubicBezTo>
                  <a:cubicBezTo>
                    <a:pt x="38043" y="42037"/>
                    <a:pt x="39411" y="35863"/>
                    <a:pt x="39411" y="28764"/>
                  </a:cubicBezTo>
                  <a:cubicBezTo>
                    <a:pt x="39411" y="26990"/>
                    <a:pt x="39337" y="25141"/>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37"/>
            <p:cNvSpPr/>
            <p:nvPr/>
          </p:nvSpPr>
          <p:spPr>
            <a:xfrm>
              <a:off x="3453475" y="3386675"/>
              <a:ext cx="194325" cy="64750"/>
            </a:xfrm>
            <a:custGeom>
              <a:rect b="b" l="l" r="r" t="t"/>
              <a:pathLst>
                <a:path extrusionOk="0" h="2590" w="7773">
                  <a:moveTo>
                    <a:pt x="3347" y="1"/>
                  </a:moveTo>
                  <a:cubicBezTo>
                    <a:pt x="2202" y="1"/>
                    <a:pt x="1019" y="559"/>
                    <a:pt x="45" y="2235"/>
                  </a:cubicBezTo>
                  <a:cubicBezTo>
                    <a:pt x="0" y="2497"/>
                    <a:pt x="210" y="2589"/>
                    <a:pt x="609" y="2589"/>
                  </a:cubicBezTo>
                  <a:cubicBezTo>
                    <a:pt x="1560" y="2589"/>
                    <a:pt x="3583" y="2066"/>
                    <a:pt x="5776" y="2066"/>
                  </a:cubicBezTo>
                  <a:cubicBezTo>
                    <a:pt x="6434" y="2066"/>
                    <a:pt x="7108" y="2113"/>
                    <a:pt x="7772" y="2235"/>
                  </a:cubicBezTo>
                  <a:cubicBezTo>
                    <a:pt x="7772" y="2235"/>
                    <a:pt x="5636" y="1"/>
                    <a:pt x="334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37"/>
            <p:cNvSpPr/>
            <p:nvPr/>
          </p:nvSpPr>
          <p:spPr>
            <a:xfrm>
              <a:off x="3822450" y="3319600"/>
              <a:ext cx="191350" cy="102650"/>
            </a:xfrm>
            <a:custGeom>
              <a:rect b="b" l="l" r="r" t="t"/>
              <a:pathLst>
                <a:path extrusionOk="0" h="4106" w="7654">
                  <a:moveTo>
                    <a:pt x="4467" y="1"/>
                  </a:moveTo>
                  <a:cubicBezTo>
                    <a:pt x="1508" y="1"/>
                    <a:pt x="1" y="4105"/>
                    <a:pt x="1" y="4105"/>
                  </a:cubicBezTo>
                  <a:cubicBezTo>
                    <a:pt x="3217" y="1924"/>
                    <a:pt x="7654" y="1887"/>
                    <a:pt x="7099" y="1000"/>
                  </a:cubicBezTo>
                  <a:cubicBezTo>
                    <a:pt x="6122" y="284"/>
                    <a:pt x="5244" y="1"/>
                    <a:pt x="44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37"/>
            <p:cNvSpPr/>
            <p:nvPr/>
          </p:nvSpPr>
          <p:spPr>
            <a:xfrm>
              <a:off x="3781775" y="3303900"/>
              <a:ext cx="110950" cy="282850"/>
            </a:xfrm>
            <a:custGeom>
              <a:rect b="b" l="l" r="r" t="t"/>
              <a:pathLst>
                <a:path extrusionOk="0" h="11314" w="4438">
                  <a:moveTo>
                    <a:pt x="962" y="1"/>
                  </a:moveTo>
                  <a:cubicBezTo>
                    <a:pt x="777" y="1"/>
                    <a:pt x="629" y="112"/>
                    <a:pt x="629" y="297"/>
                  </a:cubicBezTo>
                  <a:cubicBezTo>
                    <a:pt x="629" y="297"/>
                    <a:pt x="408" y="2182"/>
                    <a:pt x="408" y="3846"/>
                  </a:cubicBezTo>
                  <a:cubicBezTo>
                    <a:pt x="408" y="4400"/>
                    <a:pt x="408" y="4955"/>
                    <a:pt x="482" y="5399"/>
                  </a:cubicBezTo>
                  <a:cubicBezTo>
                    <a:pt x="518" y="5620"/>
                    <a:pt x="555" y="5805"/>
                    <a:pt x="629" y="5990"/>
                  </a:cubicBezTo>
                  <a:cubicBezTo>
                    <a:pt x="703" y="6138"/>
                    <a:pt x="814" y="6323"/>
                    <a:pt x="962" y="6434"/>
                  </a:cubicBezTo>
                  <a:cubicBezTo>
                    <a:pt x="1369" y="6767"/>
                    <a:pt x="2108" y="7136"/>
                    <a:pt x="2737" y="7543"/>
                  </a:cubicBezTo>
                  <a:cubicBezTo>
                    <a:pt x="3069" y="7728"/>
                    <a:pt x="3328" y="7950"/>
                    <a:pt x="3550" y="8171"/>
                  </a:cubicBezTo>
                  <a:cubicBezTo>
                    <a:pt x="3735" y="8356"/>
                    <a:pt x="3809" y="8541"/>
                    <a:pt x="3809" y="8652"/>
                  </a:cubicBezTo>
                  <a:lnTo>
                    <a:pt x="3772" y="8800"/>
                  </a:lnTo>
                  <a:cubicBezTo>
                    <a:pt x="3698" y="8985"/>
                    <a:pt x="3513" y="9207"/>
                    <a:pt x="3254" y="9428"/>
                  </a:cubicBezTo>
                  <a:cubicBezTo>
                    <a:pt x="2848" y="9761"/>
                    <a:pt x="2293" y="10094"/>
                    <a:pt x="1739" y="10316"/>
                  </a:cubicBezTo>
                  <a:cubicBezTo>
                    <a:pt x="1184" y="10574"/>
                    <a:pt x="629" y="10685"/>
                    <a:pt x="297" y="10685"/>
                  </a:cubicBezTo>
                  <a:cubicBezTo>
                    <a:pt x="112" y="10685"/>
                    <a:pt x="1" y="10833"/>
                    <a:pt x="1" y="10981"/>
                  </a:cubicBezTo>
                  <a:cubicBezTo>
                    <a:pt x="1" y="11166"/>
                    <a:pt x="112" y="11314"/>
                    <a:pt x="297" y="11314"/>
                  </a:cubicBezTo>
                  <a:cubicBezTo>
                    <a:pt x="925" y="11314"/>
                    <a:pt x="1775" y="11018"/>
                    <a:pt x="2552" y="10611"/>
                  </a:cubicBezTo>
                  <a:cubicBezTo>
                    <a:pt x="2959" y="10427"/>
                    <a:pt x="3328" y="10168"/>
                    <a:pt x="3661" y="9909"/>
                  </a:cubicBezTo>
                  <a:cubicBezTo>
                    <a:pt x="3957" y="9650"/>
                    <a:pt x="4216" y="9354"/>
                    <a:pt x="4363" y="9022"/>
                  </a:cubicBezTo>
                  <a:cubicBezTo>
                    <a:pt x="4400" y="8911"/>
                    <a:pt x="4437" y="8800"/>
                    <a:pt x="4437" y="8652"/>
                  </a:cubicBezTo>
                  <a:cubicBezTo>
                    <a:pt x="4400" y="8319"/>
                    <a:pt x="4216" y="7987"/>
                    <a:pt x="3994" y="7728"/>
                  </a:cubicBezTo>
                  <a:cubicBezTo>
                    <a:pt x="3624" y="7358"/>
                    <a:pt x="3069" y="7025"/>
                    <a:pt x="2589" y="6693"/>
                  </a:cubicBezTo>
                  <a:cubicBezTo>
                    <a:pt x="2071" y="6397"/>
                    <a:pt x="1591" y="6138"/>
                    <a:pt x="1332" y="5953"/>
                  </a:cubicBezTo>
                  <a:cubicBezTo>
                    <a:pt x="1295" y="5916"/>
                    <a:pt x="1258" y="5879"/>
                    <a:pt x="1221" y="5768"/>
                  </a:cubicBezTo>
                  <a:cubicBezTo>
                    <a:pt x="1073" y="5399"/>
                    <a:pt x="999" y="4659"/>
                    <a:pt x="999" y="3846"/>
                  </a:cubicBezTo>
                  <a:cubicBezTo>
                    <a:pt x="999" y="3032"/>
                    <a:pt x="1073" y="2182"/>
                    <a:pt x="1110" y="1480"/>
                  </a:cubicBezTo>
                  <a:cubicBezTo>
                    <a:pt x="1147" y="1147"/>
                    <a:pt x="1184" y="888"/>
                    <a:pt x="1184" y="666"/>
                  </a:cubicBezTo>
                  <a:cubicBezTo>
                    <a:pt x="1221" y="481"/>
                    <a:pt x="1221" y="371"/>
                    <a:pt x="1221" y="371"/>
                  </a:cubicBezTo>
                  <a:cubicBezTo>
                    <a:pt x="1258" y="186"/>
                    <a:pt x="1147" y="38"/>
                    <a:pt x="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37"/>
            <p:cNvSpPr/>
            <p:nvPr/>
          </p:nvSpPr>
          <p:spPr>
            <a:xfrm>
              <a:off x="3733725" y="3660000"/>
              <a:ext cx="153450" cy="58925"/>
            </a:xfrm>
            <a:custGeom>
              <a:rect b="b" l="l" r="r" t="t"/>
              <a:pathLst>
                <a:path extrusionOk="0" h="2357" w="6138">
                  <a:moveTo>
                    <a:pt x="5770" y="0"/>
                  </a:moveTo>
                  <a:cubicBezTo>
                    <a:pt x="5676" y="0"/>
                    <a:pt x="5591" y="49"/>
                    <a:pt x="5546" y="138"/>
                  </a:cubicBezTo>
                  <a:cubicBezTo>
                    <a:pt x="5472" y="175"/>
                    <a:pt x="4363" y="1728"/>
                    <a:pt x="1368" y="1728"/>
                  </a:cubicBezTo>
                  <a:cubicBezTo>
                    <a:pt x="1036" y="1728"/>
                    <a:pt x="703" y="1728"/>
                    <a:pt x="370" y="1691"/>
                  </a:cubicBezTo>
                  <a:cubicBezTo>
                    <a:pt x="351" y="1687"/>
                    <a:pt x="332" y="1685"/>
                    <a:pt x="313" y="1685"/>
                  </a:cubicBezTo>
                  <a:cubicBezTo>
                    <a:pt x="156" y="1685"/>
                    <a:pt x="37" y="1818"/>
                    <a:pt x="37" y="1950"/>
                  </a:cubicBezTo>
                  <a:cubicBezTo>
                    <a:pt x="0" y="2135"/>
                    <a:pt x="148" y="2283"/>
                    <a:pt x="296" y="2283"/>
                  </a:cubicBezTo>
                  <a:cubicBezTo>
                    <a:pt x="666" y="2320"/>
                    <a:pt x="1036" y="2357"/>
                    <a:pt x="1368" y="2357"/>
                  </a:cubicBezTo>
                  <a:cubicBezTo>
                    <a:pt x="4696" y="2357"/>
                    <a:pt x="5990" y="545"/>
                    <a:pt x="6027" y="471"/>
                  </a:cubicBezTo>
                  <a:cubicBezTo>
                    <a:pt x="6138" y="360"/>
                    <a:pt x="6101" y="175"/>
                    <a:pt x="5953" y="65"/>
                  </a:cubicBezTo>
                  <a:cubicBezTo>
                    <a:pt x="5894" y="21"/>
                    <a:pt x="5830" y="0"/>
                    <a:pt x="5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37"/>
            <p:cNvSpPr/>
            <p:nvPr/>
          </p:nvSpPr>
          <p:spPr>
            <a:xfrm>
              <a:off x="3377875" y="3247525"/>
              <a:ext cx="252350" cy="93150"/>
            </a:xfrm>
            <a:custGeom>
              <a:rect b="b" l="l" r="r" t="t"/>
              <a:pathLst>
                <a:path extrusionOk="0" h="3726" w="10094">
                  <a:moveTo>
                    <a:pt x="5953" y="1"/>
                  </a:moveTo>
                  <a:cubicBezTo>
                    <a:pt x="4104" y="1"/>
                    <a:pt x="1923" y="703"/>
                    <a:pt x="75" y="3217"/>
                  </a:cubicBezTo>
                  <a:cubicBezTo>
                    <a:pt x="1" y="3365"/>
                    <a:pt x="38" y="3550"/>
                    <a:pt x="149" y="3661"/>
                  </a:cubicBezTo>
                  <a:cubicBezTo>
                    <a:pt x="207" y="3704"/>
                    <a:pt x="271" y="3725"/>
                    <a:pt x="334" y="3725"/>
                  </a:cubicBezTo>
                  <a:cubicBezTo>
                    <a:pt x="431" y="3725"/>
                    <a:pt x="525" y="3676"/>
                    <a:pt x="592" y="3587"/>
                  </a:cubicBezTo>
                  <a:cubicBezTo>
                    <a:pt x="2330" y="1221"/>
                    <a:pt x="4289" y="629"/>
                    <a:pt x="5953" y="629"/>
                  </a:cubicBezTo>
                  <a:cubicBezTo>
                    <a:pt x="6988" y="629"/>
                    <a:pt x="7912" y="851"/>
                    <a:pt x="8541" y="1110"/>
                  </a:cubicBezTo>
                  <a:cubicBezTo>
                    <a:pt x="8874" y="1221"/>
                    <a:pt x="9132" y="1332"/>
                    <a:pt x="9317" y="1443"/>
                  </a:cubicBezTo>
                  <a:cubicBezTo>
                    <a:pt x="9428" y="1479"/>
                    <a:pt x="9502" y="1516"/>
                    <a:pt x="9539" y="1553"/>
                  </a:cubicBezTo>
                  <a:lnTo>
                    <a:pt x="9576" y="1590"/>
                  </a:lnTo>
                  <a:lnTo>
                    <a:pt x="9613" y="1590"/>
                  </a:lnTo>
                  <a:cubicBezTo>
                    <a:pt x="9650" y="1615"/>
                    <a:pt x="9699" y="1627"/>
                    <a:pt x="9751" y="1627"/>
                  </a:cubicBezTo>
                  <a:cubicBezTo>
                    <a:pt x="9855" y="1627"/>
                    <a:pt x="9970" y="1578"/>
                    <a:pt x="10020" y="1479"/>
                  </a:cubicBezTo>
                  <a:cubicBezTo>
                    <a:pt x="10094" y="1332"/>
                    <a:pt x="10057" y="1147"/>
                    <a:pt x="9909" y="1073"/>
                  </a:cubicBezTo>
                  <a:cubicBezTo>
                    <a:pt x="9909" y="1036"/>
                    <a:pt x="8208" y="1"/>
                    <a:pt x="5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37"/>
            <p:cNvSpPr/>
            <p:nvPr/>
          </p:nvSpPr>
          <p:spPr>
            <a:xfrm>
              <a:off x="3786400" y="3214250"/>
              <a:ext cx="126650" cy="52900"/>
            </a:xfrm>
            <a:custGeom>
              <a:rect b="b" l="l" r="r" t="t"/>
              <a:pathLst>
                <a:path extrusionOk="0" h="2116" w="5066">
                  <a:moveTo>
                    <a:pt x="2293" y="1"/>
                  </a:moveTo>
                  <a:cubicBezTo>
                    <a:pt x="1332" y="1"/>
                    <a:pt x="740" y="444"/>
                    <a:pt x="407" y="888"/>
                  </a:cubicBezTo>
                  <a:cubicBezTo>
                    <a:pt x="75" y="1332"/>
                    <a:pt x="38" y="1738"/>
                    <a:pt x="38" y="1775"/>
                  </a:cubicBezTo>
                  <a:cubicBezTo>
                    <a:pt x="1" y="1923"/>
                    <a:pt x="112" y="2108"/>
                    <a:pt x="260" y="2108"/>
                  </a:cubicBezTo>
                  <a:cubicBezTo>
                    <a:pt x="283" y="2113"/>
                    <a:pt x="307" y="2115"/>
                    <a:pt x="329" y="2115"/>
                  </a:cubicBezTo>
                  <a:cubicBezTo>
                    <a:pt x="481" y="2115"/>
                    <a:pt x="597" y="2010"/>
                    <a:pt x="629" y="1849"/>
                  </a:cubicBezTo>
                  <a:cubicBezTo>
                    <a:pt x="629" y="1849"/>
                    <a:pt x="703" y="1516"/>
                    <a:pt x="925" y="1221"/>
                  </a:cubicBezTo>
                  <a:cubicBezTo>
                    <a:pt x="1184" y="925"/>
                    <a:pt x="1554" y="629"/>
                    <a:pt x="2293" y="629"/>
                  </a:cubicBezTo>
                  <a:cubicBezTo>
                    <a:pt x="2847" y="629"/>
                    <a:pt x="3587" y="777"/>
                    <a:pt x="4585" y="1258"/>
                  </a:cubicBezTo>
                  <a:cubicBezTo>
                    <a:pt x="4625" y="1278"/>
                    <a:pt x="4667" y="1287"/>
                    <a:pt x="4709" y="1287"/>
                  </a:cubicBezTo>
                  <a:cubicBezTo>
                    <a:pt x="4824" y="1287"/>
                    <a:pt x="4938" y="1218"/>
                    <a:pt x="4992" y="1110"/>
                  </a:cubicBezTo>
                  <a:cubicBezTo>
                    <a:pt x="5066" y="962"/>
                    <a:pt x="4992" y="777"/>
                    <a:pt x="4844" y="703"/>
                  </a:cubicBezTo>
                  <a:cubicBezTo>
                    <a:pt x="3809" y="186"/>
                    <a:pt x="2958" y="1"/>
                    <a:pt x="22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37"/>
            <p:cNvSpPr/>
            <p:nvPr/>
          </p:nvSpPr>
          <p:spPr>
            <a:xfrm>
              <a:off x="3152350" y="2612625"/>
              <a:ext cx="993625" cy="888175"/>
            </a:xfrm>
            <a:custGeom>
              <a:rect b="b" l="l" r="r" t="t"/>
              <a:pathLst>
                <a:path extrusionOk="0" h="35527" w="39745">
                  <a:moveTo>
                    <a:pt x="22052" y="0"/>
                  </a:moveTo>
                  <a:cubicBezTo>
                    <a:pt x="16595" y="0"/>
                    <a:pt x="11240" y="2216"/>
                    <a:pt x="11240" y="2216"/>
                  </a:cubicBezTo>
                  <a:cubicBezTo>
                    <a:pt x="11240" y="2216"/>
                    <a:pt x="4142" y="4545"/>
                    <a:pt x="1406" y="15193"/>
                  </a:cubicBezTo>
                  <a:cubicBezTo>
                    <a:pt x="1" y="20775"/>
                    <a:pt x="1073" y="26912"/>
                    <a:pt x="3217" y="32310"/>
                  </a:cubicBezTo>
                  <a:cubicBezTo>
                    <a:pt x="5990" y="29094"/>
                    <a:pt x="13976" y="19149"/>
                    <a:pt x="15011" y="10202"/>
                  </a:cubicBezTo>
                  <a:cubicBezTo>
                    <a:pt x="15011" y="10202"/>
                    <a:pt x="30243" y="27615"/>
                    <a:pt x="39079" y="35527"/>
                  </a:cubicBezTo>
                  <a:cubicBezTo>
                    <a:pt x="39596" y="31719"/>
                    <a:pt x="39744" y="27504"/>
                    <a:pt x="39301" y="22957"/>
                  </a:cubicBezTo>
                  <a:cubicBezTo>
                    <a:pt x="37600" y="5987"/>
                    <a:pt x="32794" y="2438"/>
                    <a:pt x="26324" y="552"/>
                  </a:cubicBezTo>
                  <a:cubicBezTo>
                    <a:pt x="24958" y="157"/>
                    <a:pt x="23502" y="0"/>
                    <a:pt x="220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37"/>
            <p:cNvSpPr/>
            <p:nvPr/>
          </p:nvSpPr>
          <p:spPr>
            <a:xfrm>
              <a:off x="3163450" y="2605150"/>
              <a:ext cx="985300" cy="903600"/>
            </a:xfrm>
            <a:custGeom>
              <a:rect b="b" l="l" r="r" t="t"/>
              <a:pathLst>
                <a:path extrusionOk="0" h="36144" w="39412">
                  <a:moveTo>
                    <a:pt x="21628" y="630"/>
                  </a:moveTo>
                  <a:cubicBezTo>
                    <a:pt x="23033" y="630"/>
                    <a:pt x="24475" y="777"/>
                    <a:pt x="25769" y="1147"/>
                  </a:cubicBezTo>
                  <a:cubicBezTo>
                    <a:pt x="28986" y="2108"/>
                    <a:pt x="31721" y="3402"/>
                    <a:pt x="33903" y="6582"/>
                  </a:cubicBezTo>
                  <a:cubicBezTo>
                    <a:pt x="36084" y="9761"/>
                    <a:pt x="37711" y="14826"/>
                    <a:pt x="38524" y="23293"/>
                  </a:cubicBezTo>
                  <a:cubicBezTo>
                    <a:pt x="38709" y="25141"/>
                    <a:pt x="38820" y="26990"/>
                    <a:pt x="38820" y="28727"/>
                  </a:cubicBezTo>
                  <a:cubicBezTo>
                    <a:pt x="38820" y="30999"/>
                    <a:pt x="38664" y="33177"/>
                    <a:pt x="38410" y="35233"/>
                  </a:cubicBezTo>
                  <a:lnTo>
                    <a:pt x="38410" y="35233"/>
                  </a:lnTo>
                  <a:cubicBezTo>
                    <a:pt x="34054" y="31261"/>
                    <a:pt x="28280" y="25161"/>
                    <a:pt x="23514" y="19965"/>
                  </a:cubicBezTo>
                  <a:cubicBezTo>
                    <a:pt x="21074" y="17303"/>
                    <a:pt x="18893" y="14863"/>
                    <a:pt x="17303" y="13126"/>
                  </a:cubicBezTo>
                  <a:cubicBezTo>
                    <a:pt x="16526" y="12238"/>
                    <a:pt x="15898" y="11536"/>
                    <a:pt x="15454" y="11055"/>
                  </a:cubicBezTo>
                  <a:cubicBezTo>
                    <a:pt x="15048" y="10538"/>
                    <a:pt x="14789" y="10279"/>
                    <a:pt x="14789" y="10279"/>
                  </a:cubicBezTo>
                  <a:cubicBezTo>
                    <a:pt x="14735" y="10225"/>
                    <a:pt x="14661" y="10190"/>
                    <a:pt x="14581" y="10190"/>
                  </a:cubicBezTo>
                  <a:cubicBezTo>
                    <a:pt x="14552" y="10190"/>
                    <a:pt x="14523" y="10195"/>
                    <a:pt x="14493" y="10205"/>
                  </a:cubicBezTo>
                  <a:cubicBezTo>
                    <a:pt x="14345" y="10242"/>
                    <a:pt x="14271" y="10316"/>
                    <a:pt x="14271" y="10464"/>
                  </a:cubicBezTo>
                  <a:cubicBezTo>
                    <a:pt x="13754" y="14863"/>
                    <a:pt x="11535" y="19559"/>
                    <a:pt x="9058" y="23551"/>
                  </a:cubicBezTo>
                  <a:cubicBezTo>
                    <a:pt x="6813" y="27225"/>
                    <a:pt x="4349" y="30273"/>
                    <a:pt x="2875" y="32004"/>
                  </a:cubicBezTo>
                  <a:lnTo>
                    <a:pt x="2875" y="32004"/>
                  </a:lnTo>
                  <a:cubicBezTo>
                    <a:pt x="1507" y="28443"/>
                    <a:pt x="629" y="24596"/>
                    <a:pt x="629" y="20816"/>
                  </a:cubicBezTo>
                  <a:cubicBezTo>
                    <a:pt x="629" y="19041"/>
                    <a:pt x="814" y="17303"/>
                    <a:pt x="1258" y="15566"/>
                  </a:cubicBezTo>
                  <a:cubicBezTo>
                    <a:pt x="2625" y="10316"/>
                    <a:pt x="5029" y="7136"/>
                    <a:pt x="7099" y="5251"/>
                  </a:cubicBezTo>
                  <a:cubicBezTo>
                    <a:pt x="8134" y="4327"/>
                    <a:pt x="9095" y="3698"/>
                    <a:pt x="9798" y="3328"/>
                  </a:cubicBezTo>
                  <a:cubicBezTo>
                    <a:pt x="10131" y="3144"/>
                    <a:pt x="10426" y="3033"/>
                    <a:pt x="10611" y="2922"/>
                  </a:cubicBezTo>
                  <a:cubicBezTo>
                    <a:pt x="10722" y="2885"/>
                    <a:pt x="10796" y="2885"/>
                    <a:pt x="10833" y="2848"/>
                  </a:cubicBezTo>
                  <a:lnTo>
                    <a:pt x="10870" y="2811"/>
                  </a:lnTo>
                  <a:lnTo>
                    <a:pt x="10907" y="2811"/>
                  </a:lnTo>
                  <a:cubicBezTo>
                    <a:pt x="10907" y="2811"/>
                    <a:pt x="10981" y="2774"/>
                    <a:pt x="11166" y="2737"/>
                  </a:cubicBezTo>
                  <a:cubicBezTo>
                    <a:pt x="12238" y="2293"/>
                    <a:pt x="16933" y="630"/>
                    <a:pt x="21628" y="630"/>
                  </a:cubicBezTo>
                  <a:close/>
                  <a:moveTo>
                    <a:pt x="21628" y="1"/>
                  </a:moveTo>
                  <a:cubicBezTo>
                    <a:pt x="16367" y="1"/>
                    <a:pt x="11239" y="2031"/>
                    <a:pt x="10727" y="2239"/>
                  </a:cubicBezTo>
                  <a:lnTo>
                    <a:pt x="10727" y="2239"/>
                  </a:lnTo>
                  <a:lnTo>
                    <a:pt x="10722" y="2219"/>
                  </a:lnTo>
                  <a:cubicBezTo>
                    <a:pt x="10685" y="2256"/>
                    <a:pt x="8874" y="2848"/>
                    <a:pt x="6692" y="4770"/>
                  </a:cubicBezTo>
                  <a:cubicBezTo>
                    <a:pt x="4548" y="6730"/>
                    <a:pt x="2034" y="10020"/>
                    <a:pt x="666" y="15418"/>
                  </a:cubicBezTo>
                  <a:cubicBezTo>
                    <a:pt x="222" y="17192"/>
                    <a:pt x="1" y="19004"/>
                    <a:pt x="1" y="20816"/>
                  </a:cubicBezTo>
                  <a:cubicBezTo>
                    <a:pt x="1" y="24882"/>
                    <a:pt x="999" y="28986"/>
                    <a:pt x="2478" y="32757"/>
                  </a:cubicBezTo>
                  <a:cubicBezTo>
                    <a:pt x="2515" y="32831"/>
                    <a:pt x="2625" y="32905"/>
                    <a:pt x="2699" y="32942"/>
                  </a:cubicBezTo>
                  <a:cubicBezTo>
                    <a:pt x="2810" y="32942"/>
                    <a:pt x="2921" y="32905"/>
                    <a:pt x="2995" y="32831"/>
                  </a:cubicBezTo>
                  <a:cubicBezTo>
                    <a:pt x="4400" y="31204"/>
                    <a:pt x="7099" y="27877"/>
                    <a:pt x="9576" y="23847"/>
                  </a:cubicBezTo>
                  <a:cubicBezTo>
                    <a:pt x="11972" y="20006"/>
                    <a:pt x="14133" y="15528"/>
                    <a:pt x="14779" y="11179"/>
                  </a:cubicBezTo>
                  <a:lnTo>
                    <a:pt x="14779" y="11179"/>
                  </a:lnTo>
                  <a:cubicBezTo>
                    <a:pt x="17321" y="14066"/>
                    <a:pt x="30459" y="28892"/>
                    <a:pt x="38413" y="36047"/>
                  </a:cubicBezTo>
                  <a:cubicBezTo>
                    <a:pt x="38483" y="36118"/>
                    <a:pt x="38554" y="36144"/>
                    <a:pt x="38624" y="36144"/>
                  </a:cubicBezTo>
                  <a:cubicBezTo>
                    <a:pt x="38665" y="36144"/>
                    <a:pt x="38705" y="36135"/>
                    <a:pt x="38746" y="36121"/>
                  </a:cubicBezTo>
                  <a:cubicBezTo>
                    <a:pt x="38857" y="36084"/>
                    <a:pt x="38931" y="35974"/>
                    <a:pt x="38931" y="35863"/>
                  </a:cubicBezTo>
                  <a:cubicBezTo>
                    <a:pt x="39263" y="33644"/>
                    <a:pt x="39411" y="31241"/>
                    <a:pt x="39411" y="28727"/>
                  </a:cubicBezTo>
                  <a:cubicBezTo>
                    <a:pt x="39411" y="26953"/>
                    <a:pt x="39337" y="25104"/>
                    <a:pt x="39152" y="23219"/>
                  </a:cubicBezTo>
                  <a:cubicBezTo>
                    <a:pt x="38302" y="14715"/>
                    <a:pt x="36675" y="9539"/>
                    <a:pt x="34420" y="6212"/>
                  </a:cubicBezTo>
                  <a:cubicBezTo>
                    <a:pt x="32165" y="2922"/>
                    <a:pt x="29244" y="1517"/>
                    <a:pt x="25954" y="556"/>
                  </a:cubicBezTo>
                  <a:cubicBezTo>
                    <a:pt x="24549" y="149"/>
                    <a:pt x="23070" y="1"/>
                    <a:pt x="216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37"/>
            <p:cNvSpPr/>
            <p:nvPr/>
          </p:nvSpPr>
          <p:spPr>
            <a:xfrm>
              <a:off x="3529450" y="2791150"/>
              <a:ext cx="720050" cy="688850"/>
            </a:xfrm>
            <a:custGeom>
              <a:rect b="b" l="l" r="r" t="t"/>
              <a:pathLst>
                <a:path extrusionOk="0" h="27554" w="28802">
                  <a:moveTo>
                    <a:pt x="358" y="0"/>
                  </a:moveTo>
                  <a:cubicBezTo>
                    <a:pt x="243" y="0"/>
                    <a:pt x="129" y="69"/>
                    <a:pt x="75" y="177"/>
                  </a:cubicBezTo>
                  <a:cubicBezTo>
                    <a:pt x="1" y="325"/>
                    <a:pt x="38" y="510"/>
                    <a:pt x="186" y="584"/>
                  </a:cubicBezTo>
                  <a:cubicBezTo>
                    <a:pt x="186" y="584"/>
                    <a:pt x="260" y="621"/>
                    <a:pt x="371" y="695"/>
                  </a:cubicBezTo>
                  <a:cubicBezTo>
                    <a:pt x="2256" y="1730"/>
                    <a:pt x="17858" y="10751"/>
                    <a:pt x="28173" y="27424"/>
                  </a:cubicBezTo>
                  <a:cubicBezTo>
                    <a:pt x="28245" y="27497"/>
                    <a:pt x="28348" y="27553"/>
                    <a:pt x="28453" y="27553"/>
                  </a:cubicBezTo>
                  <a:cubicBezTo>
                    <a:pt x="28509" y="27553"/>
                    <a:pt x="28565" y="27537"/>
                    <a:pt x="28616" y="27498"/>
                  </a:cubicBezTo>
                  <a:cubicBezTo>
                    <a:pt x="28727" y="27424"/>
                    <a:pt x="28801" y="27240"/>
                    <a:pt x="28690" y="27092"/>
                  </a:cubicBezTo>
                  <a:cubicBezTo>
                    <a:pt x="17562" y="9161"/>
                    <a:pt x="519" y="66"/>
                    <a:pt x="482" y="29"/>
                  </a:cubicBezTo>
                  <a:cubicBezTo>
                    <a:pt x="442" y="9"/>
                    <a:pt x="400" y="0"/>
                    <a:pt x="3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37"/>
            <p:cNvSpPr/>
            <p:nvPr/>
          </p:nvSpPr>
          <p:spPr>
            <a:xfrm>
              <a:off x="4136700" y="3509800"/>
              <a:ext cx="248650" cy="242625"/>
            </a:xfrm>
            <a:custGeom>
              <a:rect b="b" l="l" r="r" t="t"/>
              <a:pathLst>
                <a:path extrusionOk="0" h="9705" w="9946">
                  <a:moveTo>
                    <a:pt x="347" y="0"/>
                  </a:moveTo>
                  <a:cubicBezTo>
                    <a:pt x="269" y="0"/>
                    <a:pt x="185" y="28"/>
                    <a:pt x="112" y="83"/>
                  </a:cubicBezTo>
                  <a:cubicBezTo>
                    <a:pt x="1" y="231"/>
                    <a:pt x="1" y="416"/>
                    <a:pt x="148" y="527"/>
                  </a:cubicBezTo>
                  <a:lnTo>
                    <a:pt x="9391" y="9622"/>
                  </a:lnTo>
                  <a:cubicBezTo>
                    <a:pt x="9447" y="9677"/>
                    <a:pt x="9521" y="9705"/>
                    <a:pt x="9599" y="9705"/>
                  </a:cubicBezTo>
                  <a:cubicBezTo>
                    <a:pt x="9678" y="9705"/>
                    <a:pt x="9761" y="9677"/>
                    <a:pt x="9835" y="9622"/>
                  </a:cubicBezTo>
                  <a:cubicBezTo>
                    <a:pt x="9946" y="9511"/>
                    <a:pt x="9946" y="9289"/>
                    <a:pt x="9835" y="9178"/>
                  </a:cubicBezTo>
                  <a:lnTo>
                    <a:pt x="555" y="83"/>
                  </a:lnTo>
                  <a:cubicBezTo>
                    <a:pt x="500" y="28"/>
                    <a:pt x="42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37"/>
            <p:cNvSpPr/>
            <p:nvPr/>
          </p:nvSpPr>
          <p:spPr>
            <a:xfrm>
              <a:off x="3141275" y="2787075"/>
              <a:ext cx="342925" cy="519425"/>
            </a:xfrm>
            <a:custGeom>
              <a:rect b="b" l="l" r="r" t="t"/>
              <a:pathLst>
                <a:path extrusionOk="0" h="20777" w="13717">
                  <a:moveTo>
                    <a:pt x="13364" y="0"/>
                  </a:moveTo>
                  <a:cubicBezTo>
                    <a:pt x="13236" y="0"/>
                    <a:pt x="13120" y="105"/>
                    <a:pt x="13088" y="266"/>
                  </a:cubicBezTo>
                  <a:cubicBezTo>
                    <a:pt x="13088" y="266"/>
                    <a:pt x="13088" y="303"/>
                    <a:pt x="13051" y="451"/>
                  </a:cubicBezTo>
                  <a:cubicBezTo>
                    <a:pt x="12903" y="1301"/>
                    <a:pt x="12127" y="5294"/>
                    <a:pt x="10167" y="9546"/>
                  </a:cubicBezTo>
                  <a:cubicBezTo>
                    <a:pt x="8208" y="13834"/>
                    <a:pt x="5065" y="18308"/>
                    <a:pt x="222" y="20193"/>
                  </a:cubicBezTo>
                  <a:cubicBezTo>
                    <a:pt x="74" y="20230"/>
                    <a:pt x="0" y="20415"/>
                    <a:pt x="37" y="20563"/>
                  </a:cubicBezTo>
                  <a:cubicBezTo>
                    <a:pt x="92" y="20700"/>
                    <a:pt x="208" y="20776"/>
                    <a:pt x="324" y="20776"/>
                  </a:cubicBezTo>
                  <a:cubicBezTo>
                    <a:pt x="365" y="20776"/>
                    <a:pt x="406" y="20767"/>
                    <a:pt x="444" y="20748"/>
                  </a:cubicBezTo>
                  <a:cubicBezTo>
                    <a:pt x="5842" y="18640"/>
                    <a:pt x="9169" y="13502"/>
                    <a:pt x="11128" y="8954"/>
                  </a:cubicBezTo>
                  <a:cubicBezTo>
                    <a:pt x="13088" y="4407"/>
                    <a:pt x="13679" y="377"/>
                    <a:pt x="13679" y="340"/>
                  </a:cubicBezTo>
                  <a:cubicBezTo>
                    <a:pt x="13716" y="192"/>
                    <a:pt x="13605" y="44"/>
                    <a:pt x="13421" y="7"/>
                  </a:cubicBezTo>
                  <a:cubicBezTo>
                    <a:pt x="13402" y="2"/>
                    <a:pt x="13382" y="0"/>
                    <a:pt x="1336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37"/>
            <p:cNvSpPr/>
            <p:nvPr/>
          </p:nvSpPr>
          <p:spPr>
            <a:xfrm>
              <a:off x="3546100" y="2738250"/>
              <a:ext cx="603575" cy="246025"/>
            </a:xfrm>
            <a:custGeom>
              <a:rect b="b" l="l" r="r" t="t"/>
              <a:pathLst>
                <a:path extrusionOk="0" h="9841" w="24143">
                  <a:moveTo>
                    <a:pt x="2810" y="1"/>
                  </a:moveTo>
                  <a:cubicBezTo>
                    <a:pt x="1257" y="1"/>
                    <a:pt x="296" y="149"/>
                    <a:pt x="296" y="149"/>
                  </a:cubicBezTo>
                  <a:cubicBezTo>
                    <a:pt x="148" y="149"/>
                    <a:pt x="0" y="297"/>
                    <a:pt x="37" y="481"/>
                  </a:cubicBezTo>
                  <a:cubicBezTo>
                    <a:pt x="37" y="614"/>
                    <a:pt x="185" y="746"/>
                    <a:pt x="322" y="746"/>
                  </a:cubicBezTo>
                  <a:cubicBezTo>
                    <a:pt x="338" y="746"/>
                    <a:pt x="354" y="744"/>
                    <a:pt x="370" y="740"/>
                  </a:cubicBezTo>
                  <a:lnTo>
                    <a:pt x="555" y="740"/>
                  </a:lnTo>
                  <a:cubicBezTo>
                    <a:pt x="851" y="703"/>
                    <a:pt x="1664" y="629"/>
                    <a:pt x="2810" y="629"/>
                  </a:cubicBezTo>
                  <a:cubicBezTo>
                    <a:pt x="5102" y="629"/>
                    <a:pt x="8762" y="888"/>
                    <a:pt x="12570" y="2145"/>
                  </a:cubicBezTo>
                  <a:cubicBezTo>
                    <a:pt x="16415" y="3402"/>
                    <a:pt x="20445" y="5694"/>
                    <a:pt x="23551" y="9724"/>
                  </a:cubicBezTo>
                  <a:cubicBezTo>
                    <a:pt x="23610" y="9803"/>
                    <a:pt x="23691" y="9840"/>
                    <a:pt x="23776" y="9840"/>
                  </a:cubicBezTo>
                  <a:cubicBezTo>
                    <a:pt x="23849" y="9840"/>
                    <a:pt x="23926" y="9813"/>
                    <a:pt x="23994" y="9761"/>
                  </a:cubicBezTo>
                  <a:cubicBezTo>
                    <a:pt x="24142" y="9687"/>
                    <a:pt x="24142" y="9465"/>
                    <a:pt x="24031" y="9354"/>
                  </a:cubicBezTo>
                  <a:cubicBezTo>
                    <a:pt x="20852" y="5177"/>
                    <a:pt x="16674" y="2848"/>
                    <a:pt x="12755" y="1554"/>
                  </a:cubicBezTo>
                  <a:cubicBezTo>
                    <a:pt x="8836" y="260"/>
                    <a:pt x="5139" y="38"/>
                    <a:pt x="281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37"/>
            <p:cNvSpPr/>
            <p:nvPr/>
          </p:nvSpPr>
          <p:spPr>
            <a:xfrm>
              <a:off x="4974075" y="1207325"/>
              <a:ext cx="1045375" cy="1662200"/>
            </a:xfrm>
            <a:custGeom>
              <a:rect b="b" l="l" r="r" t="t"/>
              <a:pathLst>
                <a:path extrusionOk="0" h="66488" w="41815">
                  <a:moveTo>
                    <a:pt x="20208" y="0"/>
                  </a:moveTo>
                  <a:cubicBezTo>
                    <a:pt x="17407" y="0"/>
                    <a:pt x="14564" y="635"/>
                    <a:pt x="11795" y="2122"/>
                  </a:cubicBezTo>
                  <a:cubicBezTo>
                    <a:pt x="3735" y="6484"/>
                    <a:pt x="2071" y="17464"/>
                    <a:pt x="2071" y="17464"/>
                  </a:cubicBezTo>
                  <a:lnTo>
                    <a:pt x="1" y="66081"/>
                  </a:lnTo>
                  <a:lnTo>
                    <a:pt x="32091" y="66488"/>
                  </a:lnTo>
                  <a:cubicBezTo>
                    <a:pt x="32091" y="66488"/>
                    <a:pt x="39301" y="32955"/>
                    <a:pt x="40558" y="26744"/>
                  </a:cubicBezTo>
                  <a:cubicBezTo>
                    <a:pt x="41815" y="20533"/>
                    <a:pt x="41371" y="10218"/>
                    <a:pt x="34975" y="5449"/>
                  </a:cubicBezTo>
                  <a:cubicBezTo>
                    <a:pt x="30753" y="2318"/>
                    <a:pt x="25558" y="0"/>
                    <a:pt x="202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37"/>
            <p:cNvSpPr/>
            <p:nvPr/>
          </p:nvSpPr>
          <p:spPr>
            <a:xfrm>
              <a:off x="4966700" y="1199350"/>
              <a:ext cx="1042575" cy="1677575"/>
            </a:xfrm>
            <a:custGeom>
              <a:rect b="b" l="l" r="r" t="t"/>
              <a:pathLst>
                <a:path extrusionOk="0" h="67103" w="41703">
                  <a:moveTo>
                    <a:pt x="20519" y="629"/>
                  </a:moveTo>
                  <a:cubicBezTo>
                    <a:pt x="25769" y="629"/>
                    <a:pt x="30908" y="2921"/>
                    <a:pt x="35085" y="6027"/>
                  </a:cubicBezTo>
                  <a:cubicBezTo>
                    <a:pt x="37340" y="7690"/>
                    <a:pt x="38856" y="10094"/>
                    <a:pt x="39781" y="12792"/>
                  </a:cubicBezTo>
                  <a:cubicBezTo>
                    <a:pt x="40742" y="15454"/>
                    <a:pt x="41111" y="18412"/>
                    <a:pt x="41111" y="21222"/>
                  </a:cubicBezTo>
                  <a:cubicBezTo>
                    <a:pt x="41111" y="23329"/>
                    <a:pt x="40890" y="25325"/>
                    <a:pt x="40557" y="27026"/>
                  </a:cubicBezTo>
                  <a:cubicBezTo>
                    <a:pt x="39928" y="30095"/>
                    <a:pt x="37821" y="40040"/>
                    <a:pt x="35825" y="49209"/>
                  </a:cubicBezTo>
                  <a:cubicBezTo>
                    <a:pt x="34863" y="53793"/>
                    <a:pt x="33902" y="58155"/>
                    <a:pt x="33200" y="61409"/>
                  </a:cubicBezTo>
                  <a:cubicBezTo>
                    <a:pt x="32867" y="63036"/>
                    <a:pt x="32571" y="64367"/>
                    <a:pt x="32386" y="65291"/>
                  </a:cubicBezTo>
                  <a:cubicBezTo>
                    <a:pt x="32257" y="65829"/>
                    <a:pt x="32166" y="66230"/>
                    <a:pt x="32112" y="66470"/>
                  </a:cubicBezTo>
                  <a:lnTo>
                    <a:pt x="32112" y="66470"/>
                  </a:lnTo>
                  <a:lnTo>
                    <a:pt x="629" y="66067"/>
                  </a:lnTo>
                  <a:lnTo>
                    <a:pt x="2661" y="17820"/>
                  </a:lnTo>
                  <a:lnTo>
                    <a:pt x="2661" y="17820"/>
                  </a:lnTo>
                  <a:lnTo>
                    <a:pt x="2662" y="17820"/>
                  </a:lnTo>
                  <a:cubicBezTo>
                    <a:pt x="2662" y="17820"/>
                    <a:pt x="2662" y="17783"/>
                    <a:pt x="2699" y="17710"/>
                  </a:cubicBezTo>
                  <a:cubicBezTo>
                    <a:pt x="2810" y="17118"/>
                    <a:pt x="3328" y="14345"/>
                    <a:pt x="4769" y="11240"/>
                  </a:cubicBezTo>
                  <a:cubicBezTo>
                    <a:pt x="6211" y="8134"/>
                    <a:pt x="8540" y="4733"/>
                    <a:pt x="12237" y="2736"/>
                  </a:cubicBezTo>
                  <a:cubicBezTo>
                    <a:pt x="14973" y="1258"/>
                    <a:pt x="17746" y="629"/>
                    <a:pt x="20519" y="629"/>
                  </a:cubicBezTo>
                  <a:close/>
                  <a:moveTo>
                    <a:pt x="20519" y="1"/>
                  </a:moveTo>
                  <a:cubicBezTo>
                    <a:pt x="17672" y="1"/>
                    <a:pt x="14751" y="666"/>
                    <a:pt x="11942" y="2182"/>
                  </a:cubicBezTo>
                  <a:cubicBezTo>
                    <a:pt x="7838" y="4400"/>
                    <a:pt x="5361" y="8282"/>
                    <a:pt x="3919" y="11609"/>
                  </a:cubicBezTo>
                  <a:cubicBezTo>
                    <a:pt x="2477" y="14937"/>
                    <a:pt x="2071" y="17710"/>
                    <a:pt x="2071" y="17710"/>
                  </a:cubicBezTo>
                  <a:lnTo>
                    <a:pt x="2071" y="17746"/>
                  </a:lnTo>
                  <a:lnTo>
                    <a:pt x="0" y="66363"/>
                  </a:lnTo>
                  <a:cubicBezTo>
                    <a:pt x="0" y="66474"/>
                    <a:pt x="0" y="66548"/>
                    <a:pt x="74" y="66585"/>
                  </a:cubicBezTo>
                  <a:cubicBezTo>
                    <a:pt x="148" y="66659"/>
                    <a:pt x="222" y="66696"/>
                    <a:pt x="296" y="66696"/>
                  </a:cubicBezTo>
                  <a:lnTo>
                    <a:pt x="32349" y="67102"/>
                  </a:lnTo>
                  <a:cubicBezTo>
                    <a:pt x="32497" y="67102"/>
                    <a:pt x="32645" y="66991"/>
                    <a:pt x="32682" y="66881"/>
                  </a:cubicBezTo>
                  <a:cubicBezTo>
                    <a:pt x="32682" y="66881"/>
                    <a:pt x="39891" y="33348"/>
                    <a:pt x="41148" y="27137"/>
                  </a:cubicBezTo>
                  <a:cubicBezTo>
                    <a:pt x="41481" y="25399"/>
                    <a:pt x="41703" y="23366"/>
                    <a:pt x="41703" y="21222"/>
                  </a:cubicBezTo>
                  <a:cubicBezTo>
                    <a:pt x="41703" y="18375"/>
                    <a:pt x="41333" y="15343"/>
                    <a:pt x="40372" y="12571"/>
                  </a:cubicBezTo>
                  <a:cubicBezTo>
                    <a:pt x="39411" y="9798"/>
                    <a:pt x="37821" y="7284"/>
                    <a:pt x="35455" y="5509"/>
                  </a:cubicBezTo>
                  <a:cubicBezTo>
                    <a:pt x="31203" y="2367"/>
                    <a:pt x="25954" y="1"/>
                    <a:pt x="205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37"/>
            <p:cNvSpPr/>
            <p:nvPr/>
          </p:nvSpPr>
          <p:spPr>
            <a:xfrm>
              <a:off x="5233800" y="1302875"/>
              <a:ext cx="183025" cy="263600"/>
            </a:xfrm>
            <a:custGeom>
              <a:rect b="b" l="l" r="r" t="t"/>
              <a:pathLst>
                <a:path extrusionOk="0" h="10544" w="7321">
                  <a:moveTo>
                    <a:pt x="6959" y="0"/>
                  </a:moveTo>
                  <a:cubicBezTo>
                    <a:pt x="6906" y="0"/>
                    <a:pt x="6853" y="13"/>
                    <a:pt x="6803" y="37"/>
                  </a:cubicBezTo>
                  <a:cubicBezTo>
                    <a:pt x="6803" y="37"/>
                    <a:pt x="5472" y="777"/>
                    <a:pt x="3994" y="2403"/>
                  </a:cubicBezTo>
                  <a:cubicBezTo>
                    <a:pt x="2478" y="4030"/>
                    <a:pt x="814" y="6544"/>
                    <a:pt x="38" y="10167"/>
                  </a:cubicBezTo>
                  <a:cubicBezTo>
                    <a:pt x="1" y="10315"/>
                    <a:pt x="112" y="10500"/>
                    <a:pt x="296" y="10537"/>
                  </a:cubicBezTo>
                  <a:cubicBezTo>
                    <a:pt x="316" y="10542"/>
                    <a:pt x="335" y="10544"/>
                    <a:pt x="355" y="10544"/>
                  </a:cubicBezTo>
                  <a:cubicBezTo>
                    <a:pt x="490" y="10544"/>
                    <a:pt x="634" y="10439"/>
                    <a:pt x="666" y="10278"/>
                  </a:cubicBezTo>
                  <a:cubicBezTo>
                    <a:pt x="1369" y="6803"/>
                    <a:pt x="2995" y="4363"/>
                    <a:pt x="4437" y="2810"/>
                  </a:cubicBezTo>
                  <a:cubicBezTo>
                    <a:pt x="5140" y="2034"/>
                    <a:pt x="5842" y="1479"/>
                    <a:pt x="6323" y="1109"/>
                  </a:cubicBezTo>
                  <a:cubicBezTo>
                    <a:pt x="6581" y="925"/>
                    <a:pt x="6766" y="777"/>
                    <a:pt x="6914" y="703"/>
                  </a:cubicBezTo>
                  <a:cubicBezTo>
                    <a:pt x="6988" y="666"/>
                    <a:pt x="7025" y="629"/>
                    <a:pt x="7062" y="629"/>
                  </a:cubicBezTo>
                  <a:lnTo>
                    <a:pt x="7099" y="592"/>
                  </a:lnTo>
                  <a:cubicBezTo>
                    <a:pt x="7247" y="518"/>
                    <a:pt x="7321" y="296"/>
                    <a:pt x="7247" y="148"/>
                  </a:cubicBezTo>
                  <a:cubicBezTo>
                    <a:pt x="7173" y="50"/>
                    <a:pt x="7066" y="0"/>
                    <a:pt x="69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37"/>
            <p:cNvSpPr/>
            <p:nvPr/>
          </p:nvSpPr>
          <p:spPr>
            <a:xfrm>
              <a:off x="5395550" y="1619900"/>
              <a:ext cx="20350" cy="70250"/>
            </a:xfrm>
            <a:custGeom>
              <a:rect b="b" l="l" r="r" t="t"/>
              <a:pathLst>
                <a:path extrusionOk="0" h="2810" w="814">
                  <a:moveTo>
                    <a:pt x="555" y="0"/>
                  </a:moveTo>
                  <a:cubicBezTo>
                    <a:pt x="370" y="0"/>
                    <a:pt x="222" y="111"/>
                    <a:pt x="185" y="259"/>
                  </a:cubicBezTo>
                  <a:cubicBezTo>
                    <a:pt x="74" y="1072"/>
                    <a:pt x="1" y="1812"/>
                    <a:pt x="1" y="2514"/>
                  </a:cubicBezTo>
                  <a:cubicBezTo>
                    <a:pt x="1" y="2662"/>
                    <a:pt x="148" y="2810"/>
                    <a:pt x="333" y="2810"/>
                  </a:cubicBezTo>
                  <a:cubicBezTo>
                    <a:pt x="481" y="2810"/>
                    <a:pt x="629" y="2662"/>
                    <a:pt x="629" y="2514"/>
                  </a:cubicBezTo>
                  <a:cubicBezTo>
                    <a:pt x="629" y="1849"/>
                    <a:pt x="703" y="1109"/>
                    <a:pt x="814" y="370"/>
                  </a:cubicBezTo>
                  <a:cubicBezTo>
                    <a:pt x="814" y="185"/>
                    <a:pt x="703" y="37"/>
                    <a:pt x="5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37"/>
            <p:cNvSpPr/>
            <p:nvPr/>
          </p:nvSpPr>
          <p:spPr>
            <a:xfrm>
              <a:off x="5410350" y="1315075"/>
              <a:ext cx="105375" cy="267125"/>
            </a:xfrm>
            <a:custGeom>
              <a:rect b="b" l="l" r="r" t="t"/>
              <a:pathLst>
                <a:path extrusionOk="0" h="10685" w="4215">
                  <a:moveTo>
                    <a:pt x="3869" y="1"/>
                  </a:moveTo>
                  <a:cubicBezTo>
                    <a:pt x="3754" y="1"/>
                    <a:pt x="3640" y="69"/>
                    <a:pt x="3586" y="178"/>
                  </a:cubicBezTo>
                  <a:cubicBezTo>
                    <a:pt x="3586" y="215"/>
                    <a:pt x="1183" y="5391"/>
                    <a:pt x="37" y="10308"/>
                  </a:cubicBezTo>
                  <a:cubicBezTo>
                    <a:pt x="0" y="10493"/>
                    <a:pt x="74" y="10640"/>
                    <a:pt x="259" y="10677"/>
                  </a:cubicBezTo>
                  <a:cubicBezTo>
                    <a:pt x="278" y="10682"/>
                    <a:pt x="298" y="10685"/>
                    <a:pt x="319" y="10685"/>
                  </a:cubicBezTo>
                  <a:cubicBezTo>
                    <a:pt x="453" y="10685"/>
                    <a:pt x="596" y="10584"/>
                    <a:pt x="629" y="10456"/>
                  </a:cubicBezTo>
                  <a:cubicBezTo>
                    <a:pt x="1183" y="8052"/>
                    <a:pt x="2070" y="5538"/>
                    <a:pt x="2810" y="3616"/>
                  </a:cubicBezTo>
                  <a:cubicBezTo>
                    <a:pt x="3180" y="2692"/>
                    <a:pt x="3512" y="1878"/>
                    <a:pt x="3771" y="1324"/>
                  </a:cubicBezTo>
                  <a:cubicBezTo>
                    <a:pt x="3882" y="1065"/>
                    <a:pt x="3956" y="843"/>
                    <a:pt x="4030" y="695"/>
                  </a:cubicBezTo>
                  <a:cubicBezTo>
                    <a:pt x="4104" y="510"/>
                    <a:pt x="4141" y="437"/>
                    <a:pt x="4141" y="437"/>
                  </a:cubicBezTo>
                  <a:cubicBezTo>
                    <a:pt x="4215" y="289"/>
                    <a:pt x="4141" y="104"/>
                    <a:pt x="3993" y="30"/>
                  </a:cubicBezTo>
                  <a:cubicBezTo>
                    <a:pt x="3953" y="10"/>
                    <a:pt x="3911" y="1"/>
                    <a:pt x="38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37"/>
            <p:cNvSpPr/>
            <p:nvPr/>
          </p:nvSpPr>
          <p:spPr>
            <a:xfrm>
              <a:off x="5622925" y="1315675"/>
              <a:ext cx="36075" cy="432025"/>
            </a:xfrm>
            <a:custGeom>
              <a:rect b="b" l="l" r="r" t="t"/>
              <a:pathLst>
                <a:path extrusionOk="0" h="17281" w="1443">
                  <a:moveTo>
                    <a:pt x="1019" y="0"/>
                  </a:moveTo>
                  <a:cubicBezTo>
                    <a:pt x="1000" y="0"/>
                    <a:pt x="981" y="2"/>
                    <a:pt x="962" y="6"/>
                  </a:cubicBezTo>
                  <a:cubicBezTo>
                    <a:pt x="777" y="6"/>
                    <a:pt x="666" y="154"/>
                    <a:pt x="666" y="302"/>
                  </a:cubicBezTo>
                  <a:cubicBezTo>
                    <a:pt x="666" y="302"/>
                    <a:pt x="666" y="486"/>
                    <a:pt x="703" y="782"/>
                  </a:cubicBezTo>
                  <a:cubicBezTo>
                    <a:pt x="740" y="1670"/>
                    <a:pt x="851" y="3814"/>
                    <a:pt x="851" y="6365"/>
                  </a:cubicBezTo>
                  <a:cubicBezTo>
                    <a:pt x="851" y="9766"/>
                    <a:pt x="666" y="13907"/>
                    <a:pt x="37" y="16938"/>
                  </a:cubicBezTo>
                  <a:cubicBezTo>
                    <a:pt x="0" y="17086"/>
                    <a:pt x="74" y="17271"/>
                    <a:pt x="259" y="17271"/>
                  </a:cubicBezTo>
                  <a:cubicBezTo>
                    <a:pt x="284" y="17277"/>
                    <a:pt x="309" y="17280"/>
                    <a:pt x="335" y="17280"/>
                  </a:cubicBezTo>
                  <a:cubicBezTo>
                    <a:pt x="464" y="17280"/>
                    <a:pt x="598" y="17203"/>
                    <a:pt x="629" y="17049"/>
                  </a:cubicBezTo>
                  <a:cubicBezTo>
                    <a:pt x="1294" y="13944"/>
                    <a:pt x="1442" y="9766"/>
                    <a:pt x="1442" y="6365"/>
                  </a:cubicBezTo>
                  <a:cubicBezTo>
                    <a:pt x="1442" y="2927"/>
                    <a:pt x="1294" y="265"/>
                    <a:pt x="1294" y="265"/>
                  </a:cubicBezTo>
                  <a:cubicBezTo>
                    <a:pt x="1294" y="132"/>
                    <a:pt x="1176" y="0"/>
                    <a:pt x="1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37"/>
            <p:cNvSpPr/>
            <p:nvPr/>
          </p:nvSpPr>
          <p:spPr>
            <a:xfrm>
              <a:off x="5800375" y="1685525"/>
              <a:ext cx="26825" cy="66750"/>
            </a:xfrm>
            <a:custGeom>
              <a:rect b="b" l="l" r="r" t="t"/>
              <a:pathLst>
                <a:path extrusionOk="0" h="2670" w="1073">
                  <a:moveTo>
                    <a:pt x="777" y="0"/>
                  </a:moveTo>
                  <a:cubicBezTo>
                    <a:pt x="629" y="0"/>
                    <a:pt x="444" y="111"/>
                    <a:pt x="444" y="259"/>
                  </a:cubicBezTo>
                  <a:cubicBezTo>
                    <a:pt x="333" y="924"/>
                    <a:pt x="222" y="1590"/>
                    <a:pt x="38" y="2292"/>
                  </a:cubicBezTo>
                  <a:cubicBezTo>
                    <a:pt x="1" y="2440"/>
                    <a:pt x="75" y="2625"/>
                    <a:pt x="259" y="2662"/>
                  </a:cubicBezTo>
                  <a:cubicBezTo>
                    <a:pt x="279" y="2667"/>
                    <a:pt x="299" y="2669"/>
                    <a:pt x="319" y="2669"/>
                  </a:cubicBezTo>
                  <a:cubicBezTo>
                    <a:pt x="453" y="2669"/>
                    <a:pt x="597" y="2569"/>
                    <a:pt x="629" y="2440"/>
                  </a:cubicBezTo>
                  <a:cubicBezTo>
                    <a:pt x="814" y="1738"/>
                    <a:pt x="962" y="1035"/>
                    <a:pt x="1036" y="370"/>
                  </a:cubicBezTo>
                  <a:cubicBezTo>
                    <a:pt x="1073" y="185"/>
                    <a:pt x="962" y="37"/>
                    <a:pt x="7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37"/>
            <p:cNvSpPr/>
            <p:nvPr/>
          </p:nvSpPr>
          <p:spPr>
            <a:xfrm>
              <a:off x="5754175" y="1336150"/>
              <a:ext cx="77650" cy="296700"/>
            </a:xfrm>
            <a:custGeom>
              <a:rect b="b" l="l" r="r" t="t"/>
              <a:pathLst>
                <a:path extrusionOk="0" h="11868" w="3106">
                  <a:moveTo>
                    <a:pt x="377" y="0"/>
                  </a:moveTo>
                  <a:cubicBezTo>
                    <a:pt x="325" y="0"/>
                    <a:pt x="271" y="13"/>
                    <a:pt x="222" y="37"/>
                  </a:cubicBezTo>
                  <a:cubicBezTo>
                    <a:pt x="74" y="111"/>
                    <a:pt x="0" y="296"/>
                    <a:pt x="74" y="444"/>
                  </a:cubicBezTo>
                  <a:lnTo>
                    <a:pt x="111" y="481"/>
                  </a:lnTo>
                  <a:cubicBezTo>
                    <a:pt x="370" y="1035"/>
                    <a:pt x="2514" y="5583"/>
                    <a:pt x="2514" y="11202"/>
                  </a:cubicBezTo>
                  <a:cubicBezTo>
                    <a:pt x="2514" y="11313"/>
                    <a:pt x="2514" y="11424"/>
                    <a:pt x="2514" y="11535"/>
                  </a:cubicBezTo>
                  <a:cubicBezTo>
                    <a:pt x="2514" y="11720"/>
                    <a:pt x="2625" y="11868"/>
                    <a:pt x="2810" y="11868"/>
                  </a:cubicBezTo>
                  <a:cubicBezTo>
                    <a:pt x="2995" y="11868"/>
                    <a:pt x="3106" y="11720"/>
                    <a:pt x="3106" y="11535"/>
                  </a:cubicBezTo>
                  <a:cubicBezTo>
                    <a:pt x="3106" y="11424"/>
                    <a:pt x="3106" y="11313"/>
                    <a:pt x="3106" y="11202"/>
                  </a:cubicBezTo>
                  <a:cubicBezTo>
                    <a:pt x="3106" y="5028"/>
                    <a:pt x="629" y="185"/>
                    <a:pt x="629" y="148"/>
                  </a:cubicBezTo>
                  <a:cubicBezTo>
                    <a:pt x="579" y="50"/>
                    <a:pt x="481" y="0"/>
                    <a:pt x="3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37"/>
            <p:cNvSpPr/>
            <p:nvPr/>
          </p:nvSpPr>
          <p:spPr>
            <a:xfrm>
              <a:off x="4617325" y="2545375"/>
              <a:ext cx="1541700" cy="1176325"/>
            </a:xfrm>
            <a:custGeom>
              <a:rect b="b" l="l" r="r" t="t"/>
              <a:pathLst>
                <a:path extrusionOk="0" h="47053" w="61668">
                  <a:moveTo>
                    <a:pt x="29743" y="0"/>
                  </a:moveTo>
                  <a:cubicBezTo>
                    <a:pt x="28951" y="0"/>
                    <a:pt x="28542" y="137"/>
                    <a:pt x="28542" y="137"/>
                  </a:cubicBezTo>
                  <a:cubicBezTo>
                    <a:pt x="28542" y="137"/>
                    <a:pt x="5990" y="9010"/>
                    <a:pt x="4326" y="11524"/>
                  </a:cubicBezTo>
                  <a:cubicBezTo>
                    <a:pt x="2699" y="14001"/>
                    <a:pt x="0" y="23243"/>
                    <a:pt x="0" y="23243"/>
                  </a:cubicBezTo>
                  <a:lnTo>
                    <a:pt x="58451" y="47053"/>
                  </a:lnTo>
                  <a:lnTo>
                    <a:pt x="61667" y="37292"/>
                  </a:lnTo>
                  <a:cubicBezTo>
                    <a:pt x="61667" y="37292"/>
                    <a:pt x="58340" y="18142"/>
                    <a:pt x="56270" y="14814"/>
                  </a:cubicBezTo>
                  <a:cubicBezTo>
                    <a:pt x="54199" y="11524"/>
                    <a:pt x="37452" y="2392"/>
                    <a:pt x="33939" y="950"/>
                  </a:cubicBezTo>
                  <a:cubicBezTo>
                    <a:pt x="32063" y="180"/>
                    <a:pt x="30651" y="0"/>
                    <a:pt x="297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37"/>
            <p:cNvSpPr/>
            <p:nvPr/>
          </p:nvSpPr>
          <p:spPr>
            <a:xfrm>
              <a:off x="4608075" y="2537700"/>
              <a:ext cx="1558325" cy="1192100"/>
            </a:xfrm>
            <a:custGeom>
              <a:rect b="b" l="l" r="r" t="t"/>
              <a:pathLst>
                <a:path extrusionOk="0" h="47684" w="62333">
                  <a:moveTo>
                    <a:pt x="30095" y="629"/>
                  </a:moveTo>
                  <a:cubicBezTo>
                    <a:pt x="30945" y="629"/>
                    <a:pt x="32313" y="777"/>
                    <a:pt x="34198" y="1553"/>
                  </a:cubicBezTo>
                  <a:cubicBezTo>
                    <a:pt x="35049" y="1886"/>
                    <a:pt x="36749" y="2736"/>
                    <a:pt x="38857" y="3845"/>
                  </a:cubicBezTo>
                  <a:cubicBezTo>
                    <a:pt x="41962" y="5509"/>
                    <a:pt x="45992" y="7764"/>
                    <a:pt x="49430" y="9945"/>
                  </a:cubicBezTo>
                  <a:cubicBezTo>
                    <a:pt x="51131" y="11017"/>
                    <a:pt x="52721" y="12053"/>
                    <a:pt x="53941" y="12977"/>
                  </a:cubicBezTo>
                  <a:cubicBezTo>
                    <a:pt x="55161" y="13901"/>
                    <a:pt x="56048" y="14751"/>
                    <a:pt x="56381" y="15306"/>
                  </a:cubicBezTo>
                  <a:cubicBezTo>
                    <a:pt x="56603" y="15676"/>
                    <a:pt x="56898" y="16304"/>
                    <a:pt x="57194" y="17155"/>
                  </a:cubicBezTo>
                  <a:cubicBezTo>
                    <a:pt x="58192" y="20038"/>
                    <a:pt x="59301" y="25177"/>
                    <a:pt x="60189" y="29577"/>
                  </a:cubicBezTo>
                  <a:cubicBezTo>
                    <a:pt x="60632" y="31795"/>
                    <a:pt x="61039" y="33791"/>
                    <a:pt x="61298" y="35270"/>
                  </a:cubicBezTo>
                  <a:cubicBezTo>
                    <a:pt x="61532" y="36610"/>
                    <a:pt x="61676" y="37464"/>
                    <a:pt x="61701" y="37613"/>
                  </a:cubicBezTo>
                  <a:lnTo>
                    <a:pt x="61701" y="37613"/>
                  </a:lnTo>
                  <a:lnTo>
                    <a:pt x="58636" y="46953"/>
                  </a:lnTo>
                  <a:lnTo>
                    <a:pt x="740" y="23360"/>
                  </a:lnTo>
                  <a:lnTo>
                    <a:pt x="740" y="23360"/>
                  </a:lnTo>
                  <a:cubicBezTo>
                    <a:pt x="811" y="23110"/>
                    <a:pt x="935" y="22693"/>
                    <a:pt x="1110" y="22146"/>
                  </a:cubicBezTo>
                  <a:cubicBezTo>
                    <a:pt x="1516" y="20815"/>
                    <a:pt x="2182" y="18707"/>
                    <a:pt x="2884" y="16711"/>
                  </a:cubicBezTo>
                  <a:cubicBezTo>
                    <a:pt x="3624" y="14751"/>
                    <a:pt x="4400" y="12866"/>
                    <a:pt x="4955" y="11979"/>
                  </a:cubicBezTo>
                  <a:cubicBezTo>
                    <a:pt x="5029" y="11868"/>
                    <a:pt x="5213" y="11720"/>
                    <a:pt x="5435" y="11535"/>
                  </a:cubicBezTo>
                  <a:cubicBezTo>
                    <a:pt x="6360" y="10796"/>
                    <a:pt x="8319" y="9723"/>
                    <a:pt x="10722" y="8577"/>
                  </a:cubicBezTo>
                  <a:cubicBezTo>
                    <a:pt x="14308" y="6840"/>
                    <a:pt x="18893" y="4880"/>
                    <a:pt x="22553" y="3364"/>
                  </a:cubicBezTo>
                  <a:cubicBezTo>
                    <a:pt x="24401" y="2588"/>
                    <a:pt x="26028" y="1923"/>
                    <a:pt x="27174" y="1479"/>
                  </a:cubicBezTo>
                  <a:cubicBezTo>
                    <a:pt x="28320" y="998"/>
                    <a:pt x="29023" y="740"/>
                    <a:pt x="29023" y="740"/>
                  </a:cubicBezTo>
                  <a:cubicBezTo>
                    <a:pt x="29023" y="740"/>
                    <a:pt x="29392" y="629"/>
                    <a:pt x="30095" y="629"/>
                  </a:cubicBezTo>
                  <a:close/>
                  <a:moveTo>
                    <a:pt x="30095" y="0"/>
                  </a:moveTo>
                  <a:cubicBezTo>
                    <a:pt x="29281" y="0"/>
                    <a:pt x="28838" y="148"/>
                    <a:pt x="28838" y="148"/>
                  </a:cubicBezTo>
                  <a:lnTo>
                    <a:pt x="28801" y="148"/>
                  </a:lnTo>
                  <a:cubicBezTo>
                    <a:pt x="28801" y="148"/>
                    <a:pt x="23181" y="2366"/>
                    <a:pt x="17303" y="4917"/>
                  </a:cubicBezTo>
                  <a:cubicBezTo>
                    <a:pt x="14382" y="6174"/>
                    <a:pt x="11425" y="7542"/>
                    <a:pt x="9058" y="8725"/>
                  </a:cubicBezTo>
                  <a:cubicBezTo>
                    <a:pt x="7875" y="9317"/>
                    <a:pt x="6840" y="9871"/>
                    <a:pt x="6064" y="10352"/>
                  </a:cubicBezTo>
                  <a:cubicBezTo>
                    <a:pt x="5657" y="10611"/>
                    <a:pt x="5324" y="10833"/>
                    <a:pt x="5066" y="11054"/>
                  </a:cubicBezTo>
                  <a:cubicBezTo>
                    <a:pt x="4807" y="11239"/>
                    <a:pt x="4585" y="11461"/>
                    <a:pt x="4474" y="11646"/>
                  </a:cubicBezTo>
                  <a:cubicBezTo>
                    <a:pt x="4030" y="12311"/>
                    <a:pt x="3550" y="13347"/>
                    <a:pt x="3032" y="14567"/>
                  </a:cubicBezTo>
                  <a:cubicBezTo>
                    <a:pt x="1590" y="18264"/>
                    <a:pt x="75" y="23477"/>
                    <a:pt x="75" y="23477"/>
                  </a:cubicBezTo>
                  <a:cubicBezTo>
                    <a:pt x="1" y="23624"/>
                    <a:pt x="75" y="23772"/>
                    <a:pt x="222" y="23846"/>
                  </a:cubicBezTo>
                  <a:lnTo>
                    <a:pt x="58673" y="47655"/>
                  </a:lnTo>
                  <a:cubicBezTo>
                    <a:pt x="58728" y="47674"/>
                    <a:pt x="58775" y="47683"/>
                    <a:pt x="58816" y="47683"/>
                  </a:cubicBezTo>
                  <a:cubicBezTo>
                    <a:pt x="58858" y="47683"/>
                    <a:pt x="58895" y="47674"/>
                    <a:pt x="58932" y="47655"/>
                  </a:cubicBezTo>
                  <a:cubicBezTo>
                    <a:pt x="59006" y="47618"/>
                    <a:pt x="59080" y="47544"/>
                    <a:pt x="59117" y="47471"/>
                  </a:cubicBezTo>
                  <a:lnTo>
                    <a:pt x="62333" y="37710"/>
                  </a:lnTo>
                  <a:lnTo>
                    <a:pt x="62333" y="37562"/>
                  </a:lnTo>
                  <a:cubicBezTo>
                    <a:pt x="62333" y="37562"/>
                    <a:pt x="61483" y="32756"/>
                    <a:pt x="60411" y="27543"/>
                  </a:cubicBezTo>
                  <a:cubicBezTo>
                    <a:pt x="59856" y="24918"/>
                    <a:pt x="59264" y="22220"/>
                    <a:pt x="58673" y="19964"/>
                  </a:cubicBezTo>
                  <a:cubicBezTo>
                    <a:pt x="58340" y="18818"/>
                    <a:pt x="58044" y="17783"/>
                    <a:pt x="57749" y="16933"/>
                  </a:cubicBezTo>
                  <a:cubicBezTo>
                    <a:pt x="57453" y="16082"/>
                    <a:pt x="57194" y="15417"/>
                    <a:pt x="56898" y="14973"/>
                  </a:cubicBezTo>
                  <a:cubicBezTo>
                    <a:pt x="56603" y="14493"/>
                    <a:pt x="56122" y="13975"/>
                    <a:pt x="55420" y="13421"/>
                  </a:cubicBezTo>
                  <a:cubicBezTo>
                    <a:pt x="53090" y="11387"/>
                    <a:pt x="48617" y="8614"/>
                    <a:pt x="44328" y="6174"/>
                  </a:cubicBezTo>
                  <a:cubicBezTo>
                    <a:pt x="40040" y="3734"/>
                    <a:pt x="35973" y="1627"/>
                    <a:pt x="34420" y="998"/>
                  </a:cubicBezTo>
                  <a:cubicBezTo>
                    <a:pt x="32498" y="185"/>
                    <a:pt x="31019" y="0"/>
                    <a:pt x="300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37"/>
            <p:cNvSpPr/>
            <p:nvPr/>
          </p:nvSpPr>
          <p:spPr>
            <a:xfrm>
              <a:off x="5740300" y="3100400"/>
              <a:ext cx="98925" cy="490225"/>
            </a:xfrm>
            <a:custGeom>
              <a:rect b="b" l="l" r="r" t="t"/>
              <a:pathLst>
                <a:path extrusionOk="0" h="19609" w="3957">
                  <a:moveTo>
                    <a:pt x="3628" y="0"/>
                  </a:moveTo>
                  <a:cubicBezTo>
                    <a:pt x="3476" y="0"/>
                    <a:pt x="3360" y="105"/>
                    <a:pt x="3328" y="266"/>
                  </a:cubicBezTo>
                  <a:lnTo>
                    <a:pt x="38" y="19269"/>
                  </a:lnTo>
                  <a:cubicBezTo>
                    <a:pt x="1" y="19417"/>
                    <a:pt x="111" y="19565"/>
                    <a:pt x="259" y="19602"/>
                  </a:cubicBezTo>
                  <a:cubicBezTo>
                    <a:pt x="283" y="19607"/>
                    <a:pt x="307" y="19609"/>
                    <a:pt x="329" y="19609"/>
                  </a:cubicBezTo>
                  <a:cubicBezTo>
                    <a:pt x="481" y="19609"/>
                    <a:pt x="597" y="19504"/>
                    <a:pt x="629" y="19343"/>
                  </a:cubicBezTo>
                  <a:lnTo>
                    <a:pt x="3919" y="377"/>
                  </a:lnTo>
                  <a:cubicBezTo>
                    <a:pt x="3956" y="192"/>
                    <a:pt x="3846" y="44"/>
                    <a:pt x="3698" y="7"/>
                  </a:cubicBezTo>
                  <a:cubicBezTo>
                    <a:pt x="3674" y="3"/>
                    <a:pt x="3650" y="0"/>
                    <a:pt x="36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37"/>
            <p:cNvSpPr/>
            <p:nvPr/>
          </p:nvSpPr>
          <p:spPr>
            <a:xfrm>
              <a:off x="4761500" y="2545375"/>
              <a:ext cx="1016725" cy="1045075"/>
            </a:xfrm>
            <a:custGeom>
              <a:rect b="b" l="l" r="r" t="t"/>
              <a:pathLst>
                <a:path extrusionOk="0" h="41803" w="40669">
                  <a:moveTo>
                    <a:pt x="23976" y="0"/>
                  </a:moveTo>
                  <a:cubicBezTo>
                    <a:pt x="23184" y="0"/>
                    <a:pt x="22775" y="137"/>
                    <a:pt x="22775" y="137"/>
                  </a:cubicBezTo>
                  <a:cubicBezTo>
                    <a:pt x="22775" y="137"/>
                    <a:pt x="15307" y="3094"/>
                    <a:pt x="8652" y="6052"/>
                  </a:cubicBezTo>
                  <a:cubicBezTo>
                    <a:pt x="7617" y="9638"/>
                    <a:pt x="5435" y="16219"/>
                    <a:pt x="1886" y="22060"/>
                  </a:cubicBezTo>
                  <a:cubicBezTo>
                    <a:pt x="1147" y="23243"/>
                    <a:pt x="518" y="24427"/>
                    <a:pt x="1" y="25610"/>
                  </a:cubicBezTo>
                  <a:lnTo>
                    <a:pt x="39707" y="41803"/>
                  </a:lnTo>
                  <a:cubicBezTo>
                    <a:pt x="39929" y="36442"/>
                    <a:pt x="40188" y="26978"/>
                    <a:pt x="39744" y="20212"/>
                  </a:cubicBezTo>
                  <a:cubicBezTo>
                    <a:pt x="39411" y="14592"/>
                    <a:pt x="40040" y="10341"/>
                    <a:pt x="40668" y="7642"/>
                  </a:cubicBezTo>
                  <a:cubicBezTo>
                    <a:pt x="35529" y="4610"/>
                    <a:pt x="30021" y="1727"/>
                    <a:pt x="28172" y="950"/>
                  </a:cubicBezTo>
                  <a:cubicBezTo>
                    <a:pt x="26296" y="180"/>
                    <a:pt x="24884" y="0"/>
                    <a:pt x="239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37"/>
            <p:cNvSpPr/>
            <p:nvPr/>
          </p:nvSpPr>
          <p:spPr>
            <a:xfrm>
              <a:off x="4752275" y="2537700"/>
              <a:ext cx="1034275" cy="1060150"/>
            </a:xfrm>
            <a:custGeom>
              <a:rect b="b" l="l" r="r" t="t"/>
              <a:pathLst>
                <a:path extrusionOk="0" h="42406" w="41371">
                  <a:moveTo>
                    <a:pt x="24327" y="0"/>
                  </a:moveTo>
                  <a:cubicBezTo>
                    <a:pt x="23513" y="0"/>
                    <a:pt x="23070" y="148"/>
                    <a:pt x="23070" y="148"/>
                  </a:cubicBezTo>
                  <a:lnTo>
                    <a:pt x="23033" y="148"/>
                  </a:lnTo>
                  <a:cubicBezTo>
                    <a:pt x="23033" y="148"/>
                    <a:pt x="15565" y="3106"/>
                    <a:pt x="8873" y="6100"/>
                  </a:cubicBezTo>
                  <a:cubicBezTo>
                    <a:pt x="8799" y="6137"/>
                    <a:pt x="8762" y="6174"/>
                    <a:pt x="8725" y="6285"/>
                  </a:cubicBezTo>
                  <a:cubicBezTo>
                    <a:pt x="7690" y="9834"/>
                    <a:pt x="5509" y="16415"/>
                    <a:pt x="1996" y="22220"/>
                  </a:cubicBezTo>
                  <a:cubicBezTo>
                    <a:pt x="1257" y="23403"/>
                    <a:pt x="629" y="24586"/>
                    <a:pt x="74" y="25769"/>
                  </a:cubicBezTo>
                  <a:cubicBezTo>
                    <a:pt x="0" y="25917"/>
                    <a:pt x="74" y="26101"/>
                    <a:pt x="222" y="26175"/>
                  </a:cubicBezTo>
                  <a:cubicBezTo>
                    <a:pt x="261" y="26195"/>
                    <a:pt x="304" y="26204"/>
                    <a:pt x="346" y="26204"/>
                  </a:cubicBezTo>
                  <a:cubicBezTo>
                    <a:pt x="461" y="26204"/>
                    <a:pt x="574" y="26136"/>
                    <a:pt x="629" y="26028"/>
                  </a:cubicBezTo>
                  <a:cubicBezTo>
                    <a:pt x="1183" y="24881"/>
                    <a:pt x="1812" y="23698"/>
                    <a:pt x="2514" y="22515"/>
                  </a:cubicBezTo>
                  <a:cubicBezTo>
                    <a:pt x="6047" y="16760"/>
                    <a:pt x="8217" y="10215"/>
                    <a:pt x="9270" y="6593"/>
                  </a:cubicBezTo>
                  <a:lnTo>
                    <a:pt x="9270" y="6593"/>
                  </a:lnTo>
                  <a:cubicBezTo>
                    <a:pt x="12557" y="5134"/>
                    <a:pt x="16046" y="3645"/>
                    <a:pt x="18707" y="2588"/>
                  </a:cubicBezTo>
                  <a:cubicBezTo>
                    <a:pt x="20038" y="2034"/>
                    <a:pt x="21184" y="1553"/>
                    <a:pt x="21998" y="1220"/>
                  </a:cubicBezTo>
                  <a:cubicBezTo>
                    <a:pt x="22811" y="924"/>
                    <a:pt x="23255" y="740"/>
                    <a:pt x="23255" y="740"/>
                  </a:cubicBezTo>
                  <a:cubicBezTo>
                    <a:pt x="23255" y="740"/>
                    <a:pt x="23624" y="629"/>
                    <a:pt x="24327" y="629"/>
                  </a:cubicBezTo>
                  <a:cubicBezTo>
                    <a:pt x="25177" y="629"/>
                    <a:pt x="26545" y="777"/>
                    <a:pt x="28430" y="1553"/>
                  </a:cubicBezTo>
                  <a:cubicBezTo>
                    <a:pt x="29318" y="1923"/>
                    <a:pt x="31166" y="2847"/>
                    <a:pt x="33421" y="4030"/>
                  </a:cubicBezTo>
                  <a:cubicBezTo>
                    <a:pt x="35592" y="5187"/>
                    <a:pt x="38187" y="6628"/>
                    <a:pt x="40687" y="8109"/>
                  </a:cubicBezTo>
                  <a:lnTo>
                    <a:pt x="40687" y="8109"/>
                  </a:lnTo>
                  <a:cubicBezTo>
                    <a:pt x="40188" y="10284"/>
                    <a:pt x="39706" y="13416"/>
                    <a:pt x="39706" y="17339"/>
                  </a:cubicBezTo>
                  <a:cubicBezTo>
                    <a:pt x="39706" y="18375"/>
                    <a:pt x="39743" y="19410"/>
                    <a:pt x="39817" y="20519"/>
                  </a:cubicBezTo>
                  <a:cubicBezTo>
                    <a:pt x="39965" y="23218"/>
                    <a:pt x="40039" y="26360"/>
                    <a:pt x="40039" y="29503"/>
                  </a:cubicBezTo>
                  <a:cubicBezTo>
                    <a:pt x="40039" y="34198"/>
                    <a:pt x="39891" y="38893"/>
                    <a:pt x="39780" y="42073"/>
                  </a:cubicBezTo>
                  <a:cubicBezTo>
                    <a:pt x="39780" y="42258"/>
                    <a:pt x="39891" y="42406"/>
                    <a:pt x="40076" y="42406"/>
                  </a:cubicBezTo>
                  <a:cubicBezTo>
                    <a:pt x="40261" y="42406"/>
                    <a:pt x="40372" y="42258"/>
                    <a:pt x="40409" y="42110"/>
                  </a:cubicBezTo>
                  <a:cubicBezTo>
                    <a:pt x="40520" y="38893"/>
                    <a:pt x="40668" y="34198"/>
                    <a:pt x="40668" y="29503"/>
                  </a:cubicBezTo>
                  <a:cubicBezTo>
                    <a:pt x="40668" y="26360"/>
                    <a:pt x="40594" y="23218"/>
                    <a:pt x="40409" y="20482"/>
                  </a:cubicBezTo>
                  <a:cubicBezTo>
                    <a:pt x="40372" y="19373"/>
                    <a:pt x="40335" y="18338"/>
                    <a:pt x="40335" y="17339"/>
                  </a:cubicBezTo>
                  <a:cubicBezTo>
                    <a:pt x="40335" y="13310"/>
                    <a:pt x="40816" y="10167"/>
                    <a:pt x="41333" y="8023"/>
                  </a:cubicBezTo>
                  <a:cubicBezTo>
                    <a:pt x="41370" y="7912"/>
                    <a:pt x="41296" y="7764"/>
                    <a:pt x="41185" y="7690"/>
                  </a:cubicBezTo>
                  <a:cubicBezTo>
                    <a:pt x="38634" y="6174"/>
                    <a:pt x="35972" y="4695"/>
                    <a:pt x="33680" y="3475"/>
                  </a:cubicBezTo>
                  <a:cubicBezTo>
                    <a:pt x="31425" y="2292"/>
                    <a:pt x="29613" y="1368"/>
                    <a:pt x="28652" y="998"/>
                  </a:cubicBezTo>
                  <a:cubicBezTo>
                    <a:pt x="26730" y="185"/>
                    <a:pt x="25251" y="0"/>
                    <a:pt x="243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37"/>
            <p:cNvSpPr/>
            <p:nvPr/>
          </p:nvSpPr>
          <p:spPr>
            <a:xfrm>
              <a:off x="5094250" y="2545375"/>
              <a:ext cx="577675" cy="805200"/>
            </a:xfrm>
            <a:custGeom>
              <a:rect b="b" l="l" r="r" t="t"/>
              <a:pathLst>
                <a:path extrusionOk="0" h="32208" w="23107">
                  <a:moveTo>
                    <a:pt x="10666" y="0"/>
                  </a:moveTo>
                  <a:cubicBezTo>
                    <a:pt x="9874" y="0"/>
                    <a:pt x="9465" y="137"/>
                    <a:pt x="9465" y="137"/>
                  </a:cubicBezTo>
                  <a:cubicBezTo>
                    <a:pt x="9465" y="137"/>
                    <a:pt x="5435" y="1727"/>
                    <a:pt x="629" y="3760"/>
                  </a:cubicBezTo>
                  <a:cubicBezTo>
                    <a:pt x="259" y="7494"/>
                    <a:pt x="0" y="13040"/>
                    <a:pt x="998" y="17735"/>
                  </a:cubicBezTo>
                  <a:cubicBezTo>
                    <a:pt x="2616" y="25355"/>
                    <a:pt x="4793" y="32207"/>
                    <a:pt x="6815" y="32207"/>
                  </a:cubicBezTo>
                  <a:cubicBezTo>
                    <a:pt x="6873" y="32207"/>
                    <a:pt x="6930" y="32202"/>
                    <a:pt x="6988" y="32190"/>
                  </a:cubicBezTo>
                  <a:cubicBezTo>
                    <a:pt x="9021" y="31784"/>
                    <a:pt x="19742" y="13003"/>
                    <a:pt x="23107" y="5202"/>
                  </a:cubicBezTo>
                  <a:cubicBezTo>
                    <a:pt x="19447" y="3168"/>
                    <a:pt x="16193" y="1505"/>
                    <a:pt x="14862" y="950"/>
                  </a:cubicBezTo>
                  <a:cubicBezTo>
                    <a:pt x="12986" y="180"/>
                    <a:pt x="11574" y="0"/>
                    <a:pt x="1066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37"/>
            <p:cNvSpPr/>
            <p:nvPr/>
          </p:nvSpPr>
          <p:spPr>
            <a:xfrm>
              <a:off x="5094250" y="2537700"/>
              <a:ext cx="586000" cy="820775"/>
            </a:xfrm>
            <a:custGeom>
              <a:rect b="b" l="l" r="r" t="t"/>
              <a:pathLst>
                <a:path extrusionOk="0" h="32831" w="23440">
                  <a:moveTo>
                    <a:pt x="10648" y="629"/>
                  </a:moveTo>
                  <a:cubicBezTo>
                    <a:pt x="11498" y="629"/>
                    <a:pt x="12866" y="777"/>
                    <a:pt x="14751" y="1553"/>
                  </a:cubicBezTo>
                  <a:cubicBezTo>
                    <a:pt x="16014" y="2094"/>
                    <a:pt x="19179" y="3692"/>
                    <a:pt x="22698" y="5659"/>
                  </a:cubicBezTo>
                  <a:lnTo>
                    <a:pt x="22698" y="5659"/>
                  </a:lnTo>
                  <a:cubicBezTo>
                    <a:pt x="20993" y="9573"/>
                    <a:pt x="17561" y="16060"/>
                    <a:pt x="14271" y="21628"/>
                  </a:cubicBezTo>
                  <a:cubicBezTo>
                    <a:pt x="12607" y="24475"/>
                    <a:pt x="10980" y="27100"/>
                    <a:pt x="9649" y="29059"/>
                  </a:cubicBezTo>
                  <a:cubicBezTo>
                    <a:pt x="8984" y="30020"/>
                    <a:pt x="8355" y="30797"/>
                    <a:pt x="7875" y="31351"/>
                  </a:cubicBezTo>
                  <a:cubicBezTo>
                    <a:pt x="7653" y="31610"/>
                    <a:pt x="7431" y="31832"/>
                    <a:pt x="7283" y="31980"/>
                  </a:cubicBezTo>
                  <a:cubicBezTo>
                    <a:pt x="7098" y="32128"/>
                    <a:pt x="6951" y="32202"/>
                    <a:pt x="6914" y="32202"/>
                  </a:cubicBezTo>
                  <a:lnTo>
                    <a:pt x="6803" y="32202"/>
                  </a:lnTo>
                  <a:cubicBezTo>
                    <a:pt x="6655" y="32202"/>
                    <a:pt x="6470" y="32165"/>
                    <a:pt x="6248" y="31980"/>
                  </a:cubicBezTo>
                  <a:cubicBezTo>
                    <a:pt x="5841" y="31684"/>
                    <a:pt x="5398" y="31056"/>
                    <a:pt x="4991" y="30205"/>
                  </a:cubicBezTo>
                  <a:cubicBezTo>
                    <a:pt x="3660" y="27617"/>
                    <a:pt x="2329" y="22959"/>
                    <a:pt x="1294" y="17968"/>
                  </a:cubicBezTo>
                  <a:cubicBezTo>
                    <a:pt x="777" y="15565"/>
                    <a:pt x="629" y="12940"/>
                    <a:pt x="629" y="10426"/>
                  </a:cubicBezTo>
                  <a:cubicBezTo>
                    <a:pt x="629" y="8178"/>
                    <a:pt x="766" y="6033"/>
                    <a:pt x="942" y="4290"/>
                  </a:cubicBezTo>
                  <a:lnTo>
                    <a:pt x="942" y="4290"/>
                  </a:lnTo>
                  <a:cubicBezTo>
                    <a:pt x="3246" y="3286"/>
                    <a:pt x="5398" y="2425"/>
                    <a:pt x="6951" y="1775"/>
                  </a:cubicBezTo>
                  <a:cubicBezTo>
                    <a:pt x="7764" y="1442"/>
                    <a:pt x="8429" y="1183"/>
                    <a:pt x="8873" y="998"/>
                  </a:cubicBezTo>
                  <a:cubicBezTo>
                    <a:pt x="9317" y="813"/>
                    <a:pt x="9576" y="740"/>
                    <a:pt x="9576" y="740"/>
                  </a:cubicBezTo>
                  <a:cubicBezTo>
                    <a:pt x="9576" y="740"/>
                    <a:pt x="9945" y="629"/>
                    <a:pt x="10648" y="629"/>
                  </a:cubicBezTo>
                  <a:close/>
                  <a:moveTo>
                    <a:pt x="10648" y="0"/>
                  </a:moveTo>
                  <a:cubicBezTo>
                    <a:pt x="9834" y="0"/>
                    <a:pt x="9391" y="148"/>
                    <a:pt x="9391" y="148"/>
                  </a:cubicBezTo>
                  <a:lnTo>
                    <a:pt x="9354" y="148"/>
                  </a:lnTo>
                  <a:cubicBezTo>
                    <a:pt x="9354" y="148"/>
                    <a:pt x="5324" y="1738"/>
                    <a:pt x="518" y="3771"/>
                  </a:cubicBezTo>
                  <a:cubicBezTo>
                    <a:pt x="407" y="3808"/>
                    <a:pt x="333" y="3919"/>
                    <a:pt x="333" y="4030"/>
                  </a:cubicBezTo>
                  <a:cubicBezTo>
                    <a:pt x="148" y="5842"/>
                    <a:pt x="0" y="8060"/>
                    <a:pt x="0" y="10426"/>
                  </a:cubicBezTo>
                  <a:cubicBezTo>
                    <a:pt x="0" y="12977"/>
                    <a:pt x="185" y="15639"/>
                    <a:pt x="703" y="18079"/>
                  </a:cubicBezTo>
                  <a:cubicBezTo>
                    <a:pt x="1479" y="21924"/>
                    <a:pt x="2440" y="25547"/>
                    <a:pt x="3475" y="28246"/>
                  </a:cubicBezTo>
                  <a:cubicBezTo>
                    <a:pt x="3956" y="29614"/>
                    <a:pt x="4474" y="30723"/>
                    <a:pt x="5028" y="31499"/>
                  </a:cubicBezTo>
                  <a:cubicBezTo>
                    <a:pt x="5287" y="31906"/>
                    <a:pt x="5583" y="32239"/>
                    <a:pt x="5841" y="32460"/>
                  </a:cubicBezTo>
                  <a:cubicBezTo>
                    <a:pt x="6137" y="32682"/>
                    <a:pt x="6470" y="32830"/>
                    <a:pt x="6803" y="32830"/>
                  </a:cubicBezTo>
                  <a:cubicBezTo>
                    <a:pt x="6877" y="32830"/>
                    <a:pt x="6988" y="32830"/>
                    <a:pt x="7062" y="32793"/>
                  </a:cubicBezTo>
                  <a:cubicBezTo>
                    <a:pt x="7283" y="32756"/>
                    <a:pt x="7468" y="32645"/>
                    <a:pt x="7653" y="32460"/>
                  </a:cubicBezTo>
                  <a:cubicBezTo>
                    <a:pt x="8060" y="32128"/>
                    <a:pt x="8540" y="31573"/>
                    <a:pt x="9058" y="30871"/>
                  </a:cubicBezTo>
                  <a:cubicBezTo>
                    <a:pt x="12903" y="25843"/>
                    <a:pt x="20593" y="12090"/>
                    <a:pt x="23403" y="5657"/>
                  </a:cubicBezTo>
                  <a:cubicBezTo>
                    <a:pt x="23439" y="5509"/>
                    <a:pt x="23403" y="5324"/>
                    <a:pt x="23255" y="5250"/>
                  </a:cubicBezTo>
                  <a:cubicBezTo>
                    <a:pt x="19595" y="3217"/>
                    <a:pt x="16341" y="1553"/>
                    <a:pt x="14973" y="998"/>
                  </a:cubicBezTo>
                  <a:cubicBezTo>
                    <a:pt x="13051" y="185"/>
                    <a:pt x="11572" y="0"/>
                    <a:pt x="106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37"/>
            <p:cNvSpPr/>
            <p:nvPr/>
          </p:nvSpPr>
          <p:spPr>
            <a:xfrm>
              <a:off x="5119200" y="2918725"/>
              <a:ext cx="92450" cy="65175"/>
            </a:xfrm>
            <a:custGeom>
              <a:rect b="b" l="l" r="r" t="t"/>
              <a:pathLst>
                <a:path extrusionOk="0" h="2607" w="3698">
                  <a:moveTo>
                    <a:pt x="335" y="1"/>
                  </a:moveTo>
                  <a:cubicBezTo>
                    <a:pt x="241" y="1"/>
                    <a:pt x="156" y="49"/>
                    <a:pt x="111" y="139"/>
                  </a:cubicBezTo>
                  <a:cubicBezTo>
                    <a:pt x="0" y="287"/>
                    <a:pt x="37" y="472"/>
                    <a:pt x="185" y="546"/>
                  </a:cubicBezTo>
                  <a:lnTo>
                    <a:pt x="3180" y="2542"/>
                  </a:lnTo>
                  <a:cubicBezTo>
                    <a:pt x="3224" y="2586"/>
                    <a:pt x="3285" y="2607"/>
                    <a:pt x="3347" y="2607"/>
                  </a:cubicBezTo>
                  <a:cubicBezTo>
                    <a:pt x="3443" y="2607"/>
                    <a:pt x="3542" y="2558"/>
                    <a:pt x="3586" y="2468"/>
                  </a:cubicBezTo>
                  <a:cubicBezTo>
                    <a:pt x="3697" y="2320"/>
                    <a:pt x="3660" y="2135"/>
                    <a:pt x="3513" y="2024"/>
                  </a:cubicBezTo>
                  <a:lnTo>
                    <a:pt x="518" y="65"/>
                  </a:lnTo>
                  <a:cubicBezTo>
                    <a:pt x="460" y="21"/>
                    <a:pt x="396" y="1"/>
                    <a:pt x="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37"/>
            <p:cNvSpPr/>
            <p:nvPr/>
          </p:nvSpPr>
          <p:spPr>
            <a:xfrm>
              <a:off x="5342875" y="3001500"/>
              <a:ext cx="140500" cy="31800"/>
            </a:xfrm>
            <a:custGeom>
              <a:rect b="b" l="l" r="r" t="t"/>
              <a:pathLst>
                <a:path extrusionOk="0" h="1272" w="5620">
                  <a:moveTo>
                    <a:pt x="313" y="0"/>
                  </a:moveTo>
                  <a:cubicBezTo>
                    <a:pt x="186" y="0"/>
                    <a:pt x="69" y="105"/>
                    <a:pt x="37" y="266"/>
                  </a:cubicBezTo>
                  <a:cubicBezTo>
                    <a:pt x="0" y="414"/>
                    <a:pt x="148" y="599"/>
                    <a:pt x="296" y="599"/>
                  </a:cubicBezTo>
                  <a:lnTo>
                    <a:pt x="5250" y="1264"/>
                  </a:lnTo>
                  <a:cubicBezTo>
                    <a:pt x="5274" y="1269"/>
                    <a:pt x="5297" y="1272"/>
                    <a:pt x="5320" y="1272"/>
                  </a:cubicBezTo>
                  <a:cubicBezTo>
                    <a:pt x="5471" y="1272"/>
                    <a:pt x="5588" y="1167"/>
                    <a:pt x="5620" y="1006"/>
                  </a:cubicBezTo>
                  <a:cubicBezTo>
                    <a:pt x="5620" y="821"/>
                    <a:pt x="5509" y="673"/>
                    <a:pt x="5361" y="673"/>
                  </a:cubicBezTo>
                  <a:lnTo>
                    <a:pt x="370" y="7"/>
                  </a:lnTo>
                  <a:cubicBezTo>
                    <a:pt x="351" y="3"/>
                    <a:pt x="332" y="0"/>
                    <a:pt x="3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37"/>
            <p:cNvSpPr/>
            <p:nvPr/>
          </p:nvSpPr>
          <p:spPr>
            <a:xfrm>
              <a:off x="5162625" y="2357450"/>
              <a:ext cx="406700" cy="418725"/>
            </a:xfrm>
            <a:custGeom>
              <a:rect b="b" l="l" r="r" t="t"/>
              <a:pathLst>
                <a:path extrusionOk="0" h="16749" w="16268">
                  <a:moveTo>
                    <a:pt x="519" y="1"/>
                  </a:moveTo>
                  <a:lnTo>
                    <a:pt x="519" y="1"/>
                  </a:lnTo>
                  <a:cubicBezTo>
                    <a:pt x="519" y="1"/>
                    <a:pt x="556" y="7062"/>
                    <a:pt x="334" y="9502"/>
                  </a:cubicBezTo>
                  <a:cubicBezTo>
                    <a:pt x="112" y="11573"/>
                    <a:pt x="1" y="16749"/>
                    <a:pt x="1" y="16749"/>
                  </a:cubicBezTo>
                  <a:lnTo>
                    <a:pt x="14789" y="15492"/>
                  </a:lnTo>
                  <a:lnTo>
                    <a:pt x="16268" y="1849"/>
                  </a:lnTo>
                  <a:lnTo>
                    <a:pt x="51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37"/>
            <p:cNvSpPr/>
            <p:nvPr/>
          </p:nvSpPr>
          <p:spPr>
            <a:xfrm>
              <a:off x="5170025" y="2357450"/>
              <a:ext cx="399300" cy="360500"/>
            </a:xfrm>
            <a:custGeom>
              <a:rect b="b" l="l" r="r" t="t"/>
              <a:pathLst>
                <a:path extrusionOk="0" h="14420" w="15972">
                  <a:moveTo>
                    <a:pt x="223" y="1"/>
                  </a:moveTo>
                  <a:lnTo>
                    <a:pt x="223" y="1"/>
                  </a:lnTo>
                  <a:cubicBezTo>
                    <a:pt x="223" y="1"/>
                    <a:pt x="260" y="7062"/>
                    <a:pt x="38" y="9502"/>
                  </a:cubicBezTo>
                  <a:cubicBezTo>
                    <a:pt x="38" y="9576"/>
                    <a:pt x="1" y="9650"/>
                    <a:pt x="1" y="9761"/>
                  </a:cubicBezTo>
                  <a:cubicBezTo>
                    <a:pt x="1590" y="11905"/>
                    <a:pt x="3920" y="14419"/>
                    <a:pt x="5990" y="14419"/>
                  </a:cubicBezTo>
                  <a:cubicBezTo>
                    <a:pt x="8023" y="14419"/>
                    <a:pt x="11868" y="12497"/>
                    <a:pt x="15011" y="10685"/>
                  </a:cubicBezTo>
                  <a:lnTo>
                    <a:pt x="15972" y="1849"/>
                  </a:lnTo>
                  <a:lnTo>
                    <a:pt x="2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37"/>
            <p:cNvSpPr/>
            <p:nvPr/>
          </p:nvSpPr>
          <p:spPr>
            <a:xfrm>
              <a:off x="5170025" y="2435100"/>
              <a:ext cx="386375" cy="282850"/>
            </a:xfrm>
            <a:custGeom>
              <a:rect b="b" l="l" r="r" t="t"/>
              <a:pathLst>
                <a:path extrusionOk="0" h="11314" w="15455">
                  <a:moveTo>
                    <a:pt x="223" y="0"/>
                  </a:moveTo>
                  <a:cubicBezTo>
                    <a:pt x="223" y="2219"/>
                    <a:pt x="149" y="5028"/>
                    <a:pt x="38" y="6396"/>
                  </a:cubicBezTo>
                  <a:cubicBezTo>
                    <a:pt x="38" y="6433"/>
                    <a:pt x="38" y="6433"/>
                    <a:pt x="38" y="6470"/>
                  </a:cubicBezTo>
                  <a:cubicBezTo>
                    <a:pt x="1" y="6507"/>
                    <a:pt x="1" y="6581"/>
                    <a:pt x="1" y="6655"/>
                  </a:cubicBezTo>
                  <a:cubicBezTo>
                    <a:pt x="1590" y="8799"/>
                    <a:pt x="3920" y="11313"/>
                    <a:pt x="5990" y="11313"/>
                  </a:cubicBezTo>
                  <a:cubicBezTo>
                    <a:pt x="8023" y="11313"/>
                    <a:pt x="11868" y="9391"/>
                    <a:pt x="15011" y="7579"/>
                  </a:cubicBezTo>
                  <a:lnTo>
                    <a:pt x="15454" y="3402"/>
                  </a:lnTo>
                  <a:lnTo>
                    <a:pt x="15454" y="3402"/>
                  </a:lnTo>
                  <a:cubicBezTo>
                    <a:pt x="12164" y="5805"/>
                    <a:pt x="8282" y="7986"/>
                    <a:pt x="6286" y="7986"/>
                  </a:cubicBezTo>
                  <a:cubicBezTo>
                    <a:pt x="6027" y="7986"/>
                    <a:pt x="5805" y="7949"/>
                    <a:pt x="5620" y="7838"/>
                  </a:cubicBezTo>
                  <a:cubicBezTo>
                    <a:pt x="4215" y="7284"/>
                    <a:pt x="2071" y="3808"/>
                    <a:pt x="2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37"/>
            <p:cNvSpPr/>
            <p:nvPr/>
          </p:nvSpPr>
          <p:spPr>
            <a:xfrm>
              <a:off x="5155250" y="2349700"/>
              <a:ext cx="421475" cy="433875"/>
            </a:xfrm>
            <a:custGeom>
              <a:rect b="b" l="l" r="r" t="t"/>
              <a:pathLst>
                <a:path extrusionOk="0" h="17355" w="16859">
                  <a:moveTo>
                    <a:pt x="791" y="1"/>
                  </a:moveTo>
                  <a:cubicBezTo>
                    <a:pt x="737" y="1"/>
                    <a:pt x="683" y="35"/>
                    <a:pt x="629" y="89"/>
                  </a:cubicBezTo>
                  <a:cubicBezTo>
                    <a:pt x="555" y="126"/>
                    <a:pt x="518" y="200"/>
                    <a:pt x="518" y="311"/>
                  </a:cubicBezTo>
                  <a:cubicBezTo>
                    <a:pt x="518" y="311"/>
                    <a:pt x="518" y="496"/>
                    <a:pt x="518" y="865"/>
                  </a:cubicBezTo>
                  <a:cubicBezTo>
                    <a:pt x="518" y="2603"/>
                    <a:pt x="518" y="7816"/>
                    <a:pt x="296" y="9775"/>
                  </a:cubicBezTo>
                  <a:cubicBezTo>
                    <a:pt x="111" y="11883"/>
                    <a:pt x="0" y="17059"/>
                    <a:pt x="0" y="17059"/>
                  </a:cubicBezTo>
                  <a:cubicBezTo>
                    <a:pt x="0" y="17206"/>
                    <a:pt x="148" y="17354"/>
                    <a:pt x="296" y="17354"/>
                  </a:cubicBezTo>
                  <a:cubicBezTo>
                    <a:pt x="481" y="17354"/>
                    <a:pt x="629" y="17243"/>
                    <a:pt x="629" y="17059"/>
                  </a:cubicBezTo>
                  <a:cubicBezTo>
                    <a:pt x="629" y="17059"/>
                    <a:pt x="666" y="15765"/>
                    <a:pt x="703" y="14212"/>
                  </a:cubicBezTo>
                  <a:cubicBezTo>
                    <a:pt x="740" y="12659"/>
                    <a:pt x="814" y="10884"/>
                    <a:pt x="924" y="9849"/>
                  </a:cubicBezTo>
                  <a:cubicBezTo>
                    <a:pt x="1109" y="7816"/>
                    <a:pt x="1146" y="2603"/>
                    <a:pt x="1146" y="865"/>
                  </a:cubicBezTo>
                  <a:lnTo>
                    <a:pt x="1146" y="650"/>
                  </a:lnTo>
                  <a:lnTo>
                    <a:pt x="1146" y="650"/>
                  </a:lnTo>
                  <a:lnTo>
                    <a:pt x="16193" y="2418"/>
                  </a:lnTo>
                  <a:lnTo>
                    <a:pt x="14788" y="15802"/>
                  </a:lnTo>
                  <a:cubicBezTo>
                    <a:pt x="14788" y="15949"/>
                    <a:pt x="14899" y="16097"/>
                    <a:pt x="15084" y="16134"/>
                  </a:cubicBezTo>
                  <a:cubicBezTo>
                    <a:pt x="15232" y="16134"/>
                    <a:pt x="15380" y="16023"/>
                    <a:pt x="15417" y="15839"/>
                  </a:cubicBezTo>
                  <a:lnTo>
                    <a:pt x="16859" y="2196"/>
                  </a:lnTo>
                  <a:cubicBezTo>
                    <a:pt x="16859" y="2048"/>
                    <a:pt x="16748" y="1864"/>
                    <a:pt x="16600" y="1864"/>
                  </a:cubicBezTo>
                  <a:lnTo>
                    <a:pt x="851" y="15"/>
                  </a:lnTo>
                  <a:cubicBezTo>
                    <a:pt x="831" y="5"/>
                    <a:pt x="811" y="1"/>
                    <a:pt x="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37"/>
            <p:cNvSpPr/>
            <p:nvPr/>
          </p:nvSpPr>
          <p:spPr>
            <a:xfrm>
              <a:off x="5072050" y="1720650"/>
              <a:ext cx="755150" cy="913375"/>
            </a:xfrm>
            <a:custGeom>
              <a:rect b="b" l="l" r="r" t="t"/>
              <a:pathLst>
                <a:path extrusionOk="0" h="36535" w="30206">
                  <a:moveTo>
                    <a:pt x="2293" y="0"/>
                  </a:moveTo>
                  <a:cubicBezTo>
                    <a:pt x="2293" y="0"/>
                    <a:pt x="2034" y="1553"/>
                    <a:pt x="1701" y="3845"/>
                  </a:cubicBezTo>
                  <a:cubicBezTo>
                    <a:pt x="962" y="8651"/>
                    <a:pt x="1" y="16711"/>
                    <a:pt x="851" y="20075"/>
                  </a:cubicBezTo>
                  <a:cubicBezTo>
                    <a:pt x="2071" y="25066"/>
                    <a:pt x="7062" y="35381"/>
                    <a:pt x="9539" y="36416"/>
                  </a:cubicBezTo>
                  <a:cubicBezTo>
                    <a:pt x="9732" y="36497"/>
                    <a:pt x="9963" y="36535"/>
                    <a:pt x="10228" y="36535"/>
                  </a:cubicBezTo>
                  <a:cubicBezTo>
                    <a:pt x="13367" y="36535"/>
                    <a:pt x="21168" y="31189"/>
                    <a:pt x="24032" y="27950"/>
                  </a:cubicBezTo>
                  <a:cubicBezTo>
                    <a:pt x="27137" y="24438"/>
                    <a:pt x="30206" y="7875"/>
                    <a:pt x="30206" y="7875"/>
                  </a:cubicBezTo>
                  <a:lnTo>
                    <a:pt x="30206" y="7875"/>
                  </a:lnTo>
                  <a:lnTo>
                    <a:pt x="23810" y="8097"/>
                  </a:lnTo>
                  <a:lnTo>
                    <a:pt x="24032" y="4363"/>
                  </a:lnTo>
                  <a:lnTo>
                    <a:pt x="22775" y="7875"/>
                  </a:lnTo>
                  <a:lnTo>
                    <a:pt x="12645" y="6211"/>
                  </a:lnTo>
                  <a:lnTo>
                    <a:pt x="13051" y="2292"/>
                  </a:lnTo>
                  <a:lnTo>
                    <a:pt x="10759" y="6026"/>
                  </a:lnTo>
                  <a:lnTo>
                    <a:pt x="3957" y="4141"/>
                  </a:lnTo>
                  <a:lnTo>
                    <a:pt x="3957" y="850"/>
                  </a:lnTo>
                  <a:lnTo>
                    <a:pt x="2515" y="4141"/>
                  </a:lnTo>
                  <a:lnTo>
                    <a:pt x="22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37"/>
            <p:cNvSpPr/>
            <p:nvPr/>
          </p:nvSpPr>
          <p:spPr>
            <a:xfrm>
              <a:off x="5108100" y="1720650"/>
              <a:ext cx="719100" cy="278650"/>
            </a:xfrm>
            <a:custGeom>
              <a:rect b="b" l="l" r="r" t="t"/>
              <a:pathLst>
                <a:path extrusionOk="0" h="11146" w="28764">
                  <a:moveTo>
                    <a:pt x="851" y="0"/>
                  </a:moveTo>
                  <a:cubicBezTo>
                    <a:pt x="851" y="0"/>
                    <a:pt x="592" y="1553"/>
                    <a:pt x="259" y="3845"/>
                  </a:cubicBezTo>
                  <a:cubicBezTo>
                    <a:pt x="149" y="4400"/>
                    <a:pt x="75" y="4991"/>
                    <a:pt x="1" y="5620"/>
                  </a:cubicBezTo>
                  <a:cubicBezTo>
                    <a:pt x="2289" y="6883"/>
                    <a:pt x="11236" y="11145"/>
                    <a:pt x="24713" y="11145"/>
                  </a:cubicBezTo>
                  <a:cubicBezTo>
                    <a:pt x="25824" y="11145"/>
                    <a:pt x="26965" y="11116"/>
                    <a:pt x="28135" y="11054"/>
                  </a:cubicBezTo>
                  <a:cubicBezTo>
                    <a:pt x="28542" y="9132"/>
                    <a:pt x="28764" y="7875"/>
                    <a:pt x="28764" y="7875"/>
                  </a:cubicBezTo>
                  <a:lnTo>
                    <a:pt x="28764" y="7875"/>
                  </a:lnTo>
                  <a:lnTo>
                    <a:pt x="22368" y="8097"/>
                  </a:lnTo>
                  <a:lnTo>
                    <a:pt x="22590" y="4363"/>
                  </a:lnTo>
                  <a:lnTo>
                    <a:pt x="21333" y="7875"/>
                  </a:lnTo>
                  <a:lnTo>
                    <a:pt x="11203" y="6211"/>
                  </a:lnTo>
                  <a:lnTo>
                    <a:pt x="11609" y="2292"/>
                  </a:lnTo>
                  <a:lnTo>
                    <a:pt x="9317" y="6026"/>
                  </a:lnTo>
                  <a:lnTo>
                    <a:pt x="2515" y="4141"/>
                  </a:lnTo>
                  <a:lnTo>
                    <a:pt x="2515" y="850"/>
                  </a:lnTo>
                  <a:lnTo>
                    <a:pt x="1073" y="4141"/>
                  </a:lnTo>
                  <a:lnTo>
                    <a:pt x="85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37"/>
            <p:cNvSpPr/>
            <p:nvPr/>
          </p:nvSpPr>
          <p:spPr>
            <a:xfrm>
              <a:off x="5118275" y="1741900"/>
              <a:ext cx="705225" cy="256975"/>
            </a:xfrm>
            <a:custGeom>
              <a:rect b="b" l="l" r="r" t="t"/>
              <a:pathLst>
                <a:path extrusionOk="0" h="10279" w="28209">
                  <a:moveTo>
                    <a:pt x="2108" y="0"/>
                  </a:moveTo>
                  <a:lnTo>
                    <a:pt x="666" y="3291"/>
                  </a:lnTo>
                  <a:lnTo>
                    <a:pt x="518" y="851"/>
                  </a:lnTo>
                  <a:cubicBezTo>
                    <a:pt x="370" y="2219"/>
                    <a:pt x="185" y="3623"/>
                    <a:pt x="0" y="4991"/>
                  </a:cubicBezTo>
                  <a:cubicBezTo>
                    <a:pt x="2847" y="6470"/>
                    <a:pt x="11535" y="10278"/>
                    <a:pt x="24253" y="10278"/>
                  </a:cubicBezTo>
                  <a:cubicBezTo>
                    <a:pt x="25214" y="10278"/>
                    <a:pt x="26213" y="10278"/>
                    <a:pt x="27211" y="10204"/>
                  </a:cubicBezTo>
                  <a:cubicBezTo>
                    <a:pt x="27580" y="9021"/>
                    <a:pt x="27913" y="7949"/>
                    <a:pt x="28209" y="7025"/>
                  </a:cubicBezTo>
                  <a:lnTo>
                    <a:pt x="28209" y="7025"/>
                  </a:lnTo>
                  <a:lnTo>
                    <a:pt x="21961" y="7247"/>
                  </a:lnTo>
                  <a:lnTo>
                    <a:pt x="22183" y="3513"/>
                  </a:lnTo>
                  <a:lnTo>
                    <a:pt x="20926" y="7025"/>
                  </a:lnTo>
                  <a:lnTo>
                    <a:pt x="10796" y="5361"/>
                  </a:lnTo>
                  <a:lnTo>
                    <a:pt x="11202" y="1442"/>
                  </a:lnTo>
                  <a:lnTo>
                    <a:pt x="8910" y="5176"/>
                  </a:lnTo>
                  <a:lnTo>
                    <a:pt x="2108" y="3291"/>
                  </a:lnTo>
                  <a:lnTo>
                    <a:pt x="210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37"/>
            <p:cNvSpPr/>
            <p:nvPr/>
          </p:nvSpPr>
          <p:spPr>
            <a:xfrm>
              <a:off x="5077600" y="1713250"/>
              <a:ext cx="757925" cy="928900"/>
            </a:xfrm>
            <a:custGeom>
              <a:rect b="b" l="l" r="r" t="t"/>
              <a:pathLst>
                <a:path extrusionOk="0" h="37156" w="30317">
                  <a:moveTo>
                    <a:pt x="3402" y="2625"/>
                  </a:moveTo>
                  <a:lnTo>
                    <a:pt x="3402" y="4437"/>
                  </a:lnTo>
                  <a:cubicBezTo>
                    <a:pt x="3402" y="4585"/>
                    <a:pt x="3513" y="4696"/>
                    <a:pt x="3661" y="4733"/>
                  </a:cubicBezTo>
                  <a:lnTo>
                    <a:pt x="10463" y="6618"/>
                  </a:lnTo>
                  <a:cubicBezTo>
                    <a:pt x="10490" y="6625"/>
                    <a:pt x="10516" y="6628"/>
                    <a:pt x="10542" y="6628"/>
                  </a:cubicBezTo>
                  <a:cubicBezTo>
                    <a:pt x="10661" y="6628"/>
                    <a:pt x="10772" y="6561"/>
                    <a:pt x="10833" y="6470"/>
                  </a:cubicBezTo>
                  <a:lnTo>
                    <a:pt x="12386" y="3919"/>
                  </a:lnTo>
                  <a:lnTo>
                    <a:pt x="12090" y="6470"/>
                  </a:lnTo>
                  <a:cubicBezTo>
                    <a:pt x="12090" y="6655"/>
                    <a:pt x="12201" y="6803"/>
                    <a:pt x="12349" y="6840"/>
                  </a:cubicBezTo>
                  <a:lnTo>
                    <a:pt x="22516" y="8467"/>
                  </a:lnTo>
                  <a:cubicBezTo>
                    <a:pt x="22541" y="8473"/>
                    <a:pt x="22566" y="8476"/>
                    <a:pt x="22591" y="8476"/>
                  </a:cubicBezTo>
                  <a:cubicBezTo>
                    <a:pt x="22711" y="8476"/>
                    <a:pt x="22818" y="8404"/>
                    <a:pt x="22848" y="8282"/>
                  </a:cubicBezTo>
                  <a:lnTo>
                    <a:pt x="23366" y="6803"/>
                  </a:lnTo>
                  <a:lnTo>
                    <a:pt x="23292" y="8356"/>
                  </a:lnTo>
                  <a:cubicBezTo>
                    <a:pt x="23292" y="8467"/>
                    <a:pt x="23292" y="8540"/>
                    <a:pt x="23366" y="8614"/>
                  </a:cubicBezTo>
                  <a:cubicBezTo>
                    <a:pt x="23440" y="8651"/>
                    <a:pt x="23514" y="8688"/>
                    <a:pt x="23588" y="8688"/>
                  </a:cubicBezTo>
                  <a:lnTo>
                    <a:pt x="29635" y="8480"/>
                  </a:lnTo>
                  <a:lnTo>
                    <a:pt x="29635" y="8480"/>
                  </a:lnTo>
                  <a:cubicBezTo>
                    <a:pt x="29619" y="8580"/>
                    <a:pt x="29600" y="8699"/>
                    <a:pt x="29577" y="8836"/>
                  </a:cubicBezTo>
                  <a:cubicBezTo>
                    <a:pt x="29244" y="10426"/>
                    <a:pt x="28394" y="14493"/>
                    <a:pt x="27322" y="18523"/>
                  </a:cubicBezTo>
                  <a:cubicBezTo>
                    <a:pt x="26767" y="20556"/>
                    <a:pt x="26139" y="22589"/>
                    <a:pt x="25510" y="24253"/>
                  </a:cubicBezTo>
                  <a:cubicBezTo>
                    <a:pt x="24882" y="25954"/>
                    <a:pt x="24179" y="27322"/>
                    <a:pt x="23551" y="28024"/>
                  </a:cubicBezTo>
                  <a:cubicBezTo>
                    <a:pt x="22183" y="29614"/>
                    <a:pt x="19521" y="31758"/>
                    <a:pt x="16822" y="33496"/>
                  </a:cubicBezTo>
                  <a:cubicBezTo>
                    <a:pt x="15491" y="34383"/>
                    <a:pt x="14160" y="35122"/>
                    <a:pt x="12940" y="35677"/>
                  </a:cubicBezTo>
                  <a:cubicBezTo>
                    <a:pt x="11757" y="36232"/>
                    <a:pt x="10685" y="36527"/>
                    <a:pt x="9983" y="36527"/>
                  </a:cubicBezTo>
                  <a:cubicBezTo>
                    <a:pt x="9761" y="36527"/>
                    <a:pt x="9576" y="36490"/>
                    <a:pt x="9428" y="36453"/>
                  </a:cubicBezTo>
                  <a:cubicBezTo>
                    <a:pt x="9169" y="36342"/>
                    <a:pt x="8874" y="36084"/>
                    <a:pt x="8504" y="35714"/>
                  </a:cubicBezTo>
                  <a:cubicBezTo>
                    <a:pt x="7247" y="34383"/>
                    <a:pt x="5583" y="31610"/>
                    <a:pt x="4141" y="28616"/>
                  </a:cubicBezTo>
                  <a:cubicBezTo>
                    <a:pt x="2700" y="25621"/>
                    <a:pt x="1443" y="22441"/>
                    <a:pt x="925" y="20297"/>
                  </a:cubicBezTo>
                  <a:cubicBezTo>
                    <a:pt x="703" y="19410"/>
                    <a:pt x="592" y="18153"/>
                    <a:pt x="592" y="16674"/>
                  </a:cubicBezTo>
                  <a:cubicBezTo>
                    <a:pt x="592" y="12829"/>
                    <a:pt x="1258" y="7653"/>
                    <a:pt x="1775" y="4178"/>
                  </a:cubicBezTo>
                  <a:cubicBezTo>
                    <a:pt x="1819" y="3842"/>
                    <a:pt x="1862" y="3523"/>
                    <a:pt x="1904" y="3222"/>
                  </a:cubicBezTo>
                  <a:lnTo>
                    <a:pt x="1904" y="3222"/>
                  </a:lnTo>
                  <a:lnTo>
                    <a:pt x="1960" y="4474"/>
                  </a:lnTo>
                  <a:cubicBezTo>
                    <a:pt x="1960" y="4622"/>
                    <a:pt x="2071" y="4733"/>
                    <a:pt x="2219" y="4769"/>
                  </a:cubicBezTo>
                  <a:cubicBezTo>
                    <a:pt x="2367" y="4769"/>
                    <a:pt x="2515" y="4696"/>
                    <a:pt x="2552" y="4585"/>
                  </a:cubicBezTo>
                  <a:lnTo>
                    <a:pt x="3402" y="2625"/>
                  </a:lnTo>
                  <a:close/>
                  <a:moveTo>
                    <a:pt x="2071" y="0"/>
                  </a:moveTo>
                  <a:cubicBezTo>
                    <a:pt x="1923" y="0"/>
                    <a:pt x="1812" y="111"/>
                    <a:pt x="1775" y="259"/>
                  </a:cubicBezTo>
                  <a:cubicBezTo>
                    <a:pt x="1775" y="259"/>
                    <a:pt x="1479" y="1812"/>
                    <a:pt x="1147" y="4067"/>
                  </a:cubicBezTo>
                  <a:cubicBezTo>
                    <a:pt x="629" y="7579"/>
                    <a:pt x="1" y="12755"/>
                    <a:pt x="1" y="16674"/>
                  </a:cubicBezTo>
                  <a:cubicBezTo>
                    <a:pt x="1" y="18190"/>
                    <a:pt x="75" y="19484"/>
                    <a:pt x="333" y="20445"/>
                  </a:cubicBezTo>
                  <a:cubicBezTo>
                    <a:pt x="962" y="22996"/>
                    <a:pt x="2515" y="26804"/>
                    <a:pt x="4215" y="30168"/>
                  </a:cubicBezTo>
                  <a:cubicBezTo>
                    <a:pt x="5103" y="31832"/>
                    <a:pt x="5990" y="33385"/>
                    <a:pt x="6840" y="34605"/>
                  </a:cubicBezTo>
                  <a:cubicBezTo>
                    <a:pt x="7247" y="35233"/>
                    <a:pt x="7654" y="35751"/>
                    <a:pt x="8060" y="36158"/>
                  </a:cubicBezTo>
                  <a:cubicBezTo>
                    <a:pt x="8430" y="36564"/>
                    <a:pt x="8800" y="36860"/>
                    <a:pt x="9206" y="37008"/>
                  </a:cubicBezTo>
                  <a:cubicBezTo>
                    <a:pt x="9428" y="37119"/>
                    <a:pt x="9724" y="37156"/>
                    <a:pt x="9983" y="37156"/>
                  </a:cubicBezTo>
                  <a:cubicBezTo>
                    <a:pt x="10870" y="37156"/>
                    <a:pt x="11979" y="36786"/>
                    <a:pt x="13199" y="36232"/>
                  </a:cubicBezTo>
                  <a:cubicBezTo>
                    <a:pt x="16896" y="34531"/>
                    <a:pt x="21813" y="30945"/>
                    <a:pt x="24032" y="28431"/>
                  </a:cubicBezTo>
                  <a:cubicBezTo>
                    <a:pt x="24845" y="27506"/>
                    <a:pt x="25621" y="25806"/>
                    <a:pt x="26361" y="23735"/>
                  </a:cubicBezTo>
                  <a:cubicBezTo>
                    <a:pt x="28542" y="17561"/>
                    <a:pt x="30317" y="8245"/>
                    <a:pt x="30317" y="8245"/>
                  </a:cubicBezTo>
                  <a:cubicBezTo>
                    <a:pt x="30317" y="8134"/>
                    <a:pt x="30280" y="8060"/>
                    <a:pt x="30243" y="7986"/>
                  </a:cubicBezTo>
                  <a:cubicBezTo>
                    <a:pt x="30169" y="7912"/>
                    <a:pt x="30095" y="7875"/>
                    <a:pt x="29984" y="7875"/>
                  </a:cubicBezTo>
                  <a:lnTo>
                    <a:pt x="23921" y="8060"/>
                  </a:lnTo>
                  <a:lnTo>
                    <a:pt x="24105" y="4659"/>
                  </a:lnTo>
                  <a:cubicBezTo>
                    <a:pt x="24105" y="4511"/>
                    <a:pt x="23995" y="4400"/>
                    <a:pt x="23847" y="4363"/>
                  </a:cubicBezTo>
                  <a:cubicBezTo>
                    <a:pt x="23821" y="4356"/>
                    <a:pt x="23796" y="4353"/>
                    <a:pt x="23771" y="4353"/>
                  </a:cubicBezTo>
                  <a:cubicBezTo>
                    <a:pt x="23651" y="4353"/>
                    <a:pt x="23545" y="4425"/>
                    <a:pt x="23514" y="4548"/>
                  </a:cubicBezTo>
                  <a:lnTo>
                    <a:pt x="22331" y="7838"/>
                  </a:lnTo>
                  <a:lnTo>
                    <a:pt x="12756" y="6248"/>
                  </a:lnTo>
                  <a:lnTo>
                    <a:pt x="13125" y="2625"/>
                  </a:lnTo>
                  <a:cubicBezTo>
                    <a:pt x="13162" y="2477"/>
                    <a:pt x="13051" y="2329"/>
                    <a:pt x="12940" y="2292"/>
                  </a:cubicBezTo>
                  <a:cubicBezTo>
                    <a:pt x="12905" y="2284"/>
                    <a:pt x="12871" y="2279"/>
                    <a:pt x="12837" y="2279"/>
                  </a:cubicBezTo>
                  <a:cubicBezTo>
                    <a:pt x="12727" y="2279"/>
                    <a:pt x="12627" y="2327"/>
                    <a:pt x="12571" y="2440"/>
                  </a:cubicBezTo>
                  <a:lnTo>
                    <a:pt x="10426" y="5953"/>
                  </a:lnTo>
                  <a:lnTo>
                    <a:pt x="4030" y="4215"/>
                  </a:lnTo>
                  <a:lnTo>
                    <a:pt x="4030" y="1146"/>
                  </a:lnTo>
                  <a:cubicBezTo>
                    <a:pt x="4030" y="998"/>
                    <a:pt x="3920" y="851"/>
                    <a:pt x="3772" y="851"/>
                  </a:cubicBezTo>
                  <a:cubicBezTo>
                    <a:pt x="3752" y="844"/>
                    <a:pt x="3731" y="841"/>
                    <a:pt x="3710" y="841"/>
                  </a:cubicBezTo>
                  <a:cubicBezTo>
                    <a:pt x="3611" y="841"/>
                    <a:pt x="3500" y="907"/>
                    <a:pt x="3439" y="998"/>
                  </a:cubicBezTo>
                  <a:lnTo>
                    <a:pt x="2515" y="3143"/>
                  </a:lnTo>
                  <a:lnTo>
                    <a:pt x="2367" y="296"/>
                  </a:lnTo>
                  <a:cubicBezTo>
                    <a:pt x="2367" y="148"/>
                    <a:pt x="2256" y="0"/>
                    <a:pt x="207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37"/>
            <p:cNvSpPr/>
            <p:nvPr/>
          </p:nvSpPr>
          <p:spPr>
            <a:xfrm>
              <a:off x="5244900" y="1952525"/>
              <a:ext cx="58250" cy="99150"/>
            </a:xfrm>
            <a:custGeom>
              <a:rect b="b" l="l" r="r" t="t"/>
              <a:pathLst>
                <a:path extrusionOk="0" h="3966" w="2330">
                  <a:moveTo>
                    <a:pt x="1335" y="0"/>
                  </a:moveTo>
                  <a:cubicBezTo>
                    <a:pt x="801" y="0"/>
                    <a:pt x="253" y="791"/>
                    <a:pt x="111" y="1853"/>
                  </a:cubicBezTo>
                  <a:cubicBezTo>
                    <a:pt x="0" y="2962"/>
                    <a:pt x="333" y="3887"/>
                    <a:pt x="888" y="3961"/>
                  </a:cubicBezTo>
                  <a:cubicBezTo>
                    <a:pt x="913" y="3964"/>
                    <a:pt x="938" y="3965"/>
                    <a:pt x="962" y="3965"/>
                  </a:cubicBezTo>
                  <a:cubicBezTo>
                    <a:pt x="1525" y="3965"/>
                    <a:pt x="2040" y="3174"/>
                    <a:pt x="2182" y="2112"/>
                  </a:cubicBezTo>
                  <a:cubicBezTo>
                    <a:pt x="2329" y="1040"/>
                    <a:pt x="1960" y="79"/>
                    <a:pt x="1405" y="5"/>
                  </a:cubicBezTo>
                  <a:cubicBezTo>
                    <a:pt x="1382" y="2"/>
                    <a:pt x="1358" y="0"/>
                    <a:pt x="13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37"/>
            <p:cNvSpPr/>
            <p:nvPr/>
          </p:nvSpPr>
          <p:spPr>
            <a:xfrm>
              <a:off x="5536975" y="2026450"/>
              <a:ext cx="58250" cy="99150"/>
            </a:xfrm>
            <a:custGeom>
              <a:rect b="b" l="l" r="r" t="t"/>
              <a:pathLst>
                <a:path extrusionOk="0" h="3966" w="2330">
                  <a:moveTo>
                    <a:pt x="1337" y="1"/>
                  </a:moveTo>
                  <a:cubicBezTo>
                    <a:pt x="803" y="1"/>
                    <a:pt x="253" y="825"/>
                    <a:pt x="111" y="1854"/>
                  </a:cubicBezTo>
                  <a:cubicBezTo>
                    <a:pt x="0" y="2963"/>
                    <a:pt x="333" y="3887"/>
                    <a:pt x="887" y="3961"/>
                  </a:cubicBezTo>
                  <a:cubicBezTo>
                    <a:pt x="912" y="3964"/>
                    <a:pt x="937" y="3966"/>
                    <a:pt x="962" y="3966"/>
                  </a:cubicBezTo>
                  <a:cubicBezTo>
                    <a:pt x="1525" y="3966"/>
                    <a:pt x="2040" y="3175"/>
                    <a:pt x="2181" y="2113"/>
                  </a:cubicBezTo>
                  <a:cubicBezTo>
                    <a:pt x="2329" y="1041"/>
                    <a:pt x="1959" y="79"/>
                    <a:pt x="1405" y="5"/>
                  </a:cubicBezTo>
                  <a:cubicBezTo>
                    <a:pt x="1382" y="2"/>
                    <a:pt x="1360" y="1"/>
                    <a:pt x="1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37"/>
            <p:cNvSpPr/>
            <p:nvPr/>
          </p:nvSpPr>
          <p:spPr>
            <a:xfrm>
              <a:off x="5310525" y="1973900"/>
              <a:ext cx="115550" cy="226450"/>
            </a:xfrm>
            <a:custGeom>
              <a:rect b="b" l="l" r="r" t="t"/>
              <a:pathLst>
                <a:path extrusionOk="0" h="9058" w="4622">
                  <a:moveTo>
                    <a:pt x="4326" y="0"/>
                  </a:moveTo>
                  <a:cubicBezTo>
                    <a:pt x="4141" y="0"/>
                    <a:pt x="3993" y="111"/>
                    <a:pt x="3993" y="296"/>
                  </a:cubicBezTo>
                  <a:cubicBezTo>
                    <a:pt x="3993" y="296"/>
                    <a:pt x="3993" y="333"/>
                    <a:pt x="3993" y="444"/>
                  </a:cubicBezTo>
                  <a:cubicBezTo>
                    <a:pt x="3956" y="739"/>
                    <a:pt x="3845" y="1516"/>
                    <a:pt x="3660" y="2292"/>
                  </a:cubicBezTo>
                  <a:cubicBezTo>
                    <a:pt x="3586" y="2699"/>
                    <a:pt x="3475" y="3106"/>
                    <a:pt x="3328" y="3401"/>
                  </a:cubicBezTo>
                  <a:cubicBezTo>
                    <a:pt x="3217" y="3734"/>
                    <a:pt x="3032" y="3956"/>
                    <a:pt x="2921" y="4067"/>
                  </a:cubicBezTo>
                  <a:cubicBezTo>
                    <a:pt x="2477" y="4436"/>
                    <a:pt x="1775" y="4917"/>
                    <a:pt x="1183" y="5398"/>
                  </a:cubicBezTo>
                  <a:cubicBezTo>
                    <a:pt x="888" y="5657"/>
                    <a:pt x="592" y="5915"/>
                    <a:pt x="370" y="6137"/>
                  </a:cubicBezTo>
                  <a:cubicBezTo>
                    <a:pt x="185" y="6396"/>
                    <a:pt x="0" y="6655"/>
                    <a:pt x="0" y="6987"/>
                  </a:cubicBezTo>
                  <a:cubicBezTo>
                    <a:pt x="0" y="7468"/>
                    <a:pt x="296" y="7949"/>
                    <a:pt x="814" y="8355"/>
                  </a:cubicBezTo>
                  <a:cubicBezTo>
                    <a:pt x="1331" y="8762"/>
                    <a:pt x="2071" y="9058"/>
                    <a:pt x="3069" y="9058"/>
                  </a:cubicBezTo>
                  <a:lnTo>
                    <a:pt x="3439" y="9058"/>
                  </a:lnTo>
                  <a:cubicBezTo>
                    <a:pt x="3586" y="9058"/>
                    <a:pt x="3734" y="8910"/>
                    <a:pt x="3734" y="8725"/>
                  </a:cubicBezTo>
                  <a:cubicBezTo>
                    <a:pt x="3697" y="8540"/>
                    <a:pt x="3549" y="8429"/>
                    <a:pt x="3402" y="8429"/>
                  </a:cubicBezTo>
                  <a:cubicBezTo>
                    <a:pt x="3291" y="8466"/>
                    <a:pt x="3180" y="8466"/>
                    <a:pt x="3069" y="8466"/>
                  </a:cubicBezTo>
                  <a:cubicBezTo>
                    <a:pt x="2218" y="8466"/>
                    <a:pt x="1590" y="8208"/>
                    <a:pt x="1183" y="7875"/>
                  </a:cubicBezTo>
                  <a:cubicBezTo>
                    <a:pt x="777" y="7579"/>
                    <a:pt x="592" y="7172"/>
                    <a:pt x="629" y="6987"/>
                  </a:cubicBezTo>
                  <a:cubicBezTo>
                    <a:pt x="592" y="6914"/>
                    <a:pt x="666" y="6766"/>
                    <a:pt x="851" y="6544"/>
                  </a:cubicBezTo>
                  <a:cubicBezTo>
                    <a:pt x="1109" y="6248"/>
                    <a:pt x="1553" y="5878"/>
                    <a:pt x="2034" y="5546"/>
                  </a:cubicBezTo>
                  <a:cubicBezTo>
                    <a:pt x="2477" y="5176"/>
                    <a:pt x="2958" y="4843"/>
                    <a:pt x="3328" y="4547"/>
                  </a:cubicBezTo>
                  <a:cubicBezTo>
                    <a:pt x="3623" y="4289"/>
                    <a:pt x="3808" y="3919"/>
                    <a:pt x="3956" y="3475"/>
                  </a:cubicBezTo>
                  <a:cubicBezTo>
                    <a:pt x="4437" y="2181"/>
                    <a:pt x="4585" y="370"/>
                    <a:pt x="4622" y="333"/>
                  </a:cubicBezTo>
                  <a:cubicBezTo>
                    <a:pt x="4622" y="185"/>
                    <a:pt x="4511" y="37"/>
                    <a:pt x="43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37"/>
            <p:cNvSpPr/>
            <p:nvPr/>
          </p:nvSpPr>
          <p:spPr>
            <a:xfrm>
              <a:off x="5280025" y="2266300"/>
              <a:ext cx="187650" cy="53300"/>
            </a:xfrm>
            <a:custGeom>
              <a:rect b="b" l="l" r="r" t="t"/>
              <a:pathLst>
                <a:path extrusionOk="0" h="2132" w="7506">
                  <a:moveTo>
                    <a:pt x="330" y="0"/>
                  </a:moveTo>
                  <a:cubicBezTo>
                    <a:pt x="257" y="0"/>
                    <a:pt x="180" y="29"/>
                    <a:pt x="111" y="98"/>
                  </a:cubicBezTo>
                  <a:cubicBezTo>
                    <a:pt x="0" y="209"/>
                    <a:pt x="0" y="393"/>
                    <a:pt x="111" y="504"/>
                  </a:cubicBezTo>
                  <a:cubicBezTo>
                    <a:pt x="148" y="541"/>
                    <a:pt x="518" y="911"/>
                    <a:pt x="1183" y="1318"/>
                  </a:cubicBezTo>
                  <a:cubicBezTo>
                    <a:pt x="1886" y="1724"/>
                    <a:pt x="2884" y="2131"/>
                    <a:pt x="4141" y="2131"/>
                  </a:cubicBezTo>
                  <a:cubicBezTo>
                    <a:pt x="5065" y="2131"/>
                    <a:pt x="6137" y="1909"/>
                    <a:pt x="7283" y="1318"/>
                  </a:cubicBezTo>
                  <a:cubicBezTo>
                    <a:pt x="7431" y="1244"/>
                    <a:pt x="7505" y="1059"/>
                    <a:pt x="7431" y="911"/>
                  </a:cubicBezTo>
                  <a:cubicBezTo>
                    <a:pt x="7377" y="803"/>
                    <a:pt x="7264" y="734"/>
                    <a:pt x="7149" y="734"/>
                  </a:cubicBezTo>
                  <a:cubicBezTo>
                    <a:pt x="7107" y="734"/>
                    <a:pt x="7064" y="743"/>
                    <a:pt x="7025" y="763"/>
                  </a:cubicBezTo>
                  <a:cubicBezTo>
                    <a:pt x="5916" y="1318"/>
                    <a:pt x="4954" y="1503"/>
                    <a:pt x="4141" y="1503"/>
                  </a:cubicBezTo>
                  <a:cubicBezTo>
                    <a:pt x="3032" y="1503"/>
                    <a:pt x="2108" y="1133"/>
                    <a:pt x="1516" y="800"/>
                  </a:cubicBezTo>
                  <a:cubicBezTo>
                    <a:pt x="1183" y="615"/>
                    <a:pt x="961" y="430"/>
                    <a:pt x="814" y="319"/>
                  </a:cubicBezTo>
                  <a:cubicBezTo>
                    <a:pt x="703" y="246"/>
                    <a:pt x="666" y="172"/>
                    <a:pt x="629" y="135"/>
                  </a:cubicBezTo>
                  <a:lnTo>
                    <a:pt x="592" y="98"/>
                  </a:lnTo>
                  <a:lnTo>
                    <a:pt x="555" y="98"/>
                  </a:lnTo>
                  <a:cubicBezTo>
                    <a:pt x="495" y="38"/>
                    <a:pt x="415" y="0"/>
                    <a:pt x="3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37"/>
            <p:cNvSpPr/>
            <p:nvPr/>
          </p:nvSpPr>
          <p:spPr>
            <a:xfrm>
              <a:off x="5198675" y="1847275"/>
              <a:ext cx="183950" cy="47850"/>
            </a:xfrm>
            <a:custGeom>
              <a:rect b="b" l="l" r="r" t="t"/>
              <a:pathLst>
                <a:path extrusionOk="0" h="1914" w="7358">
                  <a:moveTo>
                    <a:pt x="3180" y="0"/>
                  </a:moveTo>
                  <a:cubicBezTo>
                    <a:pt x="1369" y="0"/>
                    <a:pt x="186" y="850"/>
                    <a:pt x="149" y="850"/>
                  </a:cubicBezTo>
                  <a:cubicBezTo>
                    <a:pt x="38" y="961"/>
                    <a:pt x="1" y="1146"/>
                    <a:pt x="75" y="1294"/>
                  </a:cubicBezTo>
                  <a:cubicBezTo>
                    <a:pt x="140" y="1381"/>
                    <a:pt x="230" y="1416"/>
                    <a:pt x="323" y="1416"/>
                  </a:cubicBezTo>
                  <a:cubicBezTo>
                    <a:pt x="390" y="1416"/>
                    <a:pt x="457" y="1399"/>
                    <a:pt x="518" y="1368"/>
                  </a:cubicBezTo>
                  <a:cubicBezTo>
                    <a:pt x="629" y="1294"/>
                    <a:pt x="1664" y="592"/>
                    <a:pt x="3180" y="592"/>
                  </a:cubicBezTo>
                  <a:cubicBezTo>
                    <a:pt x="4215" y="592"/>
                    <a:pt x="5435" y="887"/>
                    <a:pt x="6803" y="1849"/>
                  </a:cubicBezTo>
                  <a:cubicBezTo>
                    <a:pt x="6862" y="1892"/>
                    <a:pt x="6926" y="1913"/>
                    <a:pt x="6989" y="1913"/>
                  </a:cubicBezTo>
                  <a:cubicBezTo>
                    <a:pt x="7086" y="1913"/>
                    <a:pt x="7180" y="1864"/>
                    <a:pt x="7247" y="1775"/>
                  </a:cubicBezTo>
                  <a:cubicBezTo>
                    <a:pt x="7358" y="1627"/>
                    <a:pt x="7321" y="1442"/>
                    <a:pt x="7173" y="1331"/>
                  </a:cubicBezTo>
                  <a:cubicBezTo>
                    <a:pt x="5694" y="333"/>
                    <a:pt x="4326" y="0"/>
                    <a:pt x="31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37"/>
            <p:cNvSpPr/>
            <p:nvPr/>
          </p:nvSpPr>
          <p:spPr>
            <a:xfrm>
              <a:off x="5505550" y="1911950"/>
              <a:ext cx="212600" cy="70275"/>
            </a:xfrm>
            <a:custGeom>
              <a:rect b="b" l="l" r="r" t="t"/>
              <a:pathLst>
                <a:path extrusionOk="0" h="2811" w="8504">
                  <a:moveTo>
                    <a:pt x="3290" y="1"/>
                  </a:moveTo>
                  <a:cubicBezTo>
                    <a:pt x="1479" y="1"/>
                    <a:pt x="222" y="740"/>
                    <a:pt x="185" y="740"/>
                  </a:cubicBezTo>
                  <a:cubicBezTo>
                    <a:pt x="37" y="851"/>
                    <a:pt x="0" y="1036"/>
                    <a:pt x="74" y="1184"/>
                  </a:cubicBezTo>
                  <a:cubicBezTo>
                    <a:pt x="123" y="1283"/>
                    <a:pt x="238" y="1332"/>
                    <a:pt x="342" y="1332"/>
                  </a:cubicBezTo>
                  <a:cubicBezTo>
                    <a:pt x="394" y="1332"/>
                    <a:pt x="444" y="1320"/>
                    <a:pt x="481" y="1295"/>
                  </a:cubicBezTo>
                  <a:lnTo>
                    <a:pt x="518" y="1295"/>
                  </a:lnTo>
                  <a:cubicBezTo>
                    <a:pt x="629" y="1221"/>
                    <a:pt x="1738" y="592"/>
                    <a:pt x="3290" y="592"/>
                  </a:cubicBezTo>
                  <a:cubicBezTo>
                    <a:pt x="4621" y="629"/>
                    <a:pt x="6285" y="1036"/>
                    <a:pt x="7949" y="2700"/>
                  </a:cubicBezTo>
                  <a:cubicBezTo>
                    <a:pt x="8023" y="2774"/>
                    <a:pt x="8106" y="2811"/>
                    <a:pt x="8184" y="2811"/>
                  </a:cubicBezTo>
                  <a:cubicBezTo>
                    <a:pt x="8263" y="2811"/>
                    <a:pt x="8337" y="2774"/>
                    <a:pt x="8392" y="2700"/>
                  </a:cubicBezTo>
                  <a:cubicBezTo>
                    <a:pt x="8503" y="2589"/>
                    <a:pt x="8503" y="2404"/>
                    <a:pt x="8392" y="2293"/>
                  </a:cubicBezTo>
                  <a:cubicBezTo>
                    <a:pt x="6618" y="519"/>
                    <a:pt x="4769" y="1"/>
                    <a:pt x="32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37"/>
            <p:cNvSpPr/>
            <p:nvPr/>
          </p:nvSpPr>
          <p:spPr>
            <a:xfrm>
              <a:off x="5480575" y="1777950"/>
              <a:ext cx="517625" cy="1736725"/>
            </a:xfrm>
            <a:custGeom>
              <a:rect b="b" l="l" r="r" t="t"/>
              <a:pathLst>
                <a:path extrusionOk="0" h="69469" w="20705">
                  <a:moveTo>
                    <a:pt x="20704" y="0"/>
                  </a:moveTo>
                  <a:lnTo>
                    <a:pt x="14900" y="1849"/>
                  </a:lnTo>
                  <a:cubicBezTo>
                    <a:pt x="14900" y="1849"/>
                    <a:pt x="7247" y="25251"/>
                    <a:pt x="4363" y="37858"/>
                  </a:cubicBezTo>
                  <a:cubicBezTo>
                    <a:pt x="1480" y="50465"/>
                    <a:pt x="1" y="64181"/>
                    <a:pt x="223" y="68100"/>
                  </a:cubicBezTo>
                  <a:lnTo>
                    <a:pt x="3587" y="69468"/>
                  </a:lnTo>
                  <a:cubicBezTo>
                    <a:pt x="6508" y="64144"/>
                    <a:pt x="14345" y="44550"/>
                    <a:pt x="16157" y="33718"/>
                  </a:cubicBezTo>
                  <a:cubicBezTo>
                    <a:pt x="18006" y="22552"/>
                    <a:pt x="20704" y="4363"/>
                    <a:pt x="207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37"/>
            <p:cNvSpPr/>
            <p:nvPr/>
          </p:nvSpPr>
          <p:spPr>
            <a:xfrm>
              <a:off x="5570225" y="3154175"/>
              <a:ext cx="155325" cy="360500"/>
            </a:xfrm>
            <a:custGeom>
              <a:rect b="b" l="l" r="r" t="t"/>
              <a:pathLst>
                <a:path extrusionOk="0" h="14420" w="6213">
                  <a:moveTo>
                    <a:pt x="1" y="14419"/>
                  </a:moveTo>
                  <a:lnTo>
                    <a:pt x="1" y="14419"/>
                  </a:lnTo>
                  <a:cubicBezTo>
                    <a:pt x="1369" y="11942"/>
                    <a:pt x="3809" y="6360"/>
                    <a:pt x="6212" y="1"/>
                  </a:cubicBezTo>
                  <a:lnTo>
                    <a:pt x="6212" y="1"/>
                  </a:lnTo>
                  <a:cubicBezTo>
                    <a:pt x="3809" y="6360"/>
                    <a:pt x="1369" y="11942"/>
                    <a:pt x="1" y="1441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37"/>
            <p:cNvSpPr/>
            <p:nvPr/>
          </p:nvSpPr>
          <p:spPr>
            <a:xfrm>
              <a:off x="5491675" y="2504425"/>
              <a:ext cx="281925" cy="1010250"/>
            </a:xfrm>
            <a:custGeom>
              <a:rect b="b" l="l" r="r" t="t"/>
              <a:pathLst>
                <a:path extrusionOk="0" h="40410" w="11277">
                  <a:moveTo>
                    <a:pt x="11277" y="0"/>
                  </a:moveTo>
                  <a:lnTo>
                    <a:pt x="2995" y="33422"/>
                  </a:lnTo>
                  <a:lnTo>
                    <a:pt x="7210" y="6840"/>
                  </a:lnTo>
                  <a:lnTo>
                    <a:pt x="185" y="33200"/>
                  </a:lnTo>
                  <a:cubicBezTo>
                    <a:pt x="0" y="35603"/>
                    <a:pt x="37" y="37562"/>
                    <a:pt x="0" y="39152"/>
                  </a:cubicBezTo>
                  <a:lnTo>
                    <a:pt x="3143" y="40409"/>
                  </a:lnTo>
                  <a:cubicBezTo>
                    <a:pt x="4511" y="37932"/>
                    <a:pt x="6951" y="32350"/>
                    <a:pt x="9354" y="25991"/>
                  </a:cubicBezTo>
                  <a:cubicBezTo>
                    <a:pt x="9428" y="25732"/>
                    <a:pt x="9539" y="25473"/>
                    <a:pt x="9613" y="25177"/>
                  </a:cubicBezTo>
                  <a:lnTo>
                    <a:pt x="9613" y="25177"/>
                  </a:lnTo>
                  <a:lnTo>
                    <a:pt x="6951" y="29133"/>
                  </a:lnTo>
                  <a:lnTo>
                    <a:pt x="112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37"/>
            <p:cNvSpPr/>
            <p:nvPr/>
          </p:nvSpPr>
          <p:spPr>
            <a:xfrm>
              <a:off x="5477800" y="1770550"/>
              <a:ext cx="527800" cy="1752225"/>
            </a:xfrm>
            <a:custGeom>
              <a:rect b="b" l="l" r="r" t="t"/>
              <a:pathLst>
                <a:path extrusionOk="0" h="70089" w="21112">
                  <a:moveTo>
                    <a:pt x="20815" y="0"/>
                  </a:moveTo>
                  <a:cubicBezTo>
                    <a:pt x="20667" y="0"/>
                    <a:pt x="20520" y="111"/>
                    <a:pt x="20520" y="296"/>
                  </a:cubicBezTo>
                  <a:cubicBezTo>
                    <a:pt x="20520" y="2441"/>
                    <a:pt x="19854" y="8060"/>
                    <a:pt x="18930" y="14567"/>
                  </a:cubicBezTo>
                  <a:cubicBezTo>
                    <a:pt x="18043" y="21037"/>
                    <a:pt x="16896" y="28394"/>
                    <a:pt x="15972" y="33977"/>
                  </a:cubicBezTo>
                  <a:cubicBezTo>
                    <a:pt x="15085" y="39337"/>
                    <a:pt x="12645" y="46953"/>
                    <a:pt x="10131" y="53867"/>
                  </a:cubicBezTo>
                  <a:cubicBezTo>
                    <a:pt x="7648" y="60597"/>
                    <a:pt x="5024" y="66662"/>
                    <a:pt x="3557" y="69400"/>
                  </a:cubicBezTo>
                  <a:lnTo>
                    <a:pt x="3557" y="69400"/>
                  </a:lnTo>
                  <a:lnTo>
                    <a:pt x="622" y="68175"/>
                  </a:lnTo>
                  <a:lnTo>
                    <a:pt x="622" y="68175"/>
                  </a:lnTo>
                  <a:cubicBezTo>
                    <a:pt x="611" y="67985"/>
                    <a:pt x="592" y="67784"/>
                    <a:pt x="592" y="67546"/>
                  </a:cubicBezTo>
                  <a:cubicBezTo>
                    <a:pt x="592" y="62814"/>
                    <a:pt x="2071" y="50022"/>
                    <a:pt x="4770" y="38228"/>
                  </a:cubicBezTo>
                  <a:cubicBezTo>
                    <a:pt x="6212" y="31943"/>
                    <a:pt x="8874" y="22922"/>
                    <a:pt x="11129" y="15528"/>
                  </a:cubicBezTo>
                  <a:cubicBezTo>
                    <a:pt x="12275" y="11794"/>
                    <a:pt x="13310" y="8504"/>
                    <a:pt x="14087" y="6101"/>
                  </a:cubicBezTo>
                  <a:cubicBezTo>
                    <a:pt x="14456" y="4918"/>
                    <a:pt x="14789" y="3956"/>
                    <a:pt x="14974" y="3291"/>
                  </a:cubicBezTo>
                  <a:cubicBezTo>
                    <a:pt x="15196" y="2625"/>
                    <a:pt x="15307" y="2256"/>
                    <a:pt x="15307" y="2256"/>
                  </a:cubicBezTo>
                  <a:cubicBezTo>
                    <a:pt x="15381" y="2108"/>
                    <a:pt x="15270" y="1923"/>
                    <a:pt x="15122" y="1849"/>
                  </a:cubicBezTo>
                  <a:cubicBezTo>
                    <a:pt x="15097" y="1843"/>
                    <a:pt x="15072" y="1840"/>
                    <a:pt x="15046" y="1840"/>
                  </a:cubicBezTo>
                  <a:cubicBezTo>
                    <a:pt x="14917" y="1840"/>
                    <a:pt x="14783" y="1917"/>
                    <a:pt x="14752" y="2071"/>
                  </a:cubicBezTo>
                  <a:cubicBezTo>
                    <a:pt x="14715" y="2071"/>
                    <a:pt x="7062" y="25436"/>
                    <a:pt x="4179" y="38080"/>
                  </a:cubicBezTo>
                  <a:cubicBezTo>
                    <a:pt x="1443" y="49948"/>
                    <a:pt x="1" y="62740"/>
                    <a:pt x="1" y="67546"/>
                  </a:cubicBezTo>
                  <a:cubicBezTo>
                    <a:pt x="1" y="67879"/>
                    <a:pt x="1" y="68174"/>
                    <a:pt x="1" y="68433"/>
                  </a:cubicBezTo>
                  <a:cubicBezTo>
                    <a:pt x="1" y="68544"/>
                    <a:pt x="75" y="68655"/>
                    <a:pt x="186" y="68692"/>
                  </a:cubicBezTo>
                  <a:lnTo>
                    <a:pt x="3587" y="70060"/>
                  </a:lnTo>
                  <a:cubicBezTo>
                    <a:pt x="3627" y="70080"/>
                    <a:pt x="3666" y="70089"/>
                    <a:pt x="3705" y="70089"/>
                  </a:cubicBezTo>
                  <a:cubicBezTo>
                    <a:pt x="3809" y="70089"/>
                    <a:pt x="3903" y="70020"/>
                    <a:pt x="3957" y="69912"/>
                  </a:cubicBezTo>
                  <a:cubicBezTo>
                    <a:pt x="5436" y="67250"/>
                    <a:pt x="8134" y="61002"/>
                    <a:pt x="10685" y="54089"/>
                  </a:cubicBezTo>
                  <a:cubicBezTo>
                    <a:pt x="13236" y="47138"/>
                    <a:pt x="15676" y="39522"/>
                    <a:pt x="16564" y="34087"/>
                  </a:cubicBezTo>
                  <a:cubicBezTo>
                    <a:pt x="17488" y="28468"/>
                    <a:pt x="18634" y="21148"/>
                    <a:pt x="19558" y="14641"/>
                  </a:cubicBezTo>
                  <a:cubicBezTo>
                    <a:pt x="20446" y="8134"/>
                    <a:pt x="21111" y="2514"/>
                    <a:pt x="21111" y="296"/>
                  </a:cubicBezTo>
                  <a:cubicBezTo>
                    <a:pt x="21111" y="111"/>
                    <a:pt x="21000" y="0"/>
                    <a:pt x="208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37"/>
            <p:cNvSpPr/>
            <p:nvPr/>
          </p:nvSpPr>
          <p:spPr>
            <a:xfrm>
              <a:off x="4780000" y="1493275"/>
              <a:ext cx="375275" cy="1811575"/>
            </a:xfrm>
            <a:custGeom>
              <a:rect b="b" l="l" r="r" t="t"/>
              <a:pathLst>
                <a:path extrusionOk="0" h="72463" w="15011">
                  <a:moveTo>
                    <a:pt x="11498" y="0"/>
                  </a:moveTo>
                  <a:cubicBezTo>
                    <a:pt x="11498" y="0"/>
                    <a:pt x="6322" y="17192"/>
                    <a:pt x="2403" y="32276"/>
                  </a:cubicBezTo>
                  <a:cubicBezTo>
                    <a:pt x="0" y="41481"/>
                    <a:pt x="2625" y="58784"/>
                    <a:pt x="5546" y="70208"/>
                  </a:cubicBezTo>
                  <a:lnTo>
                    <a:pt x="11202" y="72463"/>
                  </a:lnTo>
                  <a:cubicBezTo>
                    <a:pt x="11720" y="56935"/>
                    <a:pt x="11202" y="27137"/>
                    <a:pt x="12126" y="23588"/>
                  </a:cubicBezTo>
                  <a:cubicBezTo>
                    <a:pt x="13347" y="18818"/>
                    <a:pt x="15010" y="2071"/>
                    <a:pt x="15010" y="2071"/>
                  </a:cubicBezTo>
                  <a:lnTo>
                    <a:pt x="1149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37"/>
            <p:cNvSpPr/>
            <p:nvPr/>
          </p:nvSpPr>
          <p:spPr>
            <a:xfrm>
              <a:off x="4828050" y="2405525"/>
              <a:ext cx="238500" cy="899325"/>
            </a:xfrm>
            <a:custGeom>
              <a:rect b="b" l="l" r="r" t="t"/>
              <a:pathLst>
                <a:path extrusionOk="0" h="35973" w="9540">
                  <a:moveTo>
                    <a:pt x="8023" y="0"/>
                  </a:moveTo>
                  <a:lnTo>
                    <a:pt x="6692" y="26804"/>
                  </a:lnTo>
                  <a:lnTo>
                    <a:pt x="3735" y="2958"/>
                  </a:lnTo>
                  <a:lnTo>
                    <a:pt x="3735" y="26471"/>
                  </a:lnTo>
                  <a:lnTo>
                    <a:pt x="1" y="13014"/>
                  </a:lnTo>
                  <a:lnTo>
                    <a:pt x="1" y="13014"/>
                  </a:lnTo>
                  <a:cubicBezTo>
                    <a:pt x="666" y="19595"/>
                    <a:pt x="1997" y="26508"/>
                    <a:pt x="3402" y="32830"/>
                  </a:cubicBezTo>
                  <a:cubicBezTo>
                    <a:pt x="3476" y="33126"/>
                    <a:pt x="3513" y="33385"/>
                    <a:pt x="3587" y="33644"/>
                  </a:cubicBezTo>
                  <a:lnTo>
                    <a:pt x="7654" y="35344"/>
                  </a:lnTo>
                  <a:lnTo>
                    <a:pt x="9280" y="35973"/>
                  </a:lnTo>
                  <a:cubicBezTo>
                    <a:pt x="9428" y="31758"/>
                    <a:pt x="9502" y="26434"/>
                    <a:pt x="9539" y="20889"/>
                  </a:cubicBezTo>
                  <a:lnTo>
                    <a:pt x="802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37"/>
            <p:cNvSpPr/>
            <p:nvPr/>
          </p:nvSpPr>
          <p:spPr>
            <a:xfrm>
              <a:off x="4808650" y="1485650"/>
              <a:ext cx="354925" cy="1827200"/>
            </a:xfrm>
            <a:custGeom>
              <a:rect b="b" l="l" r="r" t="t"/>
              <a:pathLst>
                <a:path extrusionOk="0" h="73088" w="14197">
                  <a:moveTo>
                    <a:pt x="10350" y="0"/>
                  </a:moveTo>
                  <a:cubicBezTo>
                    <a:pt x="10221" y="0"/>
                    <a:pt x="10087" y="77"/>
                    <a:pt x="10056" y="231"/>
                  </a:cubicBezTo>
                  <a:cubicBezTo>
                    <a:pt x="10056" y="231"/>
                    <a:pt x="4880" y="17386"/>
                    <a:pt x="961" y="32507"/>
                  </a:cubicBezTo>
                  <a:cubicBezTo>
                    <a:pt x="296" y="35058"/>
                    <a:pt x="0" y="38200"/>
                    <a:pt x="0" y="41675"/>
                  </a:cubicBezTo>
                  <a:cubicBezTo>
                    <a:pt x="0" y="50844"/>
                    <a:pt x="1960" y="62268"/>
                    <a:pt x="4104" y="70587"/>
                  </a:cubicBezTo>
                  <a:cubicBezTo>
                    <a:pt x="4104" y="70660"/>
                    <a:pt x="4178" y="70734"/>
                    <a:pt x="4289" y="70771"/>
                  </a:cubicBezTo>
                  <a:lnTo>
                    <a:pt x="9945" y="73064"/>
                  </a:lnTo>
                  <a:cubicBezTo>
                    <a:pt x="9991" y="73079"/>
                    <a:pt x="10037" y="73088"/>
                    <a:pt x="10081" y="73088"/>
                  </a:cubicBezTo>
                  <a:cubicBezTo>
                    <a:pt x="10142" y="73088"/>
                    <a:pt x="10198" y="73070"/>
                    <a:pt x="10241" y="73027"/>
                  </a:cubicBezTo>
                  <a:cubicBezTo>
                    <a:pt x="10315" y="72990"/>
                    <a:pt x="10389" y="72879"/>
                    <a:pt x="10389" y="72805"/>
                  </a:cubicBezTo>
                  <a:cubicBezTo>
                    <a:pt x="10648" y="65004"/>
                    <a:pt x="10611" y="53691"/>
                    <a:pt x="10685" y="43857"/>
                  </a:cubicBezTo>
                  <a:cubicBezTo>
                    <a:pt x="10685" y="38940"/>
                    <a:pt x="10722" y="34392"/>
                    <a:pt x="10833" y="30843"/>
                  </a:cubicBezTo>
                  <a:cubicBezTo>
                    <a:pt x="10870" y="29105"/>
                    <a:pt x="10907" y="27590"/>
                    <a:pt x="10980" y="26407"/>
                  </a:cubicBezTo>
                  <a:cubicBezTo>
                    <a:pt x="11054" y="25223"/>
                    <a:pt x="11165" y="24373"/>
                    <a:pt x="11276" y="23966"/>
                  </a:cubicBezTo>
                  <a:cubicBezTo>
                    <a:pt x="11905" y="21563"/>
                    <a:pt x="12607" y="16203"/>
                    <a:pt x="13199" y="11396"/>
                  </a:cubicBezTo>
                  <a:cubicBezTo>
                    <a:pt x="13753" y="6590"/>
                    <a:pt x="14160" y="2413"/>
                    <a:pt x="14160" y="2413"/>
                  </a:cubicBezTo>
                  <a:cubicBezTo>
                    <a:pt x="14197" y="2228"/>
                    <a:pt x="14049" y="2080"/>
                    <a:pt x="13901" y="2080"/>
                  </a:cubicBezTo>
                  <a:cubicBezTo>
                    <a:pt x="13882" y="2076"/>
                    <a:pt x="13863" y="2074"/>
                    <a:pt x="13844" y="2074"/>
                  </a:cubicBezTo>
                  <a:cubicBezTo>
                    <a:pt x="13687" y="2074"/>
                    <a:pt x="13568" y="2206"/>
                    <a:pt x="13568" y="2339"/>
                  </a:cubicBezTo>
                  <a:cubicBezTo>
                    <a:pt x="13568" y="2339"/>
                    <a:pt x="13458" y="3411"/>
                    <a:pt x="13273" y="5037"/>
                  </a:cubicBezTo>
                  <a:cubicBezTo>
                    <a:pt x="13014" y="7515"/>
                    <a:pt x="12607" y="11323"/>
                    <a:pt x="12127" y="14946"/>
                  </a:cubicBezTo>
                  <a:cubicBezTo>
                    <a:pt x="11646" y="18606"/>
                    <a:pt x="11128" y="22081"/>
                    <a:pt x="10685" y="23819"/>
                  </a:cubicBezTo>
                  <a:cubicBezTo>
                    <a:pt x="10537" y="24299"/>
                    <a:pt x="10463" y="25150"/>
                    <a:pt x="10389" y="26370"/>
                  </a:cubicBezTo>
                  <a:cubicBezTo>
                    <a:pt x="9840" y="34600"/>
                    <a:pt x="10196" y="58686"/>
                    <a:pt x="9774" y="72336"/>
                  </a:cubicBezTo>
                  <a:lnTo>
                    <a:pt x="9774" y="72336"/>
                  </a:lnTo>
                  <a:lnTo>
                    <a:pt x="4654" y="70275"/>
                  </a:lnTo>
                  <a:lnTo>
                    <a:pt x="4654" y="70275"/>
                  </a:lnTo>
                  <a:cubicBezTo>
                    <a:pt x="2562" y="62007"/>
                    <a:pt x="629" y="50710"/>
                    <a:pt x="629" y="41675"/>
                  </a:cubicBezTo>
                  <a:cubicBezTo>
                    <a:pt x="629" y="38237"/>
                    <a:pt x="888" y="35132"/>
                    <a:pt x="1553" y="32655"/>
                  </a:cubicBezTo>
                  <a:cubicBezTo>
                    <a:pt x="3512" y="25113"/>
                    <a:pt x="5768" y="17053"/>
                    <a:pt x="7579" y="10879"/>
                  </a:cubicBezTo>
                  <a:cubicBezTo>
                    <a:pt x="8466" y="7773"/>
                    <a:pt x="9243" y="5148"/>
                    <a:pt x="9760" y="3337"/>
                  </a:cubicBezTo>
                  <a:cubicBezTo>
                    <a:pt x="10056" y="2413"/>
                    <a:pt x="10278" y="1673"/>
                    <a:pt x="10426" y="1156"/>
                  </a:cubicBezTo>
                  <a:cubicBezTo>
                    <a:pt x="10574" y="675"/>
                    <a:pt x="10648" y="416"/>
                    <a:pt x="10648" y="416"/>
                  </a:cubicBezTo>
                  <a:cubicBezTo>
                    <a:pt x="10685" y="231"/>
                    <a:pt x="10611" y="83"/>
                    <a:pt x="10426" y="9"/>
                  </a:cubicBezTo>
                  <a:cubicBezTo>
                    <a:pt x="10401" y="3"/>
                    <a:pt x="10376" y="0"/>
                    <a:pt x="1035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2490" name="Google Shape;2490;p37"/>
          <p:cNvGraphicFramePr/>
          <p:nvPr/>
        </p:nvGraphicFramePr>
        <p:xfrm>
          <a:off x="795250" y="1103575"/>
          <a:ext cx="3000000" cy="3000000"/>
        </p:xfrm>
        <a:graphic>
          <a:graphicData uri="http://schemas.openxmlformats.org/drawingml/2006/table">
            <a:tbl>
              <a:tblPr bandCol="1" bandRow="1">
                <a:noFill/>
                <a:tableStyleId>{1AD3A58F-A449-451E-8293-3ADA6D7EF0F5}</a:tableStyleId>
              </a:tblPr>
              <a:tblGrid>
                <a:gridCol w="516900"/>
                <a:gridCol w="715650"/>
                <a:gridCol w="826125"/>
                <a:gridCol w="828675"/>
                <a:gridCol w="952500"/>
                <a:gridCol w="818525"/>
                <a:gridCol w="886450"/>
              </a:tblGrid>
              <a:tr h="12700">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Week</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Tracker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Manager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Customer Liaison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Programmer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Tester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b="1" lang="en" sz="1100">
                          <a:latin typeface="Barlow Semi Condensed"/>
                          <a:ea typeface="Barlow Semi Condensed"/>
                          <a:cs typeface="Barlow Semi Condensed"/>
                          <a:sym typeface="Barlow Semi Condensed"/>
                        </a:rPr>
                        <a:t>Doomsayer</a:t>
                      </a:r>
                      <a:endParaRPr sz="1100">
                        <a:latin typeface="Barlow Semi Condensed"/>
                        <a:ea typeface="Barlow Semi Condensed"/>
                        <a:cs typeface="Barlow Semi Condensed"/>
                        <a:sym typeface="Barlow Semi Condensed"/>
                      </a:endParaRPr>
                    </a:p>
                  </a:txBody>
                  <a:tcPr marT="0" marB="0" marR="68575" marL="68575"/>
                </a:tc>
              </a:tr>
              <a:tr h="12700">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2</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Edward Li</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Benjamin Men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Cailin Feldman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Bronte Lee, Kiran Papalkar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Zheyuan Zhang</a:t>
                      </a:r>
                      <a:endParaRPr sz="1100">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Baoxi Liu</a:t>
                      </a:r>
                      <a:endParaRPr sz="1100">
                        <a:latin typeface="Barlow Semi Condensed"/>
                        <a:ea typeface="Barlow Semi Condensed"/>
                        <a:cs typeface="Barlow Semi Condensed"/>
                        <a:sym typeface="Barlow Semi Condensed"/>
                      </a:endParaRPr>
                    </a:p>
                  </a:txBody>
                  <a:tcPr marT="0" marB="0" marR="68575" marL="68575"/>
                </a:tc>
              </a:tr>
              <a:tr h="12700">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3</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t/>
                      </a:r>
                      <a:endParaRPr sz="1100">
                        <a:latin typeface="Barlow Semi Condensed"/>
                        <a:ea typeface="Barlow Semi Condensed"/>
                        <a:cs typeface="Barlow Semi Condensed"/>
                        <a:sym typeface="Barlow Semi Condensed"/>
                      </a:endParaRPr>
                    </a:p>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Baoxi Liu</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Edward Li</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Cailin Feldman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Bronte Lee, Kiran Papalkar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Benjamin Men,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Zheyuan Zhang</a:t>
                      </a:r>
                      <a:endParaRPr sz="1100">
                        <a:latin typeface="Barlow Semi Condensed"/>
                        <a:ea typeface="Barlow Semi Condensed"/>
                        <a:cs typeface="Barlow Semi Condensed"/>
                        <a:sym typeface="Barlow Semi Condensed"/>
                      </a:endParaRPr>
                    </a:p>
                  </a:txBody>
                  <a:tcPr marT="0" marB="0" marR="68575" marL="68575"/>
                </a:tc>
              </a:tr>
              <a:tr h="12700">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4</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Zheyuan Zhang</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Baoxi Liu</a:t>
                      </a:r>
                      <a:endParaRPr sz="1100">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Cailin Feldman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Bronte Lee, Kiran Papalkar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Edward Li</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Benjamin Men</a:t>
                      </a:r>
                      <a:endParaRPr sz="1100">
                        <a:latin typeface="Barlow Semi Condensed"/>
                        <a:ea typeface="Barlow Semi Condensed"/>
                        <a:cs typeface="Barlow Semi Condensed"/>
                        <a:sym typeface="Barlow Semi Condensed"/>
                      </a:endParaRPr>
                    </a:p>
                  </a:txBody>
                  <a:tcPr marT="0" marB="0" marR="68575" marL="68575"/>
                </a:tc>
              </a:tr>
              <a:tr h="12700">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5</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Benjamin Men</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Zheyuan Zhang</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Cailin Feldman</a:t>
                      </a:r>
                      <a:endParaRPr sz="1100">
                        <a:latin typeface="Barlow Semi Condensed"/>
                        <a:ea typeface="Barlow Semi Condensed"/>
                        <a:cs typeface="Barlow Semi Condensed"/>
                        <a:sym typeface="Barlow Semi Condensed"/>
                      </a:endParaRPr>
                    </a:p>
                    <a:p>
                      <a:pPr indent="0" lvl="0" marL="0" rtl="0" algn="ctr">
                        <a:spcBef>
                          <a:spcPts val="0"/>
                        </a:spcBef>
                        <a:spcAft>
                          <a:spcPts val="0"/>
                        </a:spcAft>
                        <a:buNone/>
                      </a:pPr>
                      <a:r>
                        <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Bronte Lee, Kiran Papalkar</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Baoxi Liu</a:t>
                      </a:r>
                      <a:endParaRPr sz="1100">
                        <a:latin typeface="Barlow Semi Condensed"/>
                        <a:ea typeface="Barlow Semi Condensed"/>
                        <a:cs typeface="Barlow Semi Condensed"/>
                        <a:sym typeface="Barlow Semi Condensed"/>
                      </a:endParaRPr>
                    </a:p>
                  </a:txBody>
                  <a:tcPr marT="0" marB="0" marR="68575" marL="68575"/>
                </a:tc>
                <a:tc>
                  <a:txBody>
                    <a:bodyPr/>
                    <a:lstStyle/>
                    <a:p>
                      <a:pPr indent="0" lvl="0" marL="0" rtl="0" algn="ctr">
                        <a:spcBef>
                          <a:spcPts val="0"/>
                        </a:spcBef>
                        <a:spcAft>
                          <a:spcPts val="0"/>
                        </a:spcAft>
                        <a:buNone/>
                      </a:pPr>
                      <a:r>
                        <a:rPr lang="en" sz="1100">
                          <a:latin typeface="Barlow Semi Condensed"/>
                          <a:ea typeface="Barlow Semi Condensed"/>
                          <a:cs typeface="Barlow Semi Condensed"/>
                          <a:sym typeface="Barlow Semi Condensed"/>
                        </a:rPr>
                        <a:t>Edward Li</a:t>
                      </a:r>
                      <a:endParaRPr sz="1100">
                        <a:latin typeface="Barlow Semi Condensed"/>
                        <a:ea typeface="Barlow Semi Condensed"/>
                        <a:cs typeface="Barlow Semi Condensed"/>
                        <a:sym typeface="Barlow Semi Condensed"/>
                      </a:endParaRPr>
                    </a:p>
                  </a:txBody>
                  <a:tcPr marT="0" marB="0"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4" name="Shape 2494"/>
        <p:cNvGrpSpPr/>
        <p:nvPr/>
      </p:nvGrpSpPr>
      <p:grpSpPr>
        <a:xfrm>
          <a:off x="0" y="0"/>
          <a:ext cx="0" cy="0"/>
          <a:chOff x="0" y="0"/>
          <a:chExt cx="0" cy="0"/>
        </a:xfrm>
      </p:grpSpPr>
      <p:sp>
        <p:nvSpPr>
          <p:cNvPr id="2495" name="Google Shape;2495;p38"/>
          <p:cNvSpPr txBox="1"/>
          <p:nvPr>
            <p:ph idx="1" type="subTitle"/>
          </p:nvPr>
        </p:nvSpPr>
        <p:spPr>
          <a:xfrm>
            <a:off x="1585975" y="836700"/>
            <a:ext cx="7431300" cy="363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595959"/>
                </a:solidFill>
                <a:latin typeface="Arial"/>
                <a:ea typeface="Arial"/>
                <a:cs typeface="Arial"/>
                <a:sym typeface="Arial"/>
              </a:rPr>
              <a:t>Outcomes</a:t>
            </a:r>
            <a:endParaRPr sz="1400">
              <a:solidFill>
                <a:srgbClr val="595959"/>
              </a:solidFill>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AutoNum type="arabicPeriod"/>
            </a:pPr>
            <a:r>
              <a:rPr lang="en" sz="1400">
                <a:solidFill>
                  <a:srgbClr val="595959"/>
                </a:solidFill>
                <a:latin typeface="Arial"/>
                <a:ea typeface="Arial"/>
                <a:cs typeface="Arial"/>
                <a:sym typeface="Arial"/>
              </a:rPr>
              <a:t>Benchmark AI products that diagnose TB using diagnostic test accuracy </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AutoNum type="arabicPeriod"/>
            </a:pPr>
            <a:r>
              <a:rPr lang="en" sz="1400">
                <a:solidFill>
                  <a:srgbClr val="595959"/>
                </a:solidFill>
                <a:latin typeface="Arial"/>
                <a:ea typeface="Arial"/>
                <a:cs typeface="Arial"/>
                <a:sym typeface="Arial"/>
              </a:rPr>
              <a:t>Investigate user experience of AI products used for medical diagnosis and identify factors affecting user acceptance</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AutoNum type="arabicPeriod"/>
            </a:pPr>
            <a:r>
              <a:rPr lang="en" sz="1400">
                <a:solidFill>
                  <a:srgbClr val="595959"/>
                </a:solidFill>
                <a:latin typeface="Arial"/>
                <a:ea typeface="Arial"/>
                <a:cs typeface="Arial"/>
                <a:sym typeface="Arial"/>
              </a:rPr>
              <a:t>Provide a recommendation of which product is best based on accuracy and user experience</a:t>
            </a:r>
            <a:endParaRPr sz="1400">
              <a:solidFill>
                <a:srgbClr val="595959"/>
              </a:solidFill>
              <a:latin typeface="Arial"/>
              <a:ea typeface="Arial"/>
              <a:cs typeface="Arial"/>
              <a:sym typeface="Arial"/>
            </a:endParaRPr>
          </a:p>
          <a:p>
            <a:pPr indent="0" lvl="0" marL="0" rtl="0" algn="l">
              <a:lnSpc>
                <a:spcPct val="115000"/>
              </a:lnSpc>
              <a:spcBef>
                <a:spcPts val="1200"/>
              </a:spcBef>
              <a:spcAft>
                <a:spcPts val="0"/>
              </a:spcAft>
              <a:buNone/>
            </a:pPr>
            <a:r>
              <a:rPr lang="en" sz="1400">
                <a:solidFill>
                  <a:srgbClr val="595959"/>
                </a:solidFill>
                <a:latin typeface="Arial"/>
                <a:ea typeface="Arial"/>
                <a:cs typeface="Arial"/>
                <a:sym typeface="Arial"/>
              </a:rPr>
              <a:t>Deliverables</a:t>
            </a:r>
            <a:endParaRPr sz="1400">
              <a:solidFill>
                <a:srgbClr val="595959"/>
              </a:solidFill>
              <a:latin typeface="Arial"/>
              <a:ea typeface="Arial"/>
              <a:cs typeface="Arial"/>
              <a:sym typeface="Arial"/>
            </a:endParaRPr>
          </a:p>
          <a:p>
            <a:pPr indent="-317500" lvl="0" marL="457200" rtl="0" algn="l">
              <a:lnSpc>
                <a:spcPct val="115000"/>
              </a:lnSpc>
              <a:spcBef>
                <a:spcPts val="1200"/>
              </a:spcBef>
              <a:spcAft>
                <a:spcPts val="0"/>
              </a:spcAft>
              <a:buClr>
                <a:srgbClr val="595959"/>
              </a:buClr>
              <a:buSzPts val="1400"/>
              <a:buAutoNum type="arabicPeriod"/>
            </a:pPr>
            <a:r>
              <a:rPr lang="en" sz="1400">
                <a:solidFill>
                  <a:srgbClr val="595959"/>
                </a:solidFill>
                <a:latin typeface="Arial"/>
                <a:ea typeface="Arial"/>
                <a:cs typeface="Arial"/>
                <a:sym typeface="Arial"/>
              </a:rPr>
              <a:t>Progress report and presentation: </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Systematic review</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Initial meta-analysis of diagnostic test accuracy and user experience</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AutoNum type="arabicPeriod"/>
            </a:pPr>
            <a:r>
              <a:rPr lang="en" sz="1400">
                <a:solidFill>
                  <a:srgbClr val="595959"/>
                </a:solidFill>
                <a:latin typeface="Arial"/>
                <a:ea typeface="Arial"/>
                <a:cs typeface="Arial"/>
                <a:sym typeface="Arial"/>
              </a:rPr>
              <a:t>Final report and presentation:</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Systematic review</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Completed meta-analysis of diagnostic test accuracy and user experience</a:t>
            </a:r>
            <a:endParaRPr sz="1400">
              <a:solidFill>
                <a:srgbClr val="595959"/>
              </a:solidFill>
              <a:latin typeface="Arial"/>
              <a:ea typeface="Arial"/>
              <a:cs typeface="Arial"/>
              <a:sym typeface="Arial"/>
            </a:endParaRPr>
          </a:p>
          <a:p>
            <a:pPr indent="-317500" lvl="0" marL="457200" rtl="0" algn="l">
              <a:lnSpc>
                <a:spcPct val="115000"/>
              </a:lnSpc>
              <a:spcBef>
                <a:spcPts val="0"/>
              </a:spcBef>
              <a:spcAft>
                <a:spcPts val="0"/>
              </a:spcAft>
              <a:buClr>
                <a:srgbClr val="595959"/>
              </a:buClr>
              <a:buSzPts val="1400"/>
              <a:buChar char="-"/>
            </a:pPr>
            <a:r>
              <a:rPr lang="en" sz="1400">
                <a:solidFill>
                  <a:srgbClr val="595959"/>
                </a:solidFill>
                <a:latin typeface="Arial"/>
                <a:ea typeface="Arial"/>
                <a:cs typeface="Arial"/>
                <a:sym typeface="Arial"/>
              </a:rPr>
              <a:t>Discussion and recommendation of a product</a:t>
            </a:r>
            <a:endParaRPr sz="1500"/>
          </a:p>
        </p:txBody>
      </p:sp>
      <p:sp>
        <p:nvSpPr>
          <p:cNvPr id="2496" name="Google Shape;2496;p38"/>
          <p:cNvSpPr txBox="1"/>
          <p:nvPr/>
        </p:nvSpPr>
        <p:spPr>
          <a:xfrm>
            <a:off x="3165850" y="276700"/>
            <a:ext cx="3589200" cy="198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dk2"/>
                </a:solidFill>
                <a:latin typeface="Fjalla One"/>
                <a:ea typeface="Fjalla One"/>
                <a:cs typeface="Fjalla One"/>
                <a:sym typeface="Fjalla One"/>
              </a:rPr>
              <a:t>Expected </a:t>
            </a:r>
            <a:r>
              <a:rPr b="1" lang="en" sz="2500">
                <a:solidFill>
                  <a:schemeClr val="dk2"/>
                </a:solidFill>
                <a:highlight>
                  <a:schemeClr val="lt1"/>
                </a:highlight>
                <a:latin typeface="Fjalla One"/>
                <a:ea typeface="Fjalla One"/>
                <a:cs typeface="Fjalla One"/>
                <a:sym typeface="Fjalla One"/>
              </a:rPr>
              <a:t>outcomes and deliverables</a:t>
            </a:r>
            <a:endParaRPr b="1" sz="2500">
              <a:solidFill>
                <a:schemeClr val="dk2"/>
              </a:solidFill>
              <a:highlight>
                <a:schemeClr val="lt1"/>
              </a:highlight>
              <a:latin typeface="Fjalla One"/>
              <a:ea typeface="Fjalla One"/>
              <a:cs typeface="Fjalla One"/>
              <a:sym typeface="Fjalla One"/>
            </a:endParaRPr>
          </a:p>
          <a:p>
            <a:pPr indent="0" lvl="0" marL="0" rtl="0" algn="l">
              <a:spcBef>
                <a:spcPts val="0"/>
              </a:spcBef>
              <a:spcAft>
                <a:spcPts val="0"/>
              </a:spcAft>
              <a:buClr>
                <a:srgbClr val="000000"/>
              </a:buClr>
              <a:buSzPts val="990"/>
              <a:buFont typeface="Arial"/>
              <a:buNone/>
            </a:pPr>
            <a:r>
              <a:t/>
            </a:r>
            <a:endParaRPr sz="2520"/>
          </a:p>
          <a:p>
            <a:pPr indent="0" lvl="0" marL="0" rtl="0" algn="ctr">
              <a:spcBef>
                <a:spcPts val="0"/>
              </a:spcBef>
              <a:spcAft>
                <a:spcPts val="0"/>
              </a:spcAft>
              <a:buNone/>
            </a:pPr>
            <a:r>
              <a:t/>
            </a:r>
            <a:endParaRPr sz="2800">
              <a:solidFill>
                <a:schemeClr val="dk2"/>
              </a:solidFill>
              <a:latin typeface="Fjalla One"/>
              <a:ea typeface="Fjalla One"/>
              <a:cs typeface="Fjalla One"/>
              <a:sym typeface="Fjalla One"/>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