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Due Diligence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DueXpert | 2025-04-25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548640" cy="365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10. IP &amp; Contracts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the clarity of intellectual property (IP) ownership and the contractual integrity of the business.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Based on the provided text, there is no information about the company owning any Intellectual Property (IP) assets.</a:t>
            </a:r>
          </a:p>
          <a:p>
            <a:pPr>
              <a:defRPr sz="1200">
                <a:latin typeface="Segoe UI"/>
              </a:defRPr>
            </a:pPr>
            <a:r>
              <a:t>• After reviewing the provided text, I did not find any specific information about intellectual property (IP) infringement issues.</a:t>
            </a:r>
          </a:p>
          <a:p>
            <a:pPr>
              <a:defRPr sz="1200">
                <a:latin typeface="Segoe UI"/>
              </a:defRPr>
            </a:pPr>
            <a:r>
              <a:t>• There is no mention of IP (Intellectual Property) rights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• Insufficient detail on - how does the company handle disputes with customers or partners?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10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548640" cy="365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11. Legal &amp; Regulatory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Ensure the company’s legal entity, licensing, and jurisdictional compliance are clearly established.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 provided document, the CryptoBazar Fund is a venture fund that invests in blockchain technology and cryptocurrencies.</a:t>
            </a:r>
          </a:p>
          <a:p>
            <a:pPr>
              <a:defRPr sz="1200">
                <a:latin typeface="Segoe UI"/>
              </a:defRPr>
            </a:pPr>
            <a:r>
              <a:t>• After reviewing the provided text, I did not find any information about significant changes in the legal structure of CryptoBazar Fund over time.</a:t>
            </a:r>
          </a:p>
          <a:p>
            <a:pPr>
              <a:defRPr sz="1200">
                <a:latin typeface="Segoe UI"/>
              </a:defRPr>
            </a:pPr>
            <a:r>
              <a:t>• There is no explicit mention of whether all necessary licenses and permits are in place.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• Insufficient detail on - what are the tax obligations of the company in different jurisdictions?</a:t>
            </a:r>
          </a:p>
          <a:p>
            <a:pPr>
              <a:defRPr sz="1200">
                <a:latin typeface="Segoe UI"/>
              </a:defRPr>
            </a:pPr>
            <a:r>
              <a:t>• Potential weakness: - Have all necessary regulatory approvals been obtained?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11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548640" cy="365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12. Risk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Identify how the company manages internal and external risks, including business continuity.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There is no mention of "conflicts" in the provided text.</a:t>
            </a:r>
          </a:p>
          <a:p>
            <a:pPr>
              <a:defRPr sz="1200">
                <a:latin typeface="Segoe UI"/>
              </a:defRPr>
            </a:pPr>
            <a:r>
              <a:t>• Yes, according to the Risk Warning Notice, there is a mention of "actions of state bodies or trading platforms that regulate Russian and international securities market" as one of the risks that co-investors assume.</a:t>
            </a:r>
          </a:p>
          <a:p>
            <a:pPr>
              <a:defRPr sz="1200">
                <a:latin typeface="Segoe UI"/>
              </a:defRPr>
            </a:pPr>
            <a:r>
              <a:t>• A thorough review!</a:t>
            </a:r>
            <a:br/>
            <a:br/>
            <a:r>
              <a:t>Based on the provided document, here are some potential concerns and questions:</a:t>
            </a:r>
            <a:br/>
            <a:br/>
            <a:r>
              <a:t>1.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• Insufficient detail on - is there a business continuity plan in place for unexpected disruptions?</a:t>
            </a:r>
          </a:p>
          <a:p>
            <a:pPr>
              <a:defRPr sz="1200">
                <a:latin typeface="Segoe UI"/>
              </a:defRPr>
            </a:pPr>
            <a:r>
              <a:t>• Insufficient detail on - what training programs are in place for employees handling sensitive operations?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12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548640" cy="365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13. Strategy &amp; Competitive Positioning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Understand the company’s business model, growth strategy, and differentiation in the market.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After carefully reviewing the document, I've identified some potential pain points and areas for improvement: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• The text, the company, CryptoBazar Fund, has a strong market position in the cryptocurrency and blockchain technology investment space.</a:t>
            </a:r>
          </a:p>
          <a:p>
            <a:pPr>
              <a:defRPr sz="1200">
                <a:latin typeface="Segoe UI"/>
              </a:defRPr>
            </a:pPr>
            <a:r>
              <a:t>• The document doesn't explicitly mention specific competitors or market gaps, but it does provide some information that can be inferred:</a:t>
            </a:r>
            <a:br/>
            <a:br/>
            <a:r>
              <a:t>* The CryptoBazar Fund is positioning itself as an alternative to other ICO investment options by entering projects before they launch their ICOs.</a:t>
            </a:r>
            <a:br/>
            <a:r>
              <a:t>* The fund's strategy of investing in pre-ICO stages and providing preferential exit rights may be a differentiator from other funds or investors.</a:t>
            </a:r>
            <a:br/>
            <a:r>
              <a:t>* The market for cryptocurrency and blockchain investments is growing, but it is still relatively small compared to traditional financial markets.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• Insufficient detail on what are their backgrounds and expertise?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13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548640" cy="365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14. Technology &amp; Infrastructure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the scalability, reliability, and modernity of the company’s technological backbone.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Based on the provided text, it appears that there is no explicit information about the primary funding sources for the Cryptobazar Fund.</a:t>
            </a:r>
          </a:p>
          <a:p>
            <a:pPr>
              <a:defRPr sz="1200">
                <a:latin typeface="Segoe UI"/>
              </a:defRPr>
            </a:pPr>
            <a:r>
              <a:t>• The provided text, yes, there are plans for future scalability and growth.</a:t>
            </a:r>
          </a:p>
          <a:p>
            <a:pPr>
              <a:defRPr sz="1200">
                <a:latin typeface="Segoe UI"/>
              </a:defRPr>
            </a:pPr>
            <a:r>
              <a:t>• No, there is no mention of energy-intensive mining methods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• Insufficient detail on - what measures are in place to secure the company's infrastructure?</a:t>
            </a:r>
          </a:p>
          <a:p>
            <a:pPr>
              <a:defRPr sz="1200">
                <a:latin typeface="Segoe UI"/>
              </a:defRPr>
            </a:pPr>
            <a:r>
              <a:t>• Insufficient detail on are there plans for upgrading infrastructure to meet growing demand?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14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548640" cy="365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15. Tokenomics &amp; Trading Integrity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token issuance mechanisms, market manipulation controls, and valuation transparency.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Based on the provided documentation, it appears that the CryptoBazar Fund has not explicitly stated its compliance with relevant securities and commodities laws.</a:t>
            </a:r>
          </a:p>
          <a:p>
            <a:pPr>
              <a:defRPr sz="1200">
                <a:latin typeface="Segoe UI"/>
              </a:defRPr>
            </a:pPr>
            <a:r>
              <a:t>• There is no mention in the provided text of specific trade surveillance mechanisms to prevent market manipulation.</a:t>
            </a:r>
          </a:p>
          <a:p>
            <a:pPr>
              <a:defRPr sz="1200">
                <a:latin typeface="Segoe UI"/>
              </a:defRPr>
            </a:pPr>
            <a:r>
              <a:t>• The text does not explicitly state whether valuations are consistent with market standards.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• Insufficient detail on how does the company ensure compliance with these standards?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15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548640" cy="365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latin typeface="Segoe UI"/>
              </a:defRPr>
            </a:pPr>
            <a: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9144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1. AML / KYC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9144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12801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2. COMMUNITY &amp; UX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12801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" y="16459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3. CUSTODY &amp; ASSET SECURITY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6459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201168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4. CYBERSECURITY &amp; DATA PRIVACY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201168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" y="237744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5. ESG &amp; SUSTAINABILITY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23774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" y="27432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6. FINANCIAL HEALTH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080" y="31089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7. GOVERNANCE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1089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" y="34747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8. IP &amp; CONTRACTS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0" y="34747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080" y="384048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9. LEGAL &amp; REGULATORY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0" y="384048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420624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10. RISK MANAGEMENT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0" y="42062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080" y="45720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11. STRATEGY &amp; COMPETITIVE POSITIONING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8000" y="45720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0080" y="49377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12. TECHNOLOGY &amp; INFRASTRUCTURE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8000" y="49377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080" y="53035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13. TOKENOMICS &amp; TRADING INTEGRITY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58000" y="53035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3. AML / KYC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Ensure the company has robust Anti-Money Laundering (AML) and Know Your Customer (KYC) policies and compliance in place.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 provided text does not mention specific Anti-Money Laundering (AML) policies and procedures.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3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548640" cy="365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4. Community &amp; UX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user engagement, platform usability, and transparency of communication with the community.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There is no mention of a codebase being open-source or proprietary in the provided text.</a:t>
            </a:r>
          </a:p>
          <a:p>
            <a:pPr>
              <a:defRPr sz="1200">
                <a:latin typeface="Segoe UI"/>
              </a:defRPr>
            </a:pPr>
            <a:r>
              <a:t>• The document does not provide an in-depth evaluation of the user-friendliness of the CryptoBazar Fund's platform.</a:t>
            </a:r>
          </a:p>
          <a:p>
            <a:pPr>
              <a:defRPr sz="1200">
                <a:latin typeface="Segoe UI"/>
              </a:defRPr>
            </a:pPr>
            <a:r>
              <a:t>• There is no mention of a specific customer feedback mechanism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• Insufficient detail on - how active is the community around the project?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4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548640" cy="365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5. Custody &amp; Asset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how the company stores and secures digital assets and whether custody mechanisms are robust.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 document doesn't explicitly mention how digital assets are stored and secured.</a:t>
            </a:r>
          </a:p>
          <a:p>
            <a:pPr>
              <a:defRPr sz="1200">
                <a:latin typeface="Segoe UI"/>
              </a:defRPr>
            </a:pPr>
            <a:r>
              <a:t>• The provided text, the following procedures for buying and selling digital assets can be inferred:</a:t>
            </a:r>
            <a:br/>
            <a:br/>
            <a:r>
              <a:t>**Buying Digital Assets:**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• The document, digital assets are valued in two ways:</a:t>
            </a:r>
            <a:br/>
            <a:br/>
            <a:r>
              <a:t>1.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• Insufficient detail on are multi-signature wallets used for custody?</a:t>
            </a:r>
          </a:p>
          <a:p>
            <a:pPr>
              <a:defRPr sz="1200">
                <a:latin typeface="Segoe UI"/>
              </a:defRPr>
            </a:pPr>
            <a:r>
              <a:t>• Insufficient detail on what measures are in place to verify asset ownership?</a:t>
            </a:r>
          </a:p>
          <a:p>
            <a:pPr>
              <a:defRPr sz="1200">
                <a:latin typeface="Segoe UI"/>
              </a:defRPr>
            </a:pPr>
            <a:r>
              <a:t>• Insufficient detail on - does the company have insurance coverage for digital assets?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5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548640" cy="365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6. Cybersecurity &amp; Data Privacy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Examine the strength of cybersecurity practices and safeguards for user and company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There is no mention of how the company handles user data privacy in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mention of a specific data protection policy in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mention of penetration testing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• Insufficient detail on - what blockchain technology is used, and how secure is it?</a:t>
            </a:r>
          </a:p>
          <a:p>
            <a:pPr>
              <a:defRPr sz="1200">
                <a:latin typeface="Segoe UI"/>
              </a:defRPr>
            </a:pPr>
            <a:r>
              <a:t>• Insufficient detail on - what cybersecurity measures are in place to protect against hacks?</a:t>
            </a:r>
          </a:p>
          <a:p>
            <a:pPr>
              <a:defRPr sz="1200">
                <a:latin typeface="Segoe UI"/>
              </a:defRPr>
            </a:pPr>
            <a:r>
              <a:t>• Insufficient detail on are two-factor authentication and end-to-end encryption used?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6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548640" cy="365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7. ESG &amp; Sustainability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the company’s environmental, social, and governance practices and long-term sustainability impact.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Based on the provided document, it appears that the revenue diversification is not explicitly discussed.</a:t>
            </a:r>
          </a:p>
          <a:p>
            <a:pPr>
              <a:defRPr sz="1200">
                <a:latin typeface="Segoe UI"/>
              </a:defRPr>
            </a:pPr>
            <a:r>
              <a:t>• There is no mention of initiatives to reduce energy consumption in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mention of sustainability practices or policies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• Insufficient detail on are there any initiatives to reduce this footprint?</a:t>
            </a:r>
          </a:p>
          <a:p>
            <a:pPr>
              <a:defRPr sz="1200">
                <a:latin typeface="Segoe UI"/>
              </a:defRPr>
            </a:pPr>
            <a:r>
              <a:t>• Insufficient detail on how does the company promote sustainability within its ecosystem?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7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548640" cy="365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8. Financial Health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Ensure the company’s financial statements, cash flows, and projections reflect a healthy financial position.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Based on the provided text, there is no specific mention of "disputes" that could lead to potential financial exposures.</a:t>
            </a:r>
          </a:p>
          <a:p>
            <a:pPr>
              <a:defRPr sz="1200">
                <a:latin typeface="Segoe UI"/>
              </a:defRPr>
            </a:pPr>
            <a:r>
              <a:t>• The answer is not explicitly mentioned in the provided text.</a:t>
            </a:r>
          </a:p>
          <a:p>
            <a:pPr>
              <a:defRPr sz="1200">
                <a:latin typeface="Segoe UI"/>
              </a:defRPr>
            </a:pPr>
            <a:r>
              <a:t>• The document provided does not contain comprehensive financial information about the company's financial health.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• Insufficient detail on are there any cash flow projections available?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8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548640" cy="365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9. Governance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decision-making structure, roles of stakeholders, and board oversight processes.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After analyzing the provided text, I did not find any explicit mentions of potential conflicts of interest among stakeholders.</a:t>
            </a:r>
          </a:p>
          <a:p>
            <a:pPr>
              <a:defRPr sz="1200">
                <a:latin typeface="Segoe UI"/>
              </a:defRPr>
            </a:pPr>
            <a:r>
              <a:t>• Yes, according to the text, there is information about the following people involved in the Cryptobazar Fund:</a:t>
            </a:r>
            <a:br/>
            <a:br/>
            <a:r>
              <a:t>* Managing Partners: They are responsible for carrying out deals and transactions with assets, and making decisions on behalf of the co-investors.</a:t>
            </a:r>
            <a:br/>
            <a:r>
              <a:t>* Co-investors (also referred to as investors): These are individuals who have invested in the fund and share in its risks and potential returns.</a:t>
            </a:r>
            <a:br/>
            <a:br/>
            <a:r>
              <a:t>However, there is no mention of "developers" being specifically engaged.</a:t>
            </a:r>
          </a:p>
          <a:p>
            <a:pPr>
              <a:defRPr sz="1200">
                <a:latin typeface="Segoe UI"/>
              </a:defRPr>
            </a:pPr>
            <a:r>
              <a:t>• Based on the provided document, it appears that the governance structure of the Cryptobazar Fund is as follows:</a:t>
            </a:r>
            <a:br/>
            <a:br/>
            <a:r>
              <a:t>* **Managing Partners**: They are responsible for carrying out deals and transactions with assets without the instruction or consent of co-investors.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• Insufficient detail on - what are the details of past funding rounds?</a:t>
            </a:r>
          </a:p>
          <a:p>
            <a:pPr>
              <a:defRPr sz="1200">
                <a:latin typeface="Segoe UI"/>
              </a:defRPr>
            </a:pPr>
            <a:r>
              <a:t>• Potential weakness: are these reports audited by external firms?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9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548640" cy="365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