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2025-04-25</a:t>
            </a:r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information about the company owning any intellectual property (ip) assets.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specific information about intellectual property (ip) infringement issues.</a:t>
            </a:r>
          </a:p>
          <a:p>
            <a:pPr>
              <a:defRPr sz="1200">
                <a:latin typeface="Segoe UI"/>
              </a:defRPr>
            </a:pPr>
            <a:r>
              <a:t>•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10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document, the cryptobazar fund is a venture fund that invests in blockchain technology and cryptocurrencies.</a:t>
            </a:r>
          </a:p>
          <a:p>
            <a:pPr>
              <a:defRPr sz="1200">
                <a:latin typeface="Segoe UI"/>
              </a:defRPr>
            </a:pPr>
            <a:r>
              <a:t>• After reviewing the provided text, i did not find any information about significant changes in the legal structure of cryptobazar fund over time.</a:t>
            </a:r>
          </a:p>
          <a:p>
            <a:pPr>
              <a:defRPr sz="1200">
                <a:latin typeface="Segoe UI"/>
              </a:defRPr>
            </a:pPr>
            <a:r>
              <a:t>•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11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"conflicts" in the provided text.</a:t>
            </a:r>
          </a:p>
          <a:p>
            <a:pPr>
              <a:defRPr sz="1200">
                <a:latin typeface="Segoe UI"/>
              </a:defRPr>
            </a:pPr>
            <a:r>
              <a:t>•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>
                <a:latin typeface="Segoe UI"/>
              </a:defRPr>
            </a:pPr>
            <a:r>
              <a:t>•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12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>
                <a:latin typeface="Segoe UI"/>
              </a:defRPr>
            </a:pPr>
            <a:r>
              <a:t>• The text, the company, cryptobazar fund, has a strong market position in the cryptocurrency and blockchain technology investment space.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it appears that there is no explicit information about the primary funding sources for the cryptobazar fund.</a:t>
            </a:r>
          </a:p>
          <a:p>
            <a:pPr>
              <a:defRPr sz="1200">
                <a:latin typeface="Segoe UI"/>
              </a:defRPr>
            </a:pPr>
            <a:r>
              <a:t>• The provided text, yes, there are plans for future scalability and growth.</a:t>
            </a:r>
          </a:p>
          <a:p>
            <a:pPr>
              <a:defRPr sz="1200">
                <a:latin typeface="Segoe UI"/>
              </a:defRPr>
            </a:pPr>
            <a:r>
              <a:t>•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documentation, it appears that the cryptobazar fund has not explicitly stated its compliance with relevant securities and commodities laws.</a:t>
            </a:r>
          </a:p>
          <a:p>
            <a:pPr>
              <a:defRPr sz="1200">
                <a:latin typeface="Segoe UI"/>
              </a:defRPr>
            </a:pPr>
            <a:r>
              <a:t>• There is no mention in the provided text of specific trade surveillance mechanisms to prevent market manipulation.</a:t>
            </a:r>
          </a:p>
          <a:p>
            <a:pPr>
              <a:defRPr sz="1200">
                <a:latin typeface="Segoe UI"/>
              </a:defRPr>
            </a:pPr>
            <a:r>
              <a:t>•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15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65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latin typeface="Segoe UI"/>
              </a:defRPr>
            </a:pPr>
            <a: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1. AML / KYC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2. COMMUNITY &amp; UX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3. CUSTODY &amp; ASSET SECURITY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4. CYBERSECURITY &amp; DATA PRIVACY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5. ESG &amp; SUSTAINABILITY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152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6. FINANCIAL HEALTH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3152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7. GOVERNANCE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152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8. IP &amp; CONTRACTS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3152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9. LEGAL &amp; REGULATORY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3152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10. RISK MANAGEMENT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3152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11. STRATEGY &amp; COMPETITIVE POSITIONING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3152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12. TECHNOLOGY &amp; INFRASTRUCTURE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3152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13. TOKENOMICS &amp; TRADING INTEGRITY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Segoe UI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3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There is no mention of a codebase being open-source or proprietary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does not provide an in-depth evaluation of the user-friendliness of the cryptobazar fund's platform.</a:t>
            </a:r>
          </a:p>
          <a:p>
            <a:pPr>
              <a:defRPr sz="1200">
                <a:latin typeface="Segoe UI"/>
              </a:defRPr>
            </a:pPr>
            <a:r>
              <a:t>• Unfortunately, there isn't much information about the community around the cryptobazar fund project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4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The document doesn't explicitly mention how digital assets are stored and secured.</a:t>
            </a:r>
          </a:p>
          <a:p>
            <a:pPr>
              <a:defRPr sz="1200">
                <a:latin typeface="Segoe UI"/>
              </a:defRPr>
            </a:pPr>
            <a:r>
              <a:t>• Unfortunately, i do not see a mention of multi-signature wallets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do not see any specific information on how the cryptobazar fund verifies asset ownership.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5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Unfortunately, the text does not mention a specific blockchain technology being used by the cryptobazar fund.</a:t>
            </a:r>
          </a:p>
          <a:p>
            <a:pPr>
              <a:defRPr sz="1200">
                <a:latin typeface="Segoe UI"/>
              </a:defRPr>
            </a:pPr>
            <a:r>
              <a:t>• Unfortunately, i don't see any specific information regarding cybersecurity measures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Unfortunately, i couldn't find any information in the provided text that directly answers your question about whether two-factor authentication and end-to-end encryption are used.</a:t>
            </a:r>
            <a:br/>
            <a:br/>
            <a:r>
              <a:t>however, the provided text is a comprehensive document outlining the terms and conditions of the cryptobazar fund.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6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revenue diversification is not explicitly discussed.</a:t>
            </a:r>
          </a:p>
          <a:p>
            <a:pPr>
              <a:defRPr sz="1200">
                <a:latin typeface="Segoe UI"/>
              </a:defRPr>
            </a:pPr>
            <a:r>
              <a:t>• There is no mention of initiatives to reduce energy consumption in the provided text.</a:t>
            </a:r>
          </a:p>
          <a:p>
            <a:pPr>
              <a:defRPr sz="1200">
                <a:latin typeface="Segoe UI"/>
              </a:defRPr>
            </a:pPr>
            <a:r>
              <a:t>•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  <a:p>
            <a:pPr>
              <a:defRPr sz="1200">
                <a:latin typeface="Segoe UI"/>
              </a:defRPr>
            </a:pPr>
            <a:r>
              <a:t>• Insufficient detail on are there any initiatives to reduce this footprint?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7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Based on the provided text, there is no specific mention of "disputes" that could lead to potential financial exposures.</a:t>
            </a:r>
          </a:p>
          <a:p>
            <a:pPr>
              <a:defRPr sz="1200">
                <a:latin typeface="Segoe UI"/>
              </a:defRPr>
            </a:pPr>
            <a:r>
              <a:t>• The answer is not explicitly mentioned in the provided text.</a:t>
            </a:r>
          </a:p>
          <a:p>
            <a:pPr>
              <a:defRPr sz="1200">
                <a:latin typeface="Segoe UI"/>
              </a:defRPr>
            </a:pPr>
            <a:r>
              <a:t>•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8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7315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latin typeface="Segoe UI"/>
              </a:defRPr>
            </a:pPr>
            <a:r>
              <a:t>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280160"/>
            <a:ext cx="7315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>
                <a:solidFill>
                  <a:srgbClr val="3C3C3C"/>
                </a:solidFill>
                <a:latin typeface="Segoe UI"/>
              </a:defRPr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201168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Key Findings:</a:t>
            </a:r>
          </a:p>
          <a:p>
            <a:pPr>
              <a:defRPr sz="1200">
                <a:latin typeface="Segoe UI"/>
              </a:defRPr>
            </a:pPr>
            <a:r>
              <a:t>• After analyzing the provided text, i did not find any explicit mentions of potential conflicts of interest among stakeholders.</a:t>
            </a:r>
          </a:p>
          <a:p>
            <a:pPr>
              <a:defRPr sz="1200">
                <a:latin typeface="Segoe UI"/>
              </a:defRPr>
            </a:pPr>
            <a:r>
              <a:t>•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>
                <a:latin typeface="Segoe UI"/>
              </a:defRPr>
            </a:pPr>
            <a:r>
              <a:t>•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3657600"/>
            <a:ext cx="77724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latin typeface="Segoe UI"/>
              </a:defRPr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621792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  <a:latin typeface="Segoe UI"/>
              </a:defRPr>
            </a:pPr>
            <a:r>
              <a:t>Page 9</a:t>
            </a:r>
          </a:p>
        </p:txBody>
      </p:sp>
      <p:pic>
        <p:nvPicPr>
          <p:cNvPr id="7" name="Picture 6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"/>
            <a:ext cx="685800" cy="4572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787878"/>
                </a:solidFill>
                <a:latin typeface="Segoe UI"/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