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  <a:latin typeface="Calibri"/>
              </a:defRPr>
            </a:pPr>
            <a:r>
              <a:t>Due Diligence Report</a:t>
            </a:r>
          </a:p>
          <a:p>
            <a:r>
              <a:t>Investee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505050"/>
                </a:solidFill>
                <a:latin typeface="Calibri"/>
              </a:defRPr>
            </a:pPr>
            <a:r>
              <a:t>Prepared by DueXpert</a:t>
            </a:r>
          </a:p>
          <a:p>
            <a:pPr>
              <a:defRPr sz="1800">
                <a:solidFill>
                  <a:srgbClr val="505050"/>
                </a:solidFill>
                <a:latin typeface="Calibri"/>
              </a:defRPr>
            </a:pPr>
            <a:r>
              <a:t>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8. Operations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Understand if the business is run effectively now and can handle planned growth.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9. Legal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Identify unusual legal obligations that may affect the company’s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There is no explicit mention of whether all necessary licenses and permits are in place.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 provided text, it appears that there is no explicit mention of sanctions restrictions or transaction monitoring requirements.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10. Risks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Identify key risks and mitigation plans.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11. Other 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Note additional findings not covered in other sections.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 provided text does not mention specific anti-money laundering (aml) policies and procedures.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After reviewing the provided text, i did not find any specific information about intellectual property (ip) infringement issues.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Are there any initiatives to reduce this footprint?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12.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Provide guidance on further investigations or conditions for proceeding.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  <a:latin typeface="Calibr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1. Management Summary                                 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4630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2. Corporate Structure and Ownership                  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3. Financial                                          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19456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4. Business Plan                                      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5603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5. Sales and Marketing                                 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926079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6. Assets                                             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3291839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7. Management and Staff                                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" y="3657599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8. Operations                                          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4023359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9. Legal                                               11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" y="438912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10. Risks                                               12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475488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11. Other Observations                                  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" y="51206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12. Recommendations                                     14</a:t>
            </a:r>
          </a:p>
        </p:txBody>
      </p:sp>
      <p:pic>
        <p:nvPicPr>
          <p:cNvPr id="15" name="Picture 14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1. Management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Summarize key findings of the due diligence exercise.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There is no mention of "conflicts" in the provided text.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 provided document, there is no explicit mention of specific risk management strategies for market volatility.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2. Corporate Structure and Ownership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Identify issues with ownership structure that may cause conflicts or prejudice shareholder interests.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 provided text, yes, there are plans for future scalability and growth.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No, there is no mention of energy-intensive mining methods in the provided text.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Based on the provided document, it appears that the project is likely a decentralized one.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3. Financial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Ensure a true and accurate picture of the company’s financial state and realistic projections.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 answer is not explicitly mentioned in the provided text.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 lvl="1">
              <a:defRPr sz="1200">
                <a:solidFill>
                  <a:srgbClr val="000000"/>
                </a:solidFill>
                <a:latin typeface="Calibri"/>
              </a:defRPr>
            </a:pPr>
            <a:r>
              <a:t>• There is no mention of tax disputes or pending issues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4. Business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Verify the business plan is realistic, based on reasonable assumptions, and tested ideas.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5. Sales and Marketing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Confirm the company has a plan and skills to market and sell profitably.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6. Assets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Ensure assets have the assumed value and are protected.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  <a:latin typeface="Calibri"/>
              </a:defRPr>
            </a:pPr>
            <a:r>
              <a:t>7. Management and Staff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505050"/>
                </a:solidFill>
                <a:latin typeface="Calibri"/>
              </a:defRPr>
            </a:pPr>
            <a:r>
              <a:t>Objective: Verify the company has the right people and can recruit necessary staff.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Key Findings: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8404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  <a:latin typeface="Calibr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0" y="6400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  <a:latin typeface="Calibri"/>
              </a:defRPr>
            </a:pPr>
            <a:r>
              <a:t>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82880"/>
            <a:ext cx="82296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2880" y="6400800"/>
            <a:ext cx="87782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505050"/>
                </a:solidFill>
                <a:latin typeface="Calibri"/>
              </a:defRPr>
            </a:pPr>
            <a:r>
              <a:t>Due Diligence Report | Investee Company | Prepared by DueXpert | 2025-04-25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