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"sustainability standards" in the provided text.</a:t>
            </a:r>
          </a:p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200">
                <a:latin typeface="Segoe UI"/>
              </a:defRPr>
            </a:pPr>
            <a:r>
              <a:t>• There is no mention of tax disputes or pending issues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cash flow projections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200">
                <a:latin typeface="Segoe UI"/>
              </a:defRPr>
            </a:pPr>
            <a:r>
              <a:t>• The text, the managing partners have decision-making power in the fund.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Unfortunately, there is no information in the provided text about the details of past funding rounds for the cryptobazar fund.</a:t>
            </a:r>
          </a:p>
          <a:p>
            <a:pPr>
              <a:defRPr sz="1200">
                <a:latin typeface="Segoe UI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in the provided text that the reports are audited by external firms.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 not explicitly mention a "board of directors".</a:t>
            </a:r>
          </a:p>
          <a:p>
            <a:pPr>
              <a:defRPr sz="1200">
                <a:latin typeface="Segoe UI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200">
                <a:latin typeface="Segoe UI"/>
              </a:defRPr>
            </a:pPr>
            <a:r>
              <a:t>• The document does not specifically mention "major shareholders" but rather mentions "co-investors".</a:t>
            </a:r>
          </a:p>
          <a:p>
            <a:pPr>
              <a:defRPr sz="1200">
                <a:latin typeface="Segoe UI"/>
              </a:defRPr>
            </a:pPr>
            <a:r>
              <a:t>• The provided text, there is no mention of voting agreements or restrictions.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a budgeting process in the provided document.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200">
                <a:latin typeface="Segoe UI"/>
              </a:defRPr>
            </a:pPr>
            <a:r>
              <a:t>• The provided document does not explicitly outline the governance policies for the board of directors.</a:t>
            </a:r>
          </a:p>
          <a:p>
            <a:pPr>
              <a:defRPr sz="1200">
                <a:latin typeface="Segoe UI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200">
                <a:latin typeface="Segoe UI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200">
                <a:latin typeface="Segoe UI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IP &amp; Contracts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ip (intellectual property) rights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200">
                <a:latin typeface="Segoe UI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200">
                <a:latin typeface="Segoe UI"/>
              </a:defRPr>
            </a:pPr>
            <a:r>
              <a:t>• There is no specific information provided about the major contracts with partners or suppliers in the text.</a:t>
            </a:r>
          </a:p>
          <a:p>
            <a:pPr>
              <a:defRPr sz="1200">
                <a:latin typeface="Segoe UI"/>
              </a:defRPr>
            </a:pPr>
            <a:r>
              <a:t>• Yes, there are potential liabilities from these contracts.</a:t>
            </a:r>
          </a:p>
          <a:p>
            <a:pPr>
              <a:defRPr sz="1200">
                <a:latin typeface="Segoe UI"/>
              </a:defRPr>
            </a:pPr>
            <a:r>
              <a:t>• Unfortunately, there is no specific information in the provided text about how the company handles disputes with customers or partners.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16. IP &amp; Contracts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200">
                <a:latin typeface="Segoe UI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17.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200">
                <a:latin typeface="Segoe UI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200">
                <a:latin typeface="Segoe UI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text, the understanding of the current regulatory environment is not explicitly stated.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200">
                <a:latin typeface="Segoe UI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18.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200">
                <a:latin typeface="Segoe UI"/>
              </a:defRPr>
            </a:pPr>
            <a:r>
              <a:t>• There is no mention of an insurance policy in the provided text.</a:t>
            </a:r>
          </a:p>
          <a:p>
            <a:pPr>
              <a:defRPr sz="1200">
                <a:latin typeface="Segoe UI"/>
              </a:defRPr>
            </a:pPr>
            <a:r>
              <a:t>• The provided text, there is no explicit mention of country-specific restrictions on operations.</a:t>
            </a:r>
          </a:p>
          <a:p>
            <a:pPr>
              <a:defRPr sz="1200">
                <a:latin typeface="Segoe UI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200">
                <a:latin typeface="Segoe UI"/>
              </a:defRPr>
            </a:pPr>
            <a:r>
              <a:t>• No, there is no mention of arbitration or mediation processes being in place.</a:t>
            </a:r>
          </a:p>
          <a:p>
            <a:pPr>
              <a:defRPr sz="1200">
                <a:latin typeface="Segoe UI"/>
              </a:defRPr>
            </a:pPr>
            <a:r>
              <a:t>• There is no mention of an insurance policy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19.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20.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latin typeface="Segoe UI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200">
                <a:latin typeface="Segoe UI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200">
                <a:latin typeface="Segoe UI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21.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specifically mention "supply chain" risks.</a:t>
            </a:r>
          </a:p>
          <a:p>
            <a:pPr>
              <a:defRPr sz="1200">
                <a:latin typeface="Segoe UI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200">
                <a:latin typeface="Segoe UI"/>
              </a:defRPr>
            </a:pPr>
            <a:r>
              <a:t>• There is no mention of backups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200">
                <a:latin typeface="Segoe UI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200">
                <a:latin typeface="Segoe UI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22.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200">
                <a:latin typeface="Segoe UI"/>
              </a:defRPr>
            </a:pPr>
            <a:r>
              <a:t>• There is no mention of specific hedging strategies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the criteria for hiring personnel in critical roles.</a:t>
            </a:r>
          </a:p>
          <a:p>
            <a:pPr>
              <a:defRPr sz="1200">
                <a:latin typeface="Segoe UI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the main competitors in the market.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23.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200">
                <a:latin typeface="Segoe UI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 outlines various investment strategies employed by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200">
                <a:latin typeface="Segoe UI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200">
                <a:latin typeface="Segoe UI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"customer satisfaction"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24.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There is no mention of market analysis tools being used to understand customer needs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doesn't mention how the company analyzes its competitors.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200">
                <a:latin typeface="Segoe UI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25. Technology &amp;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latin typeface="Segoe UI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200">
                <a:latin typeface="Segoe UI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200">
                <a:latin typeface="Segoe UI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26. Tokenomics &amp; Trading Integrity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latin typeface="Segoe UI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200">
                <a:latin typeface="Segoe UI"/>
              </a:defRPr>
            </a:pPr>
            <a:r>
              <a:t>• There is no mention of code reviews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200">
                <a:latin typeface="Segoe UI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latin typeface="Segoe UI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200">
                <a:latin typeface="Segoe UI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data protection policy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of background checks being conducted on employees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penetration testing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do not see any information about "tests" being conducted by the cryptobazar fund.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Cybersecurity &amp; Data Privacy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of api security in the provided documents.</a:t>
            </a:r>
          </a:p>
          <a:p>
            <a:pPr>
              <a:defRPr sz="1200">
                <a:latin typeface="Segoe UI"/>
              </a:defRPr>
            </a:pPr>
            <a:r>
              <a:t>• There is no mention of api security protocols in the provided documents.</a:t>
            </a:r>
          </a:p>
          <a:p>
            <a:pPr>
              <a:defRPr sz="1200">
                <a:latin typeface="Segoe UI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the provided text does not mention anything about data backup and recovery processes.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latin typeface="Segoe UI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environmental concerns in the provided text.</a:t>
            </a:r>
          </a:p>
          <a:p>
            <a:pPr>
              <a:defRPr sz="1200">
                <a:latin typeface="Segoe UI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200">
                <a:latin typeface="Segoe UI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200">
                <a:latin typeface="Segoe UI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200">
                <a:latin typeface="Segoe UI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200">
                <a:latin typeface="Segoe UI"/>
              </a:defRPr>
            </a:pPr>
            <a:r>
              <a:t>• No, there is no mention of the company publishing sustainability reports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"sustainability initiatives"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