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Due Diligence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DueXpert | 2025-04-25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30936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10. IP &amp; Contracts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5A5A5A"/>
                </a:solidFill>
                <a:latin typeface="Segoe UI"/>
              </a:defRPr>
            </a:pPr>
            <a:r>
              <a:t>Objective: Evaluate the clarity of intellectual property (IP) ownership and the contractual integrity of the business.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10312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text, there is no information about the company owning any intellectual property (ip) assets.</a:t>
            </a:r>
          </a:p>
          <a:p>
            <a:pPr>
              <a:defRPr sz="1200">
                <a:latin typeface="Segoe UI"/>
              </a:defRPr>
            </a:pPr>
            <a:r>
              <a:t>• After reviewing the provided text, i did not find any specific information about intellectual property (ip) infringement issues.</a:t>
            </a:r>
          </a:p>
          <a:p>
            <a:pPr>
              <a:defRPr sz="1200">
                <a:latin typeface="Segoe UI"/>
              </a:defRPr>
            </a:pPr>
            <a:r>
              <a:t>• There is no mention of ip (intellectual property) rights in the provided text.</a:t>
            </a:r>
          </a:p>
          <a:p>
            <a:pPr>
              <a:defRPr sz="1200">
                <a:latin typeface="Segoe UI"/>
              </a:defRPr>
            </a:pPr>
            <a:r>
              <a:t>• The text does not explicitly mention whether smart contracts are audited for vulnerabilities.</a:t>
            </a:r>
          </a:p>
          <a:p>
            <a:pPr>
              <a:defRPr sz="1200">
                <a:latin typeface="Segoe UI"/>
              </a:defRPr>
            </a:pPr>
            <a:r>
              <a:t>• No, there is no mention in the provided text that the company contributes to open-source projects.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20624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  <a:latin typeface="Segoe UI"/>
              </a:defRPr>
            </a:pPr>
            <a:r>
              <a:t>Page 10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11. Legal &amp; Regulatory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5A5A5A"/>
                </a:solidFill>
                <a:latin typeface="Segoe UI"/>
              </a:defRPr>
            </a:pPr>
            <a:r>
              <a:t>Objective: Ensure the company’s legal entity, licensing, and jurisdictional compliance are clearly established.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10312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 provided document, the cryptobazar fund is a venture fund that invests in blockchain technology and cryptocurrencies.</a:t>
            </a:r>
          </a:p>
          <a:p>
            <a:pPr>
              <a:defRPr sz="1200">
                <a:latin typeface="Segoe UI"/>
              </a:defRPr>
            </a:pPr>
            <a:r>
              <a:t>• After reviewing the provided text, i did not find any information about significant changes in the legal structure of cryptobazar fund over time.</a:t>
            </a:r>
          </a:p>
          <a:p>
            <a:pPr>
              <a:defRPr sz="1200">
                <a:latin typeface="Segoe UI"/>
              </a:defRPr>
            </a:pPr>
            <a:r>
              <a:t>• There is no explicit mention of whether all necessary licenses and permits are in place.</a:t>
            </a:r>
          </a:p>
          <a:p>
            <a:pPr>
              <a:defRPr sz="1200">
                <a:latin typeface="Segoe UI"/>
              </a:defRPr>
            </a:pPr>
            <a:r>
              <a:t>• The provided text, it appears that there is no explicit mention of sanctions restrictions or transaction monitoring requirements.</a:t>
            </a:r>
          </a:p>
          <a:p>
            <a:pPr>
              <a:defRPr sz="1200">
                <a:latin typeface="Segoe UI"/>
              </a:defRPr>
            </a:pPr>
            <a:r>
              <a:t>• No, i don't see any information about ongoing or past legal disputes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20624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  <a:latin typeface="Segoe UI"/>
              </a:defRPr>
            </a:pPr>
            <a:r>
              <a:t>Page 11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12. Risk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5A5A5A"/>
                </a:solidFill>
                <a:latin typeface="Segoe UI"/>
              </a:defRPr>
            </a:pPr>
            <a:r>
              <a:t>Objective: Identify how the company manages internal and external risks, including business continuity.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10312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There is no mention of "conflicts" in the provided text.</a:t>
            </a:r>
          </a:p>
          <a:p>
            <a:pPr>
              <a:defRPr sz="1200">
                <a:latin typeface="Segoe UI"/>
              </a:defRPr>
            </a:pPr>
            <a:r>
              <a:t>• Yes, according to the risk warning notice, there is a mention of "actions of state bodies or trading platforms that regulate russian and international securities market" as one of the risks that co-investors assume.</a:t>
            </a:r>
          </a:p>
          <a:p>
            <a:pPr>
              <a:defRPr sz="1200">
                <a:latin typeface="Segoe UI"/>
              </a:defRPr>
            </a:pPr>
            <a:r>
              <a:t>• A thorough review!</a:t>
            </a:r>
            <a:br/>
            <a:br/>
            <a:r>
              <a:t>based on the provided document, here are some potential concerns and questions: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The provided document, there is no explicit mention of specific risk management strategies for market volatility.</a:t>
            </a:r>
          </a:p>
          <a:p>
            <a:pPr>
              <a:defRPr sz="1200">
                <a:latin typeface="Segoe UI"/>
              </a:defRPr>
            </a:pPr>
            <a:r>
              <a:t>• Unfortunately, i don't see any information about a business continuity plan being mentioned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20624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  <a:latin typeface="Segoe UI"/>
              </a:defRPr>
            </a:pPr>
            <a:r>
              <a:t>Page 12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13. Strategy &amp; Competitive Positioning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5A5A5A"/>
                </a:solidFill>
                <a:latin typeface="Segoe UI"/>
              </a:defRPr>
            </a:pPr>
            <a:r>
              <a:t>Objective: Understand the company’s business model, growth strategy, and differentiation in the market.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10312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After carefully reviewing the document, i've identified some potential pain points and areas for improvement: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The text, the company, cryptobazar fund, has a strong market position in the cryptocurrency and blockchain technology investment space.</a:t>
            </a:r>
          </a:p>
          <a:p>
            <a:pPr>
              <a:defRPr sz="1200">
                <a:latin typeface="Segoe UI"/>
              </a:defRPr>
            </a:pPr>
            <a:r>
              <a:t>• The document doesn't explicitly mention specific competitors or market gaps, but it does provide some information that can be inferred:</a:t>
            </a:r>
            <a:br/>
            <a:br/>
            <a:r>
              <a:t>* the cryptobazar fund is positioning itself as an alternative to other ico investment options by entering projects before they launch their icos.</a:t>
            </a:r>
            <a:br/>
            <a:r>
              <a:t>* the fund's strategy of investing in pre-ico stages and providing preferential exit rights may be a differentiator from other funds or investors.</a:t>
            </a:r>
            <a:br/>
            <a:r>
              <a:t>* the market for cryptocurrency and blockchain investments is growing, but it is still relatively small compared to traditional financial markets.</a:t>
            </a:r>
          </a:p>
          <a:p>
            <a:pPr>
              <a:defRPr sz="1200">
                <a:latin typeface="Segoe UI"/>
              </a:defRPr>
            </a:pPr>
            <a:r>
              <a:t>• Based on the provided document, it appears that the digital strategy is not explicitly aligned with the business goals.</a:t>
            </a:r>
          </a:p>
          <a:p>
            <a:pPr>
              <a:defRPr sz="1200">
                <a:latin typeface="Segoe UI"/>
              </a:defRPr>
            </a:pPr>
            <a:r>
              <a:t>• There is no mention of specific hedging strategies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20624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  <a:latin typeface="Segoe UI"/>
              </a:defRPr>
            </a:pPr>
            <a:r>
              <a:t>Page 13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14. Technology &amp; Infrastructure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5A5A5A"/>
                </a:solidFill>
                <a:latin typeface="Segoe UI"/>
              </a:defRPr>
            </a:pPr>
            <a:r>
              <a:t>Objective: Evaluate the scalability, reliability, and modernity of the company’s technological backbone.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10312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text, it appears that there is no explicit information about the primary funding sources for the cryptobazar fund.</a:t>
            </a:r>
          </a:p>
          <a:p>
            <a:pPr>
              <a:defRPr sz="1200">
                <a:latin typeface="Segoe UI"/>
              </a:defRPr>
            </a:pPr>
            <a:r>
              <a:t>• The provided text, yes, there are plans for future scalability and growth.</a:t>
            </a:r>
          </a:p>
          <a:p>
            <a:pPr>
              <a:defRPr sz="1200">
                <a:latin typeface="Segoe UI"/>
              </a:defRPr>
            </a:pPr>
            <a:r>
              <a:t>• No, there is no mention of energy-intensive mining methods in the provided text.</a:t>
            </a:r>
          </a:p>
          <a:p>
            <a:pPr>
              <a:defRPr sz="1200">
                <a:latin typeface="Segoe UI"/>
              </a:defRPr>
            </a:pPr>
            <a:r>
              <a:t>• Based on the provided document, it appears that the project is likely a decentralized one.</a:t>
            </a:r>
          </a:p>
          <a:p>
            <a:pPr>
              <a:defRPr sz="1200">
                <a:latin typeface="Segoe UI"/>
              </a:defRPr>
            </a:pPr>
            <a:r>
              <a:t>• The provided text, the following technologies are mentioned:</a:t>
            </a:r>
            <a:br/>
            <a:br/>
            <a:r>
              <a:t>1.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20624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  <a:latin typeface="Segoe UI"/>
              </a:defRPr>
            </a:pPr>
            <a:r>
              <a:t>Page 14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15. Tokenomics &amp; Trading Integrity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5A5A5A"/>
                </a:solidFill>
                <a:latin typeface="Segoe UI"/>
              </a:defRPr>
            </a:pPr>
            <a:r>
              <a:t>Objective: Assess token issuance mechanisms, market manipulation controls, and valuation transparency.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10312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documentation, it appears that the cryptobazar fund has not explicitly stated its compliance with relevant securities and commodities laws.</a:t>
            </a:r>
          </a:p>
          <a:p>
            <a:pPr>
              <a:defRPr sz="1200">
                <a:latin typeface="Segoe UI"/>
              </a:defRPr>
            </a:pPr>
            <a:r>
              <a:t>• There is no mention in the provided text of specific trade surveillance mechanisms to prevent market manipulation.</a:t>
            </a:r>
          </a:p>
          <a:p>
            <a:pPr>
              <a:defRPr sz="1200">
                <a:latin typeface="Segoe UI"/>
              </a:defRPr>
            </a:pPr>
            <a:r>
              <a:t>• The text does not explicitly state whether valuations are consistent with market standards.</a:t>
            </a:r>
          </a:p>
          <a:p>
            <a:pPr>
              <a:defRPr sz="1200">
                <a:latin typeface="Segoe UI"/>
              </a:defRPr>
            </a:pPr>
            <a:r>
              <a:t>• There is no mention of code reviews in the provided text.</a:t>
            </a:r>
          </a:p>
          <a:p>
            <a:pPr>
              <a:defRPr sz="1200">
                <a:latin typeface="Segoe UI"/>
              </a:defRPr>
            </a:pPr>
            <a:r>
              <a:t>• Unfortunately, there is no information in the provided text that directly addresses how the company ensures compliance with any specific standards.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20624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  <a:latin typeface="Segoe UI"/>
              </a:defRPr>
            </a:pPr>
            <a:r>
              <a:t>Page 15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latin typeface="Segoe UI"/>
              </a:defRPr>
            </a:pPr>
            <a: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9144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1. AML / KYC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9144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12801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2. COMMUNITY &amp; UX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12801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" y="16459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3. CUSTODY &amp; ASSET SECURITY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6459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201168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4. CYBERSECURITY &amp; DATA PRIVACY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201168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" y="237744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5. ESG &amp; SUSTAINABILITY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23774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" y="27432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6. FINANCIAL HEALTH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080" y="31089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7. GOVERNANCE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1089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" y="34747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8. IP &amp; CONTRACTS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0" y="34747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80" y="384048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9. LEGAL &amp; REGULATORY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0" y="384048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420624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10. RISK MANAGEMENT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0" y="42062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080" y="45720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11. STRATEGY &amp; COMPETITIVE POSITIONING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8000" y="45720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0080" y="49377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12. TECHNOLOGY &amp; INFRASTRUCTURE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8000" y="49377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080" y="53035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13. TOKENOMICS &amp; TRADING INTEGRITY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58000" y="53035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3. AML / KYC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5A5A5A"/>
                </a:solidFill>
                <a:latin typeface="Segoe UI"/>
              </a:defRPr>
            </a:pPr>
            <a:r>
              <a:t>Objective: Ensure the company has robust Anti-Money Laundering (AML) and Know Your Customer (KYC) policies and compliance in place.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10312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 provided text does not mention specific anti-money laundering (aml) policies and procedures.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20624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  <a:latin typeface="Segoe UI"/>
              </a:defRPr>
            </a:pPr>
            <a:r>
              <a:t>Page 3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4. Community &amp; UX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5A5A5A"/>
                </a:solidFill>
                <a:latin typeface="Segoe UI"/>
              </a:defRPr>
            </a:pPr>
            <a:r>
              <a:t>Objective: Assess user engagement, platform usability, and transparency of communication with the community.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10312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There is no mention of a codebase being open-source or proprietary in the provided text.</a:t>
            </a:r>
          </a:p>
          <a:p>
            <a:pPr>
              <a:defRPr sz="1200">
                <a:latin typeface="Segoe UI"/>
              </a:defRPr>
            </a:pPr>
            <a:r>
              <a:t>• The document does not provide an in-depth evaluation of the user-friendliness of the cryptobazar fund's platform.</a:t>
            </a:r>
          </a:p>
          <a:p>
            <a:pPr>
              <a:defRPr sz="1200">
                <a:latin typeface="Segoe UI"/>
              </a:defRPr>
            </a:pPr>
            <a:r>
              <a:t>• Unfortunately, there isn't much information about the community around the cryptobazar fund project in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mention of a specific customer feedback mechanism in the provided text.</a:t>
            </a:r>
          </a:p>
          <a:p>
            <a:pPr>
              <a:defRPr sz="1200">
                <a:latin typeface="Segoe UI"/>
              </a:defRPr>
            </a:pPr>
            <a:r>
              <a:t>• Yes, according to the provided text, there is a mechanism for feedback and communication.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20624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  <a:latin typeface="Segoe UI"/>
              </a:defRPr>
            </a:pPr>
            <a:r>
              <a:t>Page 4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5. Custody &amp; Asset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5A5A5A"/>
                </a:solidFill>
                <a:latin typeface="Segoe UI"/>
              </a:defRPr>
            </a:pPr>
            <a:r>
              <a:t>Objective: Evaluate how the company stores and secures digital assets and whether custody mechanisms are robust.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10312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 document doesn't explicitly mention how digital assets are stored and secured.</a:t>
            </a:r>
          </a:p>
          <a:p>
            <a:pPr>
              <a:defRPr sz="1200">
                <a:latin typeface="Segoe UI"/>
              </a:defRPr>
            </a:pPr>
            <a:r>
              <a:t>• Unfortunately, i do not see a mention of multi-signature wallets in the provided text.</a:t>
            </a:r>
          </a:p>
          <a:p>
            <a:pPr>
              <a:defRPr sz="1200">
                <a:latin typeface="Segoe UI"/>
              </a:defRPr>
            </a:pPr>
            <a:r>
              <a:t>• Unfortunately, i do not see any specific information on how the cryptobazar fund verifies asset ownership.</a:t>
            </a:r>
          </a:p>
          <a:p>
            <a:pPr>
              <a:defRPr sz="1200">
                <a:latin typeface="Segoe UI"/>
              </a:defRPr>
            </a:pPr>
            <a:r>
              <a:t>• The provided text, the following procedures for buying and selling digital assets can be inferred:</a:t>
            </a:r>
            <a:br/>
            <a:br/>
            <a:r>
              <a:t>**buying digital assets:**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The document, digital assets are valued in two ways:</a:t>
            </a:r>
            <a:br/>
            <a:br/>
            <a:r>
              <a:t>1.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20624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  <a:latin typeface="Segoe UI"/>
              </a:defRPr>
            </a:pPr>
            <a:r>
              <a:t>Page 5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6. Cybersecurity &amp; Data Privacy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5A5A5A"/>
                </a:solidFill>
                <a:latin typeface="Segoe UI"/>
              </a:defRPr>
            </a:pPr>
            <a:r>
              <a:t>Objective: Examine the strength of cybersecurity practices and safeguards for user and company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10312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Unfortunately, the text does not mention a specific blockchain technology being used by the cryptobazar fund.</a:t>
            </a:r>
          </a:p>
          <a:p>
            <a:pPr>
              <a:defRPr sz="1200">
                <a:latin typeface="Segoe UI"/>
              </a:defRPr>
            </a:pPr>
            <a:r>
              <a:t>• Unfortunately, i don't see any specific information regarding cybersecurity measures mentioned in the provided text.</a:t>
            </a:r>
          </a:p>
          <a:p>
            <a:pPr>
              <a:defRPr sz="1200">
                <a:latin typeface="Segoe UI"/>
              </a:defRPr>
            </a:pPr>
            <a:r>
              <a:t>• Unfortunately, i couldn't find any information in the provided text that directly answers your question about whether two-factor authentication and end-to-end encryption are used.</a:t>
            </a:r>
            <a:br/>
            <a:br/>
            <a:r>
              <a:t>however, the provided text is a comprehensive document outlining the terms and conditions of the cryptobazar fund.</a:t>
            </a:r>
          </a:p>
          <a:p>
            <a:pPr>
              <a:defRPr sz="1200">
                <a:latin typeface="Segoe UI"/>
              </a:defRPr>
            </a:pPr>
            <a:r>
              <a:t>• There is no mention of how the company handles user data privacy in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mention of a specific data protection policy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20624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  <a:latin typeface="Segoe UI"/>
              </a:defRPr>
            </a:pPr>
            <a:r>
              <a:t>Page 6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7. ESG &amp; Sustainability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5A5A5A"/>
                </a:solidFill>
                <a:latin typeface="Segoe UI"/>
              </a:defRPr>
            </a:pPr>
            <a:r>
              <a:t>Objective: Evaluate the company’s environmental, social, and governance practices and long-term sustainability impact.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10312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document, it appears that the revenue diversification is not explicitly discussed.</a:t>
            </a:r>
          </a:p>
          <a:p>
            <a:pPr>
              <a:defRPr sz="1200">
                <a:latin typeface="Segoe UI"/>
              </a:defRPr>
            </a:pPr>
            <a:r>
              <a:t>• There is no mention of initiatives to reduce energy consumption in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mention of sustainability practices or policies in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mention of environmental concerns in the provided text.</a:t>
            </a:r>
          </a:p>
          <a:p>
            <a:pPr>
              <a:defRPr sz="1200">
                <a:latin typeface="Segoe UI"/>
              </a:defRPr>
            </a:pPr>
            <a:r>
              <a:t>• The cryptobazar fund contributes to the overall cryptocurrency ecosystem in several ways:</a:t>
            </a:r>
            <a:br/>
            <a:br/>
            <a:r>
              <a:t>1.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20624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  <a:latin typeface="Segoe UI"/>
              </a:defRPr>
            </a:pPr>
            <a:r>
              <a:t>Page 7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8. Financial Health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5A5A5A"/>
                </a:solidFill>
                <a:latin typeface="Segoe UI"/>
              </a:defRPr>
            </a:pPr>
            <a:r>
              <a:t>Objective: Ensure the company’s financial statements, cash flows, and projections reflect a healthy financial position.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10312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text, there is no specific mention of "disputes" that could lead to potential financial exposures.</a:t>
            </a:r>
          </a:p>
          <a:p>
            <a:pPr>
              <a:defRPr sz="1200">
                <a:latin typeface="Segoe UI"/>
              </a:defRPr>
            </a:pPr>
            <a:r>
              <a:t>• The answer is not explicitly mentioned in the provided text.</a:t>
            </a:r>
          </a:p>
          <a:p>
            <a:pPr>
              <a:defRPr sz="1200">
                <a:latin typeface="Segoe UI"/>
              </a:defRPr>
            </a:pPr>
            <a:r>
              <a:t>• The document provided does not contain comprehensive financial information about the company's financial health.</a:t>
            </a:r>
          </a:p>
          <a:p>
            <a:pPr>
              <a:defRPr sz="1200">
                <a:latin typeface="Segoe UI"/>
              </a:defRPr>
            </a:pPr>
            <a:r>
              <a:t>• There is no mention of tax disputes or pending issues in the provided text.</a:t>
            </a:r>
          </a:p>
          <a:p>
            <a:pPr>
              <a:defRPr sz="1200">
                <a:latin typeface="Segoe UI"/>
              </a:defRPr>
            </a:pPr>
            <a:r>
              <a:t>• The text does not explicitly mention how frequently financial reports are published.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20624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  <a:latin typeface="Segoe UI"/>
              </a:defRPr>
            </a:pPr>
            <a:r>
              <a:t>Page 8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9. Governance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5A5A5A"/>
                </a:solidFill>
                <a:latin typeface="Segoe UI"/>
              </a:defRPr>
            </a:pPr>
            <a:r>
              <a:t>Objective: Assess decision-making structure, roles of stakeholders, and board oversight processes.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10312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After analyzing the provided text, i did not find any explicit mentions of potential conflicts of interest among stakeholders.</a:t>
            </a:r>
          </a:p>
          <a:p>
            <a:pPr>
              <a:defRPr sz="1200">
                <a:latin typeface="Segoe UI"/>
              </a:defRPr>
            </a:pPr>
            <a:r>
              <a:t>• Yes, according to the text, there is information about the following people involved in the cryptobazar fund:</a:t>
            </a:r>
            <a:br/>
            <a:br/>
            <a:r>
              <a:t>* managing partners: they are responsible for carrying out deals and transactions with assets, and making decisions on behalf of the co-investors.</a:t>
            </a:r>
            <a:br/>
            <a:r>
              <a:t>* co-investors (also referred to as investors): these are individuals who have invested in the fund and share in its risks and potential returns.</a:t>
            </a:r>
            <a:br/>
            <a:br/>
            <a:r>
              <a:t>however, there is no mention of "developers" being specifically engaged.</a:t>
            </a:r>
          </a:p>
          <a:p>
            <a:pPr>
              <a:defRPr sz="1200">
                <a:latin typeface="Segoe UI"/>
              </a:defRPr>
            </a:pPr>
            <a:r>
              <a:t>• Based on the provided document, it appears that the governance structure of the cryptobazar fund is as follows:</a:t>
            </a:r>
            <a:br/>
            <a:br/>
            <a:r>
              <a:t>* **managing partners**: they are responsible for carrying out deals and transactions with assets without the instruction or consent of co-investors.</a:t>
            </a:r>
          </a:p>
          <a:p>
            <a:pPr>
              <a:defRPr sz="1200">
                <a:latin typeface="Segoe UI"/>
              </a:defRPr>
            </a:pPr>
            <a:r>
              <a:t>• The text, the managing partners have decision-making power in the fund.</a:t>
            </a:r>
          </a:p>
          <a:p>
            <a:pPr>
              <a:defRPr sz="1200">
                <a:latin typeface="Segoe UI"/>
              </a:defRPr>
            </a:pPr>
            <a:r>
              <a:t>• Based on the provided text, the major stakeholders in the cryptobazar fund are:</a:t>
            </a:r>
            <a:br/>
            <a:br/>
            <a:r>
              <a:t>1.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20624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  <a:latin typeface="Segoe UI"/>
              </a:defRPr>
            </a:pPr>
            <a:r>
              <a:t>Page 9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