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Date: 2025-04-24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After reviewing the provided text, I did not find any specific information about intellectual property (IP) infringement issues</a:t>
            </a:r>
          </a:p>
          <a:p>
            <a:pPr>
              <a:defRPr sz="1300"/>
            </a:pPr>
            <a:r>
              <a:t>- There is no mention of IP (Intellectual Property) rights in the provided text</a:t>
            </a:r>
          </a:p>
          <a:p>
            <a:pPr>
              <a:defRPr sz="1300"/>
            </a:pPr>
            <a:r>
              <a:t>- The text does not explicitly mention whether smart contracts are audited for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  <a:p>
            <a:pPr>
              <a:defRPr sz="1300"/>
            </a:pPr>
            <a:r>
              <a:t>- - What IP assets does the company own, and are they valid?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According to the provided document, the CryptoBazar Fund is a venture fund that invests in blockchain technology and cryptocurrencies</a:t>
            </a:r>
          </a:p>
          <a:p>
            <a:pPr>
              <a:defRPr sz="1300"/>
            </a:pPr>
            <a:r>
              <a:t>- After reviewing the provided text, I did not find any information about significant changes in the legal structure of CryptoBazar Fund over time</a:t>
            </a:r>
          </a:p>
          <a:p>
            <a:pPr>
              <a:defRPr sz="1300"/>
            </a:pPr>
            <a:r>
              <a:t>- There is no explicit mention of whether all necessary licenses and permits are in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There is no mention of "conflicts" in the provided text</a:t>
            </a:r>
          </a:p>
          <a:p>
            <a:pPr>
              <a:defRPr sz="1300"/>
            </a:pPr>
            <a:r>
              <a:t>- Yes, according to the Risk Warning Notice, there is a mention of "actions of state bodies or trading platforms that regulate Russian and international securities market" as one of the risks that co-in</a:t>
            </a:r>
          </a:p>
          <a:p>
            <a:pPr>
              <a:defRPr sz="1300"/>
            </a:pPr>
            <a:r>
              <a:t>- According to the provided document, there is no explicit mention of specific risk management strategies for market volatility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  <a:p>
            <a:pPr>
              <a:defRPr sz="1300"/>
            </a:pPr>
            <a:r>
              <a:t>- Are there any known vulnerabilities or inefficiencies?</a:t>
            </a:r>
          </a:p>
          <a:p>
            <a:pPr>
              <a:defRPr sz="1300"/>
            </a:pPr>
            <a:r>
              <a:t>- - What training programs are in place for employees handling sensitive operations?</a:t>
            </a:r>
          </a:p>
          <a:p>
            <a:pPr>
              <a:defRPr sz="1300"/>
            </a:pPr>
            <a:r>
              <a:t>- - Does the company have business interruption insurance?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After carefully reviewing the document, I've identified some potential pain points and areas for improvement:</a:t>
            </a:r>
            <a:br/>
            <a:br/>
            <a:r>
              <a:t>1</a:t>
            </a:r>
          </a:p>
          <a:p>
            <a:pPr>
              <a:defRPr sz="1300"/>
            </a:pPr>
            <a:r>
              <a:t>- According to the text, the company, CryptoBazar Fund, has a strong market position in the cryptocurrency and blockchain technology investment space</a:t>
            </a:r>
          </a:p>
          <a:p>
            <a:pPr>
              <a:defRPr sz="13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Based on the provided text, it appears that there is no explicit information about the primary funding sources for the Cryptobazar Fund</a:t>
            </a:r>
          </a:p>
          <a:p>
            <a:pPr>
              <a:defRPr sz="1300"/>
            </a:pPr>
            <a:r>
              <a:t>- According to the provided text, yes, there are plans for future scalability and growth</a:t>
            </a:r>
          </a:p>
          <a:p>
            <a:pPr>
              <a:defRPr sz="1300"/>
            </a:pPr>
            <a:r>
              <a:t>- No, there is no mention of energy-intensive mining methods in the provided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  <a:p>
            <a:pPr>
              <a:defRPr sz="1300"/>
            </a:pPr>
            <a:r>
              <a:t>- - What measures are in place to secure the company's infrastructure?</a:t>
            </a:r>
          </a:p>
          <a:p>
            <a:pPr>
              <a:defRPr sz="1300"/>
            </a:pPr>
            <a:r>
              <a:t>- Are there plans for upgrading infrastructure to meet growing demand?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Based on the provided documentation, it appears that the CryptoBazar Fund has not explicitly stated its compliance with relevant securities and commodities laws</a:t>
            </a:r>
          </a:p>
          <a:p>
            <a:pPr>
              <a:defRPr sz="1300"/>
            </a:pPr>
            <a:r>
              <a:t>- There is no mention in the provided text of specific trade surveillance mechanisms to prevent market manipulation</a:t>
            </a:r>
          </a:p>
          <a:p>
            <a:pPr>
              <a:defRPr sz="1300"/>
            </a:pPr>
            <a:r>
              <a:t>- The text does not explicitly state whether valuations are consistent with market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  <a:p>
            <a:pPr>
              <a:defRPr sz="1300"/>
            </a:pPr>
            <a:r>
              <a:t>- How does the company ensure compliance with these standards?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2. AML / KYC</a:t>
            </a:r>
          </a:p>
          <a:p>
            <a:r>
              <a:t>3. Community &amp; UX</a:t>
            </a:r>
          </a:p>
          <a:p>
            <a:r>
              <a:t>4. Custody &amp; Asset Security</a:t>
            </a:r>
          </a:p>
          <a:p>
            <a:r>
              <a:t>5. Cybersecurity &amp; Data Privacy</a:t>
            </a:r>
          </a:p>
          <a:p>
            <a:r>
              <a:t>6. ESG &amp; Sustainability</a:t>
            </a:r>
          </a:p>
          <a:p>
            <a:r>
              <a:t>7. Financial Health</a:t>
            </a:r>
          </a:p>
          <a:p>
            <a:r>
              <a:t>8. Governance</a:t>
            </a:r>
          </a:p>
          <a:p>
            <a:r>
              <a:t>9. IP &amp; Contracts</a:t>
            </a:r>
          </a:p>
          <a:p>
            <a:r>
              <a:t>10. Legal &amp; Regulatory</a:t>
            </a:r>
          </a:p>
          <a:p>
            <a:r>
              <a:t>11. Risk Management</a:t>
            </a:r>
          </a:p>
          <a:p>
            <a:r>
              <a:t>12. Strategy &amp; Competitive Positioning</a:t>
            </a:r>
          </a:p>
          <a:p>
            <a:r>
              <a:t>13. Technology &amp; Infrastructure</a:t>
            </a:r>
          </a:p>
          <a:p>
            <a:r>
              <a:t>14. Tokenomics &amp; Trading Integrity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The provided text does not mention specific Anti-Money Laundering (AML) policies and procedures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There is no mention of a codebase being open-source or proprietary in the provided text</a:t>
            </a:r>
          </a:p>
          <a:p>
            <a:pPr>
              <a:defRPr sz="1300"/>
            </a:pPr>
            <a:r>
              <a:t>- The document does not provide an in-depth evaluation of the user-friendliness of the CryptoBazar Fund's platform</a:t>
            </a:r>
          </a:p>
          <a:p>
            <a:pPr>
              <a:defRPr sz="1300"/>
            </a:pPr>
            <a:r>
              <a:t>- Unfortunately, there isn't much information about the community around the CryptoBazar Fund project in the provided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  <a:p>
            <a:pPr>
              <a:defRPr sz="1300"/>
            </a:pPr>
            <a:r>
              <a:t>- - What customer support mechanisms are in place?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The document doesn't explicitly mention how digital assets are stored and secured</a:t>
            </a:r>
          </a:p>
          <a:p>
            <a:pPr>
              <a:defRPr sz="1300"/>
            </a:pPr>
            <a:r>
              <a:t>- Unfortunately, I do not see a mention of multi-signature wallets in the provided text</a:t>
            </a:r>
          </a:p>
          <a:p>
            <a:pPr>
              <a:defRPr sz="1300"/>
            </a:pPr>
            <a:r>
              <a:t>- Unfortunately, I do not see any specific information on how the CryptoBazar Fund verifies asset ownership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Unfortunately, the text does not mention a specific blockchain technology being used by the CryptoBazar Fund</a:t>
            </a:r>
          </a:p>
          <a:p>
            <a:pPr>
              <a:defRPr sz="1300"/>
            </a:pPr>
            <a:r>
              <a:t>- Unfortunately, I don't see any specific information regarding cybersecurity measures mentioned in the provided text</a:t>
            </a:r>
          </a:p>
          <a:p>
            <a:pPr>
              <a:defRPr sz="1300"/>
            </a:pPr>
            <a:r>
              <a:t>-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  <a:p>
            <a:pPr>
              <a:defRPr sz="1300"/>
            </a:pPr>
            <a:r>
              <a:t>- Are there any intrusion detection systems or firewalls?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Based on the provided document, it appears that the revenue diversification is not explicitly discussed</a:t>
            </a:r>
          </a:p>
          <a:p>
            <a:pPr>
              <a:defRPr sz="1300"/>
            </a:pPr>
            <a:r>
              <a:t>- There is no mention of initiatives to reduce energy consumption in the provided text</a:t>
            </a:r>
          </a:p>
          <a:p>
            <a:pPr>
              <a:defRPr sz="1300"/>
            </a:pPr>
            <a:r>
              <a:t>- There is no mention of sustainability practices or policies in the provided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  <a:p>
            <a:pPr>
              <a:defRPr sz="1300"/>
            </a:pPr>
            <a:r>
              <a:t>- What is the carbon footprint of the company's operations?</a:t>
            </a:r>
          </a:p>
          <a:p>
            <a:pPr>
              <a:defRPr sz="1300"/>
            </a:pPr>
            <a:r>
              <a:t>- Are there any initiatives to reduce this footprint?</a:t>
            </a:r>
          </a:p>
          <a:p>
            <a:pPr>
              <a:defRPr sz="1300"/>
            </a:pPr>
            <a:r>
              <a:t>- - Has an environmental impact assessment been conducted?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Based on the provided text, there is no specific mention of "disputes" that could lead to potential financial exposures</a:t>
            </a:r>
          </a:p>
          <a:p>
            <a:pPr>
              <a:defRPr sz="1300"/>
            </a:pPr>
            <a:r>
              <a:t>- The answer is not explicitly mentioned in the provided text</a:t>
            </a:r>
          </a:p>
          <a:p>
            <a:pPr>
              <a:defRPr sz="1300"/>
            </a:pPr>
            <a:r>
              <a:t>- The document provided does not contain comprehensive financial information about the company's financial 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b="1" sz="2000">
                <a:solidFill>
                  <a:srgbClr val="FFFFFF"/>
                </a:solidFill>
              </a:defRPr>
            </a:pPr>
            <a:r>
              <a:t> 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Summary Findings:</a:t>
            </a:r>
          </a:p>
          <a:p>
            <a:pPr>
              <a:defRPr sz="1300"/>
            </a:pPr>
            <a:r>
              <a:t>- After analyzing the provided text, I did not find any explicit mentions of potential conflicts of interest among stakeholders</a:t>
            </a:r>
          </a:p>
          <a:p>
            <a:pPr>
              <a:defRPr sz="13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</a:t>
            </a:r>
          </a:p>
          <a:p>
            <a:pPr>
              <a:defRPr sz="1300"/>
            </a:pPr>
            <a:r>
              <a:t>- According to the text, the Managing Partners have decision-making power in the Fund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1400"/>
            </a:pPr>
            <a:r>
              <a:t>Key Issues / Missing Info:</a:t>
            </a:r>
          </a:p>
          <a:p>
            <a:pPr>
              <a:defRPr sz="1300"/>
            </a:pPr>
            <a:r>
              <a:t>- - What is the governance structure of the project?</a:t>
            </a:r>
          </a:p>
          <a:p>
            <a:pPr>
              <a:defRPr sz="1300"/>
            </a:pPr>
            <a:r>
              <a:t>- - What are the details of past funding rounds?</a:t>
            </a:r>
          </a:p>
          <a:p>
            <a:pPr>
              <a:defRPr sz="1300"/>
            </a:pPr>
            <a:r>
              <a:t>- - Who are the company's auditors and accountants?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 b="1"/>
            </a:pPr>
            <a:r>
              <a:t>Risk Assessment: Low Risk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