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text, there is no information about the company owning any Intellectual Property (IP) assets.</a:t>
            </a:r>
          </a:p>
          <a:p>
            <a:pPr>
              <a:defRPr sz="1200">
                <a:latin typeface="Segoe UI"/>
              </a:defRPr>
            </a:pPr>
            <a:r>
              <a:t>- After reviewing the provided text, I did not find any specific information about intellectual property (IP) infringement issues.</a:t>
            </a:r>
          </a:p>
          <a:p>
            <a:pPr>
              <a:defRPr sz="1200">
                <a:latin typeface="Segoe UI"/>
              </a:defRPr>
            </a:pPr>
            <a:r>
              <a:t>- There is no mention of IP (Intellectual Property) rights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provided document, the CryptoBazar Fund is a venture fund that invests in blockchain technology and cryptocurrencies.</a:t>
            </a:r>
          </a:p>
          <a:p>
            <a:pPr>
              <a:defRPr sz="1200">
                <a:latin typeface="Segoe UI"/>
              </a:defRPr>
            </a:pPr>
            <a:r>
              <a:t>- After reviewing the provided text, I did not find any information about significant changes in the legal structure of CryptoBazar Fund over time.</a:t>
            </a:r>
          </a:p>
          <a:p>
            <a:pPr>
              <a:defRPr sz="1200">
                <a:latin typeface="Segoe UI"/>
              </a:defRPr>
            </a:pPr>
            <a:r>
              <a:t>- There is no explicit mention of whether all necessary licenses and permits are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what are the tax obligations of the company in different jurisdictions?</a:t>
            </a:r>
          </a:p>
          <a:p>
            <a:pPr>
              <a:defRPr sz="1200">
                <a:latin typeface="Segoe UI"/>
              </a:defRPr>
            </a:pPr>
            <a:r>
              <a:t>- Potential weakness: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mention of "conflicts" in the provided text.</a:t>
            </a:r>
          </a:p>
          <a:p>
            <a:pPr>
              <a:defRPr sz="1200">
                <a:latin typeface="Segoe UI"/>
              </a:defRPr>
            </a:pPr>
            <a:r>
              <a:t>-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>
                <a:latin typeface="Segoe UI"/>
              </a:defRPr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is there a business continuity plan in place for unexpected disruptions?</a:t>
            </a:r>
          </a:p>
          <a:p>
            <a:pPr>
              <a:defRPr sz="1200">
                <a:latin typeface="Segoe UI"/>
              </a:defRPr>
            </a:pPr>
            <a:r>
              <a:t>- Insufficient detail on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- The text, the company, CryptoBazar Fund, has a strong market position in the cryptocurrency and blockchain technology investment space.</a:t>
            </a:r>
          </a:p>
          <a:p>
            <a:pPr>
              <a:defRPr sz="1200">
                <a:latin typeface="Segoe UI"/>
              </a:defRPr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text, it appears that there is no explicit information about the primary funding sources for the Cryptobazar Fund.</a:t>
            </a:r>
          </a:p>
          <a:p>
            <a:pPr>
              <a:defRPr sz="1200">
                <a:latin typeface="Segoe UI"/>
              </a:defRPr>
            </a:pPr>
            <a:r>
              <a:t>- The provided text, yes, there are plans for future scalability and growth.</a:t>
            </a:r>
          </a:p>
          <a:p>
            <a:pPr>
              <a:defRPr sz="1200">
                <a:latin typeface="Segoe UI"/>
              </a:defRPr>
            </a:pPr>
            <a:r>
              <a:t>- No, there is no mention of energy-intensive mining methods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what measures are in place to secure the company's infrastructure?</a:t>
            </a:r>
          </a:p>
          <a:p>
            <a:pPr>
              <a:defRPr sz="1200">
                <a:latin typeface="Segoe UI"/>
              </a:defRPr>
            </a:pPr>
            <a:r>
              <a:t>- Insufficient detail on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documentation, it appears that the CryptoBazar Fund has not explicitly stated its compliance with relevant securities and commodities laws.</a:t>
            </a:r>
          </a:p>
          <a:p>
            <a:pPr>
              <a:defRPr sz="1200">
                <a:latin typeface="Segoe UI"/>
              </a:defRPr>
            </a:pPr>
            <a:r>
              <a:t>- There is no mention in the provided text of specific trade surveillance mechanisms to prevent market manipulation.</a:t>
            </a:r>
          </a:p>
          <a:p>
            <a:pPr>
              <a:defRPr sz="1200">
                <a:latin typeface="Segoe UI"/>
              </a:defRPr>
            </a:pPr>
            <a:r>
              <a:t>- The text does not explicitly state whether valuations are consistent with market standards.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1.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2.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3. CUSTODY &amp; ASSET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4. CYBERSECURITY &amp; DATA PRIVACY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5. ESG &amp; SUSTAINABILITY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6. FINANCIAL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7. 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8. IP &amp; CONTRACTS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9. LEGAL &amp; REGULATORY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10. RISK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11. STRATEGY &amp; COMPETITIVE POSITIONING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12. TECHNOLOGY &amp;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13. TOKENOMICS &amp; TRADING INTEGRITY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provided text does not mention specific Anti-Money Laundering (AML) policies and procedures.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mention of a codebase being open-source or proprietary in the provided text.</a:t>
            </a:r>
          </a:p>
          <a:p>
            <a:pPr>
              <a:defRPr sz="1200">
                <a:latin typeface="Segoe UI"/>
              </a:defRPr>
            </a:pPr>
            <a:r>
              <a:t>- The document does not provide an in-depth evaluation of the user-friendliness of the CryptoBazar Fund's platform.</a:t>
            </a:r>
          </a:p>
          <a:p>
            <a:pPr>
              <a:defRPr sz="1200">
                <a:latin typeface="Segoe UI"/>
              </a:defRPr>
            </a:pPr>
            <a:r>
              <a:t>- There is no mention of a specific customer feedback mechanism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document doesn't explicitly mention how digital assets are stored and secured.</a:t>
            </a:r>
          </a:p>
          <a:p>
            <a:pPr>
              <a:defRPr sz="1200">
                <a:latin typeface="Segoe UI"/>
              </a:defRPr>
            </a:pPr>
            <a:r>
              <a:t>-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-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are multi-signature wallets used for custody?</a:t>
            </a:r>
          </a:p>
          <a:p>
            <a:pPr>
              <a:defRPr sz="1200">
                <a:latin typeface="Segoe UI"/>
              </a:defRPr>
            </a:pPr>
            <a:r>
              <a:t>- Insufficient detail on what measures are in place to verify asset ownership?</a:t>
            </a:r>
          </a:p>
          <a:p>
            <a:pPr>
              <a:defRPr sz="1200">
                <a:latin typeface="Segoe UI"/>
              </a:defRPr>
            </a:pPr>
            <a:r>
              <a:t>- Insufficient detail on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mention of how the company handles user data privacy in the provided text.</a:t>
            </a:r>
          </a:p>
          <a:p>
            <a:pPr>
              <a:defRPr sz="1200">
                <a:latin typeface="Segoe UI"/>
              </a:defRPr>
            </a:pPr>
            <a:r>
              <a:t>- There is no mention of a specific data protection policy in the provided text.</a:t>
            </a:r>
          </a:p>
          <a:p>
            <a:pPr>
              <a:defRPr sz="1200">
                <a:latin typeface="Segoe UI"/>
              </a:defRPr>
            </a:pPr>
            <a:r>
              <a:t>- There is no mention of penetration testing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what blockchain technology is used, and how secure is it?</a:t>
            </a:r>
          </a:p>
          <a:p>
            <a:pPr>
              <a:defRPr sz="1200">
                <a:latin typeface="Segoe UI"/>
              </a:defRPr>
            </a:pPr>
            <a:r>
              <a:t>- Insufficient detail on - what cybersecurity measures are in place to protect against hacks?</a:t>
            </a:r>
          </a:p>
          <a:p>
            <a:pPr>
              <a:defRPr sz="1200">
                <a:latin typeface="Segoe UI"/>
              </a:defRPr>
            </a:pPr>
            <a:r>
              <a:t>- Insufficient detail on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document, it appears that the revenue diversification is not explicitly discussed.</a:t>
            </a:r>
          </a:p>
          <a:p>
            <a:pPr>
              <a:defRPr sz="1200">
                <a:latin typeface="Segoe UI"/>
              </a:defRPr>
            </a:pPr>
            <a:r>
              <a:t>- There is no mention of initiatives to reduce energy consumption in the provided text.</a:t>
            </a:r>
          </a:p>
          <a:p>
            <a:pPr>
              <a:defRPr sz="1200">
                <a:latin typeface="Segoe UI"/>
              </a:defRPr>
            </a:pPr>
            <a:r>
              <a:t>- There is no mention of sustainability practices or policies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are there any initiatives to reduce this footprint?</a:t>
            </a:r>
          </a:p>
          <a:p>
            <a:pPr>
              <a:defRPr sz="1200">
                <a:latin typeface="Segoe UI"/>
              </a:defRPr>
            </a:pPr>
            <a:r>
              <a:t>- Insufficient detail on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text, there is no specific mention of "disputes" that could lead to potential financial exposures.</a:t>
            </a:r>
          </a:p>
          <a:p>
            <a:pPr>
              <a:defRPr sz="1200">
                <a:latin typeface="Segoe UI"/>
              </a:defRPr>
            </a:pPr>
            <a:r>
              <a:t>- The answer is not explicitly mentioned in the provided text.</a:t>
            </a:r>
          </a:p>
          <a:p>
            <a:pPr>
              <a:defRPr sz="1200">
                <a:latin typeface="Segoe UI"/>
              </a:defRPr>
            </a:pPr>
            <a:r>
              <a:t>- The document provided does not contain comprehensive financial information about the company's financial health.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After analyzing the provided text, I did not find any explicit mentions of potential conflicts of interest among stakeholders.</a:t>
            </a:r>
          </a:p>
          <a:p>
            <a:pPr>
              <a:defRPr sz="1200">
                <a:latin typeface="Segoe UI"/>
              </a:defRPr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>
                <a:latin typeface="Segoe UI"/>
              </a:defRPr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what are the details of past funding rounds?</a:t>
            </a:r>
          </a:p>
          <a:p>
            <a:pPr>
              <a:defRPr sz="1200">
                <a:latin typeface="Segoe UI"/>
              </a:defRPr>
            </a:pPr>
            <a:r>
              <a:t>- Potential weakness: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