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What are the tax obligations of the company in different jurisdictions?</a:t>
            </a:r>
          </a:p>
          <a:p>
            <a:pPr>
              <a:defRPr sz="1200">
                <a:latin typeface="Segoe UI"/>
              </a:defRPr>
            </a:pPr>
            <a:r>
              <a:t>•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Is there a business continuity plan in place for unexpected disruptions?</a:t>
            </a:r>
          </a:p>
          <a:p>
            <a:pPr>
              <a:defRPr sz="1200">
                <a:latin typeface="Segoe UI"/>
              </a:defRPr>
            </a:pPr>
            <a:r>
              <a:t>•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 The CryptoBazar Fund is positioning itself as an alternative to other ICO investment options by entering projects before they launch their ICOs.</a:t>
            </a:r>
            <a:br/>
            <a:r>
              <a:t> The fund's st...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What measures are in place to secure the company's infrastructure?</a:t>
            </a:r>
          </a:p>
          <a:p>
            <a:pPr>
              <a:defRPr sz="1200">
                <a:latin typeface="Segoe UI"/>
              </a:defRPr>
            </a:pPr>
            <a:r>
              <a:t>•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Buying Digital Assets: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Are multi-signature wallets used for custody?</a:t>
            </a:r>
          </a:p>
          <a:p>
            <a:pPr>
              <a:defRPr sz="1200">
                <a:latin typeface="Segoe UI"/>
              </a:defRPr>
            </a:pPr>
            <a:r>
              <a:t>• What measures are in place to verify asset ownership?</a:t>
            </a:r>
          </a:p>
          <a:p>
            <a:pPr>
              <a:defRPr sz="1200">
                <a:latin typeface="Segoe UI"/>
              </a:defRPr>
            </a:pPr>
            <a:r>
              <a:t>•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a specific data protection policy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What blockchain technology is used, and how secure is it?</a:t>
            </a:r>
          </a:p>
          <a:p>
            <a:pPr>
              <a:defRPr sz="1200">
                <a:latin typeface="Segoe UI"/>
              </a:defRPr>
            </a:pPr>
            <a:r>
              <a:t>• - What cybersecurity measures are in place to protect against hacks?</a:t>
            </a:r>
          </a:p>
          <a:p>
            <a:pPr>
              <a:defRPr sz="1200">
                <a:latin typeface="Segoe UI"/>
              </a:defRPr>
            </a:pPr>
            <a:r>
              <a:t>•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Are there any initiatives to reduce this footprint?</a:t>
            </a:r>
          </a:p>
          <a:p>
            <a:pPr>
              <a:defRPr sz="1200">
                <a:latin typeface="Segoe UI"/>
              </a:defRPr>
            </a:pPr>
            <a:r>
              <a:t>•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 Managing Partners: They are responsible for carrying out deals and transactions with assets, and making decisions on behalf of the co-investors.</a:t>
            </a:r>
            <a:br/>
            <a:r>
              <a:t> Co-investors (also referred to as inves...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 Managing Partners: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749039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- What are the details of past funding rounds?</a:t>
            </a:r>
          </a:p>
          <a:p>
            <a:pPr>
              <a:defRPr sz="1200">
                <a:latin typeface="Segoe UI"/>
              </a:defRPr>
            </a:pPr>
            <a:r>
              <a:t>•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9520" y="62636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17220" cy="41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