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10.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environmental concerns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specific information about cost-saving initiatives in the provided text.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11.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the company's operations having a significant impact on the environment in terms of carbon footprint.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you provided doesn't mention anything about the company's supply chain management practices related to sustainability.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12.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audits being conducted to ensure compliance with sustainability standards.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there is no mention of the company publishing sustainability reports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information about an environmental impact assessment being conducted in the provided text.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13.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any plans to reduce environmental impact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 does not mention how the company engages stakeholders on sustainability issues.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"sustainability initiatives" in the provided text.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14.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"sustainability standards"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there any initiatives to reduce this footprint?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How does the company promote sustainability within its ecosystem?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15.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answer is not explicitly mentioned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provided does not contain comprehensive financial information about the company's financial health.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16.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tax disputes or pending issues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mention how frequently financial reports are published.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annual auditing of financial statements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there any cash flow projections available?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17.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18.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text, the Managing Partners have decision-making power in the Fund.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specific plans for future funding rounds in the provided document.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19.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 not explicitly mention a "board of directors".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text, resolutions to take on new Managing Partners are passed by unanimous decision of Co-investors.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reviewing the provided text, I did not find any explicit information about checks and balances within the management structure of the CryptoBazar Fund.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20.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 not specifically mention "major shareholders" but rather mentions "co-investors".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there is no mention of voting agreements or restrictions.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21.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state who conducts the reviews mentioned in the documents provided.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explicit mention of a budgeting process in the provided document.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information in the provided text about the company's auditors and accountants.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22.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 does not explicitly outline the governance policies for the Board of Directors.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board of directors or independent directors in the provided document.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shareholder agreements or voting trusts in the provided document.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23.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succession plan for key executives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 not explicitly mention how the company ensures continuity in leadership.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are the details of past funding rounds?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these reports audited by external firms?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24.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IP (Intellectual Property) rights in the provided text.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25.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mention whether smart contracts are audited for vulnerabilities.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there is no mention in the provided text that the company contributes to open-source projects.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specific information provided about the major contracts with partners or suppliers in the text.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26. IP &amp; Contracts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there are potential liabilities from these contracts.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documentation, the potential exit options for investments in the Cryptobazar Fund's portfolio are not explicitly mentioned.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 "TERMS AND DEFINITIONS" section outlines the key terms related to the CryptoBazar Fund.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How does the company handle disputes with customers or partners?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27.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explicit mention of whether all necessary licenses and permits are in place.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28.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it appears that there is no explicit mention of sanctions restrictions or transaction monitoring requirements.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I don't see any information about ongoing or past legal disputes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text, the understanding of the current regulatory environment is not explicitly stated.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29.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doesn't explicitly mention how CryptoBazar Fund ensures compliance with international laws and regulations.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there is no explicit information about whether all necessary regulatory filings are up-to-date.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3. AML / KYC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 does not mention specific Anti-Money Laundering (AML) policies and procedures.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30.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an insurance policy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there is no explicit mention of country-specific restrictions on operations.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"pending applications" or "approvals" in the provided text.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31. Legal &amp; Regulatory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there is no mention of arbitration or mediation processes being in place.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an insurance policy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it appears that the strategies outlined by Cryptobazar Fund may not be fully compliant with all applicable laws.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are the tax obligations of the company in different jurisdictions?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Have all necessary regulatory approvals been obtained?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32.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"conflicts"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33.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there is no explicit mention of specific risk management strategies for market volatility.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provided does not explicitly discuss how the company ensures operational resilience.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34.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major expense categories for the company appear to be: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 does not specifically mention "supply chain" risks.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supply chain disruptions or contingency plans in the provided text.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35.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 does not mention anything about business interruption insurance.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backups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doesn't provide specific details on how the company manages its cash flow.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36. Risk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there is no explicit mention of specific tax planning strategies to minimize liabilities.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there is no mention of market research reports being available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provided document, there are exit strategies for investors or stakeholders.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Is there a business continuity plan in place for unexpected disruptions?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training programs are in place for employees handling sensitive operations?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37.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38.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it appears that the digital strategy is not explicitly aligned with the business goals.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specific hedging strategies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mention the criteria for hiring personnel in critical roles.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39.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mention the main competitors in the market.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CryptoBazar Fund differentiates itself from competitors by entering projects BEFORE they launch ICOs.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codebase being open-source or proprietary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specific customer feedback mechanism in the provided text.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40.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market research methods being used to understand customer needs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outlines various investment strategies employed by the Cryptobazar Fund.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41.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partnerships mentioned in the text are not explicitly stated as "partnerships" but rather as "co-investors".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"customer satisfaction" in the provided text.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42.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market analysis tools being used to understand customer needs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doesn't mention how the company analyzes its competitors.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43.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 appears to be a whitepaper or investment prospectus for the CryptoBazar Fund.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44. Strategy &amp; Competitive 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"compensation structure for executives"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What are their backgrounds and expertise?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45. Technology &amp;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yes, there are plans for future scalability and growth.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No, there is no mention of energy-intensive mining methods in the provided text.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46. Technology &amp;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it appears that the project is likely a decentralized one.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 following technologies are mentioned: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 not specifically address the scalability and security of blockchain technology.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47. Technology &amp; Infrastructure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the scalability of the technology infrastructure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measures are in place to secure the company's infrastructure?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there plans for upgrading infrastructure to meet growing demand?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48. Tokenomics &amp; Trading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text does not explicitly state whether valuations are consistent with market standards.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49. Tokenomics &amp; Trading Integrity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code reviews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How does the company ensure compliance with these standards?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5. Community &amp; 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Yes, according to the provided text, there is a mechanism for feedback and communication.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there is no information about specific customer support mechanisms being in place.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How active is the community around the project?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6. Custody &amp; Asset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 doesn't explicitly mention how digital assets are stored and secured.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multi-signature wallets used for custody?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What measures are in place to verify asset ownership?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Does the company have insurance coverage for digital assets?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7.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how the company handles user data privacy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 specific data protection policy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penetration testing in the provided 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8. Cybersecurity &amp; Data 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API security protocols in the provided documents.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intrusion detection systems or firewalls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 answer is not explicitly stated in the provided text.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74903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blockchain technology is used, and how secure is it?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What cybersecurity measures are in place to protect against hacks?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two-factor authentication and end-to-end encryption used?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Are background checks conducted on employees handling sensitive information?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Are the results of these tests publicly available or shared with stakeholders?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Are APIs properly secured to prevent unauthorized access?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- Are there data backup and recovery processes in place?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0000"/>
                </a:solidFill>
                <a:latin typeface="Segoe UI"/>
              </a:defRPr>
            </a:pPr>
            <a:r>
              <a:t>9. ESG &amp; Sustainability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41414"/>
                </a:solidFill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Based on the provided document, it appears that the revenue diversification is not explicitly discussed.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initiatives to reduce energy consumption in the provided text.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- There is no mention of sustainability practices or policies in the provided 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