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/>
            </a:pPr>
            <a:r>
              <a:t>Due Diligence Risk Assessment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Prepared by DueXpert AI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9.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Unfortunately, there is no specific information provided in the document about how the company promotes sustainability within its ecosystem.</a:t>
            </a:r>
          </a:p>
          <a:p>
            <a:pPr>
              <a:defRPr sz="1200">
                <a:latin typeface="Segoe UI"/>
              </a:defRPr>
            </a:pPr>
            <a:r>
              <a:t>• The text you provided doesn't mention anything about the company's supply chain management practices related to sustainability.</a:t>
            </a:r>
          </a:p>
          <a:p>
            <a:pPr>
              <a:defRPr sz="1200">
                <a:latin typeface="Segoe UI"/>
              </a:defRPr>
            </a:pPr>
            <a:r>
              <a:t>• There is no mention of audits being conducted to ensure compliance with sustainability standards.</a:t>
            </a:r>
          </a:p>
          <a:p>
            <a:pPr>
              <a:defRPr sz="1200">
                <a:latin typeface="Segoe UI"/>
              </a:defRPr>
            </a:pPr>
            <a:r>
              <a:t>• No, there is no mention of the company publishing sustainability reports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information about an environmental impact assessment being conducted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any plans to reduce environmental impact in the provided text.</a:t>
            </a:r>
          </a:p>
          <a:p>
            <a:pPr>
              <a:defRPr sz="1200">
                <a:latin typeface="Segoe UI"/>
              </a:defRPr>
            </a:pPr>
            <a:r>
              <a:t>• The provided text does not mention how the company engages stakeholders on sustainability issues.</a:t>
            </a:r>
          </a:p>
          <a:p>
            <a:pPr>
              <a:defRPr sz="1200">
                <a:latin typeface="Segoe UI"/>
              </a:defRPr>
            </a:pPr>
            <a:r>
              <a:t>• There is no mention of "sustainability initiatives"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10.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"sustainability standards" in the provided text.</a:t>
            </a:r>
          </a:p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are there any initiatives to reduce this footprint?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11. Financial Health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200">
                <a:latin typeface="Segoe UI"/>
              </a:defRPr>
            </a:pPr>
            <a:r>
              <a:t>• The answer is not explicitly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>
              <a:defRPr sz="1200">
                <a:latin typeface="Segoe UI"/>
              </a:defRPr>
            </a:pPr>
            <a:r>
              <a:t>• There is no mention of tax disputes or pending issues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 does not explicitly mention how frequently financial reports are published.</a:t>
            </a:r>
          </a:p>
          <a:p>
            <a:pPr>
              <a:defRPr sz="1200">
                <a:latin typeface="Segoe UI"/>
              </a:defRPr>
            </a:pPr>
            <a:r>
              <a:t>• Unfortunately, i don't see any cash flow projections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annual auditing of financial statements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12.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200">
                <a:latin typeface="Segoe UI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  <a:p>
            <a:pPr>
              <a:defRPr sz="1200">
                <a:latin typeface="Segoe UI"/>
              </a:defRPr>
            </a:pPr>
            <a:r>
              <a:t>• The text, the managing partners have decision-making power in the fund.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 major stakeholders in the cryptobazar fund are: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Unfortunately, there is no information in the provided text about the details of past funding rounds for the cryptobazar fund.</a:t>
            </a:r>
          </a:p>
          <a:p>
            <a:pPr>
              <a:defRPr sz="1200">
                <a:latin typeface="Segoe UI"/>
              </a:defRPr>
            </a:pPr>
            <a:r>
              <a:t>• There is no mention of specific plans for future funding rounds in the provided document.</a:t>
            </a:r>
          </a:p>
          <a:p>
            <a:pPr>
              <a:defRPr sz="1200">
                <a:latin typeface="Segoe UI"/>
              </a:defRPr>
            </a:pPr>
            <a:r>
              <a:t>• Unfortunately, there is no mention in the provided text that the reports are audited by external firms.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13.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document does not explicitly mention a "board of directors".</a:t>
            </a:r>
          </a:p>
          <a:p>
            <a:pPr>
              <a:defRPr sz="1200">
                <a:latin typeface="Segoe UI"/>
              </a:defRPr>
            </a:pPr>
            <a:r>
              <a:t>• The text, resolutions to take on new managing partners are passed by unanimous decision of co-investors.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explicit information about checks and balances within the management structure of the cryptobazar fund.</a:t>
            </a:r>
          </a:p>
          <a:p>
            <a:pPr>
              <a:defRPr sz="1200">
                <a:latin typeface="Segoe UI"/>
              </a:defRPr>
            </a:pPr>
            <a:r>
              <a:t>• The document does not specifically mention "major shareholders" but rather mentions "co-investors".</a:t>
            </a:r>
          </a:p>
          <a:p>
            <a:pPr>
              <a:defRPr sz="1200">
                <a:latin typeface="Segoe UI"/>
              </a:defRPr>
            </a:pPr>
            <a:r>
              <a:t>• The provided text, there is no mention of voting agreements or restrictions.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text does not explicitly state who conducts the reviews mentioned in the documents provided.</a:t>
            </a:r>
          </a:p>
          <a:p>
            <a:pPr>
              <a:defRPr sz="1200">
                <a:latin typeface="Segoe UI"/>
              </a:defRPr>
            </a:pPr>
            <a:r>
              <a:t>• There is no explicit mention of a budgeting process in the provided document.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14.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information in the provided text about the company's auditors and accountants.</a:t>
            </a:r>
          </a:p>
          <a:p>
            <a:pPr>
              <a:defRPr sz="1200">
                <a:latin typeface="Segoe UI"/>
              </a:defRPr>
            </a:pPr>
            <a:r>
              <a:t>• The provided document does not explicitly outline the governance policies for the board of directors.</a:t>
            </a:r>
          </a:p>
          <a:p>
            <a:pPr>
              <a:defRPr sz="1200">
                <a:latin typeface="Segoe UI"/>
              </a:defRPr>
            </a:pPr>
            <a:r>
              <a:t>• There is no mention of a board of directors or independent directors in the provided document.</a:t>
            </a:r>
          </a:p>
          <a:p>
            <a:pPr>
              <a:defRPr sz="1200">
                <a:latin typeface="Segoe UI"/>
              </a:defRPr>
            </a:pPr>
            <a:r>
              <a:t>• There is no mention of shareholder agreements or voting trusts in the provided document.</a:t>
            </a:r>
          </a:p>
          <a:p>
            <a:pPr>
              <a:defRPr sz="1200">
                <a:latin typeface="Segoe UI"/>
              </a:defRPr>
            </a:pPr>
            <a:r>
              <a:t>• There is no mention of a succession plan for key executives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does not explicitly mention how the company ensures continuity in leadership.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15. IP &amp; Contracts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200">
                <a:latin typeface="Segoe UI"/>
              </a:defRPr>
            </a:pPr>
            <a:r>
              <a:t>• There is no mention of ip (intellectual property) rights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 does not explicitly mention whether smart contracts are audited for vulnerabilities.</a:t>
            </a:r>
          </a:p>
          <a:p>
            <a:pPr>
              <a:defRPr sz="1200">
                <a:latin typeface="Segoe UI"/>
              </a:defRPr>
            </a:pPr>
            <a:r>
              <a:t>• No, there is no mention in the provided text that the company contributes to open-source projects.</a:t>
            </a:r>
          </a:p>
          <a:p>
            <a:pPr>
              <a:defRPr sz="1200">
                <a:latin typeface="Segoe UI"/>
              </a:defRPr>
            </a:pPr>
            <a:r>
              <a:t>• There is no specific information provided about the major contracts with partners or suppliers in the text.</a:t>
            </a:r>
          </a:p>
          <a:p>
            <a:pPr>
              <a:defRPr sz="1200">
                <a:latin typeface="Segoe UI"/>
              </a:defRPr>
            </a:pPr>
            <a:r>
              <a:t>• Yes, there are potential liabilities from these contracts.</a:t>
            </a:r>
          </a:p>
          <a:p>
            <a:pPr>
              <a:defRPr sz="1200">
                <a:latin typeface="Segoe UI"/>
              </a:defRPr>
            </a:pPr>
            <a:r>
              <a:t>• Unfortunately, there is no specific information in the provided text about how the company handles disputes with customers or partners.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16. IP &amp; Contracts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documentation, the potential exit options for investments in the cryptobazar fund's portfolio are not explicitly mentioned.</a:t>
            </a:r>
          </a:p>
          <a:p>
            <a:pPr>
              <a:defRPr sz="1200">
                <a:latin typeface="Segoe UI"/>
              </a:defRPr>
            </a:pPr>
            <a:r>
              <a:t>• The provided text, the "terms and definitions" section outlines the key terms related to the cryptobazar fund.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17.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legal and regulatory compliance.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200">
                <a:latin typeface="Segoe UI"/>
              </a:defRPr>
            </a:pPr>
            <a:r>
              <a:t>• There is no explicit mention of whether all necessary licenses and permits are in place.</a:t>
            </a:r>
          </a:p>
          <a:p>
            <a:pPr>
              <a:defRPr sz="1200">
                <a:latin typeface="Segoe UI"/>
              </a:defRPr>
            </a:pPr>
            <a:r>
              <a:t>• The provided text, it appears that there is no explicit mention of sanctions restrictions or transaction monitoring requirements.</a:t>
            </a:r>
          </a:p>
          <a:p>
            <a:pPr>
              <a:defRPr sz="1200">
                <a:latin typeface="Segoe UI"/>
              </a:defRPr>
            </a:pPr>
            <a:r>
              <a:t>• No, i don't see any information about ongoing or past legal disputes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text, the understanding of the current regulatory environment is not explicitly stated.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how cryptobazar fund ensures compliance with international laws and regulations.</a:t>
            </a:r>
          </a:p>
          <a:p>
            <a:pPr>
              <a:defRPr sz="1200">
                <a:latin typeface="Segoe UI"/>
              </a:defRPr>
            </a:pPr>
            <a:r>
              <a:t>• The provided document, there is a risk warning notice that mentions that co-investors acknowledge and agree that investing in the blockchain technology and administration of a portfolio of cryptocurrencies and tokens entails high risks.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18.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legal and regulatory compliance.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Unfortunately, there is no specific information provided about the tax obligations of the cryptobazar fund in different jurisdictions.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explicit information about whether all necessary regulatory filings are up-to-date.</a:t>
            </a:r>
          </a:p>
          <a:p>
            <a:pPr>
              <a:defRPr sz="1200">
                <a:latin typeface="Segoe UI"/>
              </a:defRPr>
            </a:pPr>
            <a:r>
              <a:t>• There is no mention of an insurance policy in the provided text.</a:t>
            </a:r>
          </a:p>
          <a:p>
            <a:pPr>
              <a:defRPr sz="1200">
                <a:latin typeface="Segoe UI"/>
              </a:defRPr>
            </a:pPr>
            <a:r>
              <a:t>• The provided text, there is no explicit mention of country-specific restrictions on operations.</a:t>
            </a:r>
          </a:p>
          <a:p>
            <a:pPr>
              <a:defRPr sz="1200">
                <a:latin typeface="Segoe UI"/>
              </a:defRPr>
            </a:pPr>
            <a:r>
              <a:t>• Unfortunately, there is no clear answer to this question based on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"pending applications" or "approvals" in the provided text.</a:t>
            </a:r>
          </a:p>
          <a:p>
            <a:pPr>
              <a:defRPr sz="1200">
                <a:latin typeface="Segoe UI"/>
              </a:defRPr>
            </a:pPr>
            <a:r>
              <a:t>• No, there is no mention of arbitration or mediation processes being in place.</a:t>
            </a:r>
          </a:p>
          <a:p>
            <a:pPr>
              <a:defRPr sz="1200">
                <a:latin typeface="Segoe UI"/>
              </a:defRPr>
            </a:pPr>
            <a:r>
              <a:t>• There is no mention of an insurance policy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latin typeface="Segoe UI"/>
              </a:defRPr>
            </a:pPr>
            <a:r>
              <a:t>Overview of Key Findings:</a:t>
            </a:r>
          </a:p>
          <a:p>
            <a:r>
              <a:rPr sz="1400">
                <a:latin typeface="Segoe UI"/>
              </a:rPr>
              <a:t>AML / KYC: 1 findings, 0 issues</a:t>
            </a:r>
          </a:p>
          <a:p>
            <a:r>
              <a:rPr sz="1400">
                <a:latin typeface="Segoe UI"/>
              </a:rPr>
              <a:t>Community &amp; UX: 6 findings, 0 issues</a:t>
            </a:r>
          </a:p>
          <a:p>
            <a:r>
              <a:rPr sz="1400">
                <a:latin typeface="Segoe UI"/>
              </a:rPr>
              <a:t>Custody &amp; Asset Security: 6 findings, 0 issues</a:t>
            </a:r>
          </a:p>
          <a:p>
            <a:r>
              <a:rPr sz="1400">
                <a:latin typeface="Segoe UI"/>
              </a:rPr>
              <a:t>Cybersecurity &amp; Data Privacy: 13 findings, 0 issues</a:t>
            </a:r>
          </a:p>
          <a:p>
            <a:r>
              <a:rPr sz="1400">
                <a:latin typeface="Segoe UI"/>
              </a:rPr>
              <a:t>ESG &amp; Sustainability: 17 findings, 1 issues</a:t>
            </a:r>
          </a:p>
          <a:p>
            <a:r>
              <a:rPr sz="1400">
                <a:latin typeface="Segoe UI"/>
              </a:rPr>
              <a:t>Financial Health: 7 findings, 0 issues</a:t>
            </a:r>
          </a:p>
          <a:p>
            <a:r>
              <a:rPr sz="1400">
                <a:latin typeface="Segoe UI"/>
              </a:rPr>
              <a:t>Governance: 22 findings, 0 issues</a:t>
            </a:r>
          </a:p>
          <a:p>
            <a:r>
              <a:rPr sz="1400">
                <a:latin typeface="Segoe UI"/>
              </a:rPr>
              <a:t>IP &amp; Contracts: 10 findings, 0 issues</a:t>
            </a:r>
          </a:p>
          <a:p>
            <a:r>
              <a:rPr sz="1400">
                <a:latin typeface="Segoe UI"/>
              </a:rPr>
              <a:t>Legal &amp; Regulatory: 17 findings, 0 issues</a:t>
            </a:r>
          </a:p>
          <a:p>
            <a:r>
              <a:rPr sz="1400">
                <a:latin typeface="Segoe UI"/>
              </a:rPr>
              <a:t>Risk Management: 16 findings, 1 issues</a:t>
            </a:r>
          </a:p>
          <a:p>
            <a:r>
              <a:rPr sz="1400">
                <a:latin typeface="Segoe UI"/>
              </a:rPr>
              <a:t>Strategy &amp; Competitive Positioning: 24 findings, 0 issues</a:t>
            </a:r>
          </a:p>
          <a:p>
            <a:r>
              <a:rPr sz="1400">
                <a:latin typeface="Segoe UI"/>
              </a:rPr>
              <a:t>Technology &amp; Infrastructure: 8 findings, 1 issues</a:t>
            </a:r>
          </a:p>
          <a:p>
            <a:r>
              <a:rPr sz="1400">
                <a:latin typeface="Segoe UI"/>
              </a:rPr>
              <a:t>Tokenomics &amp; Trading Integrity: 5 findings, 0 issues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19.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legal and regulatory compliance.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it appears that the strategies outlined by cryptobazar fund may not be fully compliant with all applicable laws.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20. Risk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risk management strategies.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"conflicts"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>
                <a:latin typeface="Segoe UI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provided document, there is no explicit mention of specific risk management strategies for market volatility.</a:t>
            </a:r>
          </a:p>
          <a:p>
            <a:pPr>
              <a:defRPr sz="1200">
                <a:latin typeface="Segoe UI"/>
              </a:defRPr>
            </a:pPr>
            <a:r>
              <a:t>• Unfortunately, i don't see any information about a business continuity plan being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provided does not explicitly discuss how the company ensures operational resilience.</a:t>
            </a:r>
          </a:p>
          <a:p>
            <a:pPr>
              <a:defRPr sz="1200">
                <a:latin typeface="Segoe UI"/>
              </a:defRPr>
            </a:pPr>
            <a:r>
              <a:t>• The text, the company manages revenue volatility by:</a:t>
            </a:r>
            <a:br/>
            <a:br/>
            <a:r>
              <a:t>* charging a performance fee only when the cbt price exceeds the hurdle rate.</a:t>
            </a:r>
          </a:p>
          <a:p>
            <a:pPr>
              <a:defRPr sz="1200">
                <a:latin typeface="Segoe UI"/>
              </a:defRPr>
            </a:pPr>
            <a:r>
              <a:t>• The major expense categories for the company appear to be:</a:t>
            </a:r>
            <a:br/>
            <a:br/>
            <a:r>
              <a:t>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21. Risk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risk management strategies.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text does not specifically mention "supply chain" risks.</a:t>
            </a:r>
          </a:p>
          <a:p>
            <a:pPr>
              <a:defRPr sz="1200">
                <a:latin typeface="Segoe UI"/>
              </a:defRPr>
            </a:pPr>
            <a:r>
              <a:t>• There is no mention of supply chain disruptions or contingency plans in the provided text.</a:t>
            </a:r>
          </a:p>
          <a:p>
            <a:pPr>
              <a:defRPr sz="1200">
                <a:latin typeface="Segoe UI"/>
              </a:defRPr>
            </a:pPr>
            <a:r>
              <a:t>• The provided text does not mention anything about business interruption insurance.</a:t>
            </a:r>
          </a:p>
          <a:p>
            <a:pPr>
              <a:defRPr sz="1200">
                <a:latin typeface="Segoe UI"/>
              </a:defRPr>
            </a:pPr>
            <a:r>
              <a:t>• There is no mention of backups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doesn't provide specific details on how the company manages its cash flow.</a:t>
            </a:r>
          </a:p>
          <a:p>
            <a:pPr>
              <a:defRPr sz="1200">
                <a:latin typeface="Segoe UI"/>
              </a:defRPr>
            </a:pPr>
            <a:r>
              <a:t>• The provided document, there is no explicit mention of specific tax planning strategies to minimize liabilities.</a:t>
            </a:r>
          </a:p>
          <a:p>
            <a:pPr>
              <a:defRPr sz="1200">
                <a:latin typeface="Segoe UI"/>
              </a:defRPr>
            </a:pPr>
            <a:r>
              <a:t>• No, there is no mention of market research reports being available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provided document, there are exit strategies for investors or stakeholders.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22.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strategy and market positioning.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digital strategy is not explicitly aligned with the business goals.</a:t>
            </a:r>
          </a:p>
          <a:p>
            <a:pPr>
              <a:defRPr sz="1200">
                <a:latin typeface="Segoe UI"/>
              </a:defRPr>
            </a:pPr>
            <a:r>
              <a:t>• There is no mention of specific hedging strategies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 does not explicitly mention the criteria for hiring personnel in critical roles.</a:t>
            </a:r>
          </a:p>
          <a:p>
            <a:pPr>
              <a:defRPr sz="1200">
                <a:latin typeface="Segoe UI"/>
              </a:defRPr>
            </a:pPr>
            <a:r>
              <a:t>•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industries.</a:t>
            </a:r>
          </a:p>
          <a:p>
            <a:pPr>
              <a:defRPr sz="1200">
                <a:latin typeface="Segoe UI"/>
              </a:defRPr>
            </a:pPr>
            <a:r>
              <a:t>• The text does not explicitly mention the main competitors in the market.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23.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strategy and market positioning.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cryptobazar fund differentiates itself from competitors by entering projects before they launch icos.</a:t>
            </a:r>
          </a:p>
          <a:p>
            <a:pPr>
              <a:defRPr sz="1200">
                <a:latin typeface="Segoe UI"/>
              </a:defRPr>
            </a:pPr>
            <a:r>
              <a:t>• There is no mention of market research methods being used to understand customer needs in the provided text.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document outlines various investment strategies employed by the cryptobazar fund.</a:t>
            </a:r>
          </a:p>
          <a:p>
            <a:pPr>
              <a:defRPr sz="1200">
                <a:latin typeface="Segoe UI"/>
              </a:defRPr>
            </a:pPr>
            <a:r>
              <a:t>•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partnerships.</a:t>
            </a:r>
          </a:p>
          <a:p>
            <a:pPr>
              <a:defRPr sz="1200">
                <a:latin typeface="Segoe UI"/>
              </a:defRPr>
            </a:pPr>
            <a:r>
              <a:t>• The partnerships mentioned in the text are not explicitly stated as "partnerships" but rather as "co-investors".</a:t>
            </a:r>
          </a:p>
          <a:p>
            <a:pPr>
              <a:defRPr sz="1200">
                <a:latin typeface="Segoe UI"/>
              </a:defRPr>
            </a:pPr>
            <a:r>
              <a:t>• Unfortunately, i couldn't find any information on the managing partners' backgrounds and expertise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"customer satisfaction"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24.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strategy and market positioning.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document, the cryptobazar fund's financial planning strategies include: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There is no mention of market analysis tools being used to understand customer needs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 doesn't mention how the company analyzes its competitors.</a:t>
            </a:r>
          </a:p>
          <a:p>
            <a:pPr>
              <a:defRPr sz="1200">
                <a:latin typeface="Segoe UI"/>
              </a:defRPr>
            </a:pPr>
            <a:r>
              <a:t>• Yes, according to the text, the cryptobazar fund has several strategies to stay competitive in the market: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several metrics are mentioned as being used to measure growth and success: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provided text appears to be a whitepaper or investment prospectus for the cryptobazar fund.</a:t>
            </a:r>
          </a:p>
          <a:p>
            <a:pPr>
              <a:defRPr sz="1200">
                <a:latin typeface="Segoe UI"/>
              </a:defRPr>
            </a:pPr>
            <a:r>
              <a:t>• There is no mention of a "compensation structure for executives"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document, there is a performance-based incentive in the form of a "performance fee" that the fund deducts from its profits at the "hurdle rate", which is the cbt price at which the fund deducted its last performance fee.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25. Technology &amp; Infrastructure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200">
                <a:latin typeface="Segoe UI"/>
              </a:defRPr>
            </a:pPr>
            <a:r>
              <a:t>• The provided text, yes, there are plans for future scalability and growth.</a:t>
            </a:r>
          </a:p>
          <a:p>
            <a:pPr>
              <a:defRPr sz="1200">
                <a:latin typeface="Segoe UI"/>
              </a:defRPr>
            </a:pPr>
            <a:r>
              <a:t>• No, there is no mention of energy-intensive mining methods in the provided text.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project is likely a decentralized one.</a:t>
            </a:r>
          </a:p>
          <a:p>
            <a:pPr>
              <a:defRPr sz="1200">
                <a:latin typeface="Segoe UI"/>
              </a:defRPr>
            </a:pPr>
            <a:r>
              <a:t>• The provided text, the following technologies are mentioned: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document does not specifically address the scalability and security of blockchain technology.</a:t>
            </a:r>
          </a:p>
          <a:p>
            <a:pPr>
              <a:defRPr sz="1200">
                <a:latin typeface="Segoe UI"/>
              </a:defRPr>
            </a:pPr>
            <a:r>
              <a:t>• Unfortunately, there is no information provided about the security measures taken by cryptobazar fund to secure their infrastructure.</a:t>
            </a:r>
          </a:p>
          <a:p>
            <a:pPr>
              <a:defRPr sz="1200">
                <a:latin typeface="Segoe UI"/>
              </a:defRPr>
            </a:pPr>
            <a:r>
              <a:t>• There is no mention of the scalability of the technology infrastructure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Tokenomics &amp; Trading Integrity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26. Tokenomics &amp; Trading Integrity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token economics and trading transparency.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200">
                <a:latin typeface="Segoe UI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200">
                <a:latin typeface="Segoe UI"/>
              </a:defRPr>
            </a:pPr>
            <a:r>
              <a:t>• The text does not explicitly state whether valuations are consistent with market standards.</a:t>
            </a:r>
          </a:p>
          <a:p>
            <a:pPr>
              <a:defRPr sz="1200">
                <a:latin typeface="Segoe UI"/>
              </a:defRPr>
            </a:pPr>
            <a:r>
              <a:t>• There is no mention of code reviews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there is no information in the provided text that directly addresses how the company ensures compliance with any specific standards.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latin typeface="Segoe UI"/>
              </a:rPr>
              <a:t>AML / KYC</a:t>
            </a:r>
          </a:p>
          <a:p>
            <a:r>
              <a:rPr sz="1400">
                <a:latin typeface="Segoe UI"/>
              </a:rPr>
              <a:t>Community &amp; UX</a:t>
            </a:r>
          </a:p>
          <a:p>
            <a:r>
              <a:rPr sz="1400">
                <a:latin typeface="Segoe UI"/>
              </a:rPr>
              <a:t>Custody &amp; Asset Security</a:t>
            </a:r>
          </a:p>
          <a:p>
            <a:r>
              <a:rPr sz="1400">
                <a:latin typeface="Segoe UI"/>
              </a:rPr>
              <a:t>Cybersecurity &amp; Data Privacy</a:t>
            </a:r>
          </a:p>
          <a:p>
            <a:r>
              <a:rPr sz="1400">
                <a:latin typeface="Segoe UI"/>
              </a:rPr>
              <a:t>ESG &amp; Sustainability</a:t>
            </a:r>
          </a:p>
          <a:p>
            <a:r>
              <a:rPr sz="1400">
                <a:latin typeface="Segoe UI"/>
              </a:rPr>
              <a:t>Financial Health</a:t>
            </a:r>
          </a:p>
          <a:p>
            <a:r>
              <a:rPr sz="1400">
                <a:latin typeface="Segoe UI"/>
              </a:rPr>
              <a:t>Governance</a:t>
            </a:r>
          </a:p>
          <a:p>
            <a:r>
              <a:rPr sz="1400">
                <a:latin typeface="Segoe UI"/>
              </a:rPr>
              <a:t>IP &amp; Contracts</a:t>
            </a:r>
          </a:p>
          <a:p>
            <a:r>
              <a:rPr sz="1400">
                <a:latin typeface="Segoe UI"/>
              </a:rPr>
              <a:t>Legal &amp; Regulatory</a:t>
            </a:r>
          </a:p>
          <a:p>
            <a:r>
              <a:rPr sz="1400">
                <a:latin typeface="Segoe UI"/>
              </a:rPr>
              <a:t>Risk Management</a:t>
            </a:r>
          </a:p>
          <a:p>
            <a:r>
              <a:rPr sz="1400">
                <a:latin typeface="Segoe UI"/>
              </a:rPr>
              <a:t>Strategy &amp; Competitive Positioning</a:t>
            </a:r>
          </a:p>
          <a:p>
            <a:r>
              <a:rPr sz="1400">
                <a:latin typeface="Segoe UI"/>
              </a:rPr>
              <a:t>Technology &amp; Infrastructure</a:t>
            </a:r>
          </a:p>
          <a:p>
            <a:r>
              <a:rPr sz="1400">
                <a:latin typeface="Segoe UI"/>
              </a:rPr>
              <a:t>Tokenomics &amp; Trading Integrity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3. AML / KYC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robust Anti-Money Laundering (AML) and Know Your Customer (KYC) compliance.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Community &amp; 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4. Community &amp; 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user engagement, usability, and community transparency.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200">
                <a:latin typeface="Segoe UI"/>
              </a:defRPr>
            </a:pPr>
            <a:r>
              <a:t>• Unfortunately, there isn't much information about the community around the cryptobazar fund project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 specific customer feedback mechanism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provided text, there is a mechanism for feedback and communication.</a:t>
            </a:r>
          </a:p>
          <a:p>
            <a:pPr>
              <a:defRPr sz="1200">
                <a:latin typeface="Segoe UI"/>
              </a:defRPr>
            </a:pPr>
            <a:r>
              <a:t>• The provided text, there is no information about specific customer support mechanisms being in place.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Custody &amp; Asset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5. Custody &amp; Asset Security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asset storage and custody security mechanisms.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200">
                <a:latin typeface="Segoe UI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i do not see any specific information on how the cryptobazar fund verifies asset ownership.</a:t>
            </a:r>
          </a:p>
          <a:p>
            <a:pPr>
              <a:defRPr sz="1200">
                <a:latin typeface="Segoe UI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Unfortunately, there is no mention of insurance coverage for digital assets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6. Cybersecurity &amp; Data Privacy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200">
                <a:latin typeface="Segoe UI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  <a:p>
            <a:pPr>
              <a:defRPr sz="1200">
                <a:latin typeface="Segoe UI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 specific data protection policy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there is no mention of background checks being conducted on employees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penetration testing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i do not see any information about "tests" being conducted by the cryptobazar fund.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7. Cybersecurity &amp; Data Privacy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Unfortunately, there is no mention of api security in the provided documents.</a:t>
            </a:r>
          </a:p>
          <a:p>
            <a:pPr>
              <a:defRPr sz="1200">
                <a:latin typeface="Segoe UI"/>
              </a:defRPr>
            </a:pPr>
            <a:r>
              <a:t>• There is no mention of api security protocols in the provided documents.</a:t>
            </a:r>
          </a:p>
          <a:p>
            <a:pPr>
              <a:defRPr sz="1200">
                <a:latin typeface="Segoe UI"/>
              </a:defRPr>
            </a:pPr>
            <a:r>
              <a:t>• There is no mention of intrusion detection systems or firewalls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the provided text does not mention anything about data backup and recovery processes.</a:t>
            </a:r>
          </a:p>
          <a:p>
            <a:pPr>
              <a:defRPr sz="1200">
                <a:latin typeface="Segoe UI"/>
              </a:defRPr>
            </a:pPr>
            <a:r>
              <a:t>• The answer is not explicitly stated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8.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1168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200">
                <a:latin typeface="Segoe UI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sustainability practices or policies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environmental concerns in the provided text.</a:t>
            </a:r>
          </a:p>
          <a:p>
            <a:pPr>
              <a:defRPr sz="1200">
                <a:latin typeface="Segoe UI"/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There is no specific information about cost-saving initiatives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the company's operations having a significant impact on the environment in terms of carbon footprint.</a:t>
            </a:r>
          </a:p>
          <a:p>
            <a:pPr>
              <a:defRPr sz="1200">
                <a:latin typeface="Segoe UI"/>
              </a:defRPr>
            </a:pPr>
            <a:r>
              <a:t>• After reviewing the provided document, i found that there is a risk warning notice section that mentions potential risks and liabilities associated with investing in the blockchain technology and cryptocurrency market.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