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Due Diligence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Date: 2025-04-24</a:t>
            </a:r>
          </a:p>
          <a:p>
            <a:r>
              <a:t>Generated by: DueXpert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200" b="1">
                <a:solidFill>
                  <a:srgbClr val="FFFFFF"/>
                </a:solidFill>
              </a:defRPr>
            </a:pPr>
            <a:r>
              <a:t>  Risk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b="1" sz="1600"/>
            </a:pPr>
            <a:r>
              <a:t>✅ Summary Findings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Yes, according to the Risk Warning Notice, there is a mention of "actions of state bodies or trading platforms that regulate Russian and international securities market" as one of ...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A thorough review!</a:t>
            </a:r>
            <a:br/>
            <a:br/>
            <a:r>
              <a:t>Based on the provided document, here are some potential concerns and questions:</a:t>
            </a:r>
            <a:br/>
            <a:br/>
            <a:r>
              <a:t>1...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According to the provided document, there is no explicit mention of specific risk management strategies for market volatility...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46888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b="1" sz="1600"/>
            </a:pPr>
            <a:r>
              <a:t>❌ Gaps &amp; Missing Information</a:t>
            </a:r>
          </a:p>
          <a:p>
            <a:pPr>
              <a:defRPr sz="1400">
                <a:solidFill>
                  <a:srgbClr val="CC0000"/>
                </a:solidFill>
              </a:defRPr>
            </a:pPr>
            <a:r>
              <a:t>⚠️ How are these conflicts managed?</a:t>
            </a:r>
          </a:p>
          <a:p>
            <a:pPr>
              <a:defRPr sz="1400">
                <a:solidFill>
                  <a:srgbClr val="CC0000"/>
                </a:solidFill>
              </a:defRPr>
            </a:pPr>
            <a:r>
              <a:t>⚠️ Are there any contingency plans for supply chain disruptions?</a:t>
            </a:r>
          </a:p>
          <a:p>
            <a:pPr>
              <a:defRPr sz="1400">
                <a:solidFill>
                  <a:srgbClr val="CC0000"/>
                </a:solidFill>
              </a:defRPr>
            </a:pPr>
            <a:r>
              <a:t>⚠️ - What training programs are in place for employees handling sensitive operations?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02336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b="1" sz="1600"/>
            </a:pPr>
            <a:r>
              <a:t>📊 Risk Level</a:t>
            </a:r>
          </a:p>
          <a:p>
            <a:pPr>
              <a:defRPr sz="1400">
                <a:solidFill>
                  <a:srgbClr val="323232"/>
                </a:solidFill>
              </a:defRPr>
            </a:pPr>
            <a:r>
              <a:t> 🟢 Low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200" b="1">
                <a:solidFill>
                  <a:srgbClr val="FFFFFF"/>
                </a:solidFill>
              </a:defRPr>
            </a:pPr>
            <a:r>
              <a:t>  Cybersecurity &amp; Data Privacy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b="1" sz="1600"/>
            </a:pPr>
            <a:r>
              <a:t>✅ Summary Findings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Unfortunately, the text does not mention a specific blockchain technology being used by the CryptoBazar Fund...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Unfortunately, I don't see any specific information regarding cybersecurity measures mentioned in the provided text...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Unfortunately, I couldn't find any information in the provided text that directly answers your question about whether two-factor authentication and end-to-end encryption are used.</a:t>
            </a:r>
            <a:br/>
            <a:r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46888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b="1" sz="1600"/>
            </a:pPr>
            <a:r>
              <a:t>❌ Gaps &amp; Missing Information</a:t>
            </a:r>
          </a:p>
          <a:p>
            <a:pPr>
              <a:defRPr sz="1400">
                <a:solidFill>
                  <a:srgbClr val="CC0000"/>
                </a:solidFill>
              </a:defRPr>
            </a:pPr>
            <a:r>
              <a:t>⚠️ - How does the company handle user data privacy?</a:t>
            </a:r>
          </a:p>
          <a:p>
            <a:pPr>
              <a:defRPr sz="1400">
                <a:solidFill>
                  <a:srgbClr val="CC0000"/>
                </a:solidFill>
              </a:defRPr>
            </a:pPr>
            <a:r>
              <a:t>⚠️ Are there any data protection policies in place?</a:t>
            </a:r>
          </a:p>
          <a:p>
            <a:pPr>
              <a:defRPr sz="1400">
                <a:solidFill>
                  <a:srgbClr val="CC0000"/>
                </a:solidFill>
              </a:defRPr>
            </a:pPr>
            <a:r>
              <a:t>⚠️ - How often is penetration testing conducted to identify vulnerabilities?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02336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b="1" sz="1600"/>
            </a:pPr>
            <a:r>
              <a:t>📊 Risk Level</a:t>
            </a:r>
          </a:p>
          <a:p>
            <a:pPr>
              <a:defRPr sz="1400">
                <a:solidFill>
                  <a:srgbClr val="323232"/>
                </a:solidFill>
              </a:defRPr>
            </a:pPr>
            <a:r>
              <a:t> 🟢 Low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200" b="1">
                <a:solidFill>
                  <a:srgbClr val="FFFFFF"/>
                </a:solidFill>
              </a:defRPr>
            </a:pPr>
            <a:r>
              <a:t>  Community &amp; UX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b="1" sz="1600"/>
            </a:pPr>
            <a:r>
              <a:t>✅ Summary Findings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The document does not provide an in-depth evaluation of the user-friendliness of the CryptoBazar Fund's platform...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Unfortunately, there isn't much information about the community around the CryptoBazar Fund project in the provided text...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Yes, according to the provided text, there is a mechanism for feedback and communication...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46888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b="1" sz="1600"/>
            </a:pPr>
            <a:r>
              <a:t>❌ Gaps &amp; Missing Information</a:t>
            </a:r>
          </a:p>
          <a:p>
            <a:pPr>
              <a:defRPr sz="1400">
                <a:solidFill>
                  <a:srgbClr val="CC0000"/>
                </a:solidFill>
              </a:defRPr>
            </a:pPr>
            <a:r>
              <a:t>⚠️ - Is the codebase open-source or proprietary?</a:t>
            </a:r>
          </a:p>
          <a:p>
            <a:pPr>
              <a:defRPr sz="1400">
                <a:solidFill>
                  <a:srgbClr val="CC0000"/>
                </a:solidFill>
              </a:defRPr>
            </a:pPr>
            <a:r>
              <a:t>⚠️ Are there any customer feedback mechanisms in place?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02336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b="1" sz="1600"/>
            </a:pPr>
            <a:r>
              <a:t>📊 Risk Level</a:t>
            </a:r>
          </a:p>
          <a:p>
            <a:pPr>
              <a:defRPr sz="1400">
                <a:solidFill>
                  <a:srgbClr val="323232"/>
                </a:solidFill>
              </a:defRPr>
            </a:pPr>
            <a:r>
              <a:t> 🟢 Low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200" b="1">
                <a:solidFill>
                  <a:srgbClr val="FFFFFF"/>
                </a:solidFill>
              </a:defRPr>
            </a:pPr>
            <a:r>
              <a:t>  Strategy &amp; Competitive Positioning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b="1" sz="1600"/>
            </a:pPr>
            <a:r>
              <a:t>✅ Summary Findings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After carefully reviewing the document, I've identified some potential pain points and areas for improvement:</a:t>
            </a:r>
            <a:br/>
            <a:br/>
            <a:r>
              <a:t>1...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According to the text, the company, CryptoBazar Fund, has a strong market position in the cryptocurrency and blockchain technology investment space...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The document doesn't explicitly mention specific competitors or market gaps, but it does provide some information that can be inferred:</a:t>
            </a:r>
            <a:br/>
            <a:br/>
            <a:r>
              <a:t>* The CryptoBazar Fund is positioning itsel...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46888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b="1" sz="1600"/>
            </a:pPr>
            <a:r>
              <a:t>❌ Gaps &amp; Missing Information</a:t>
            </a:r>
          </a:p>
          <a:p>
            <a:pPr>
              <a:defRPr sz="1400">
                <a:solidFill>
                  <a:srgbClr val="CC0000"/>
                </a:solidFill>
              </a:defRPr>
            </a:pPr>
            <a:r>
              <a:t>⚠️ Are there any hedging strategies used?</a:t>
            </a:r>
          </a:p>
          <a:p>
            <a:pPr>
              <a:defRPr sz="1400">
                <a:solidFill>
                  <a:srgbClr val="CC0000"/>
                </a:solidFill>
              </a:defRPr>
            </a:pPr>
            <a:r>
              <a:t>⚠️ - What market research methods are used to understand customer needs?</a:t>
            </a:r>
          </a:p>
          <a:p>
            <a:pPr>
              <a:defRPr sz="1400">
                <a:solidFill>
                  <a:srgbClr val="CC0000"/>
                </a:solidFill>
              </a:defRPr>
            </a:pPr>
            <a:r>
              <a:t>⚠️ How does the company measure customer satisfaction?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02336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b="1" sz="1600"/>
            </a:pPr>
            <a:r>
              <a:t>📊 Risk Level</a:t>
            </a:r>
          </a:p>
          <a:p>
            <a:pPr>
              <a:defRPr sz="1400">
                <a:solidFill>
                  <a:srgbClr val="323232"/>
                </a:solidFill>
              </a:defRPr>
            </a:pPr>
            <a:r>
              <a:t> 🟢 Low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200" b="1">
                <a:solidFill>
                  <a:srgbClr val="FFFFFF"/>
                </a:solidFill>
              </a:defRPr>
            </a:pPr>
            <a:r>
              <a:t>  Technology &amp; Infrastructure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b="1" sz="1600"/>
            </a:pPr>
            <a:r>
              <a:t>✅ Summary Findings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Based on the provided text, it appears that there is no explicit information about the primary funding sources for the Cryptobazar Fund...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According to the provided text, yes, there are plans for future scalability and growth...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No, there is no mention of energy-intensive mining methods in the provided text...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46888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b="1" sz="1600"/>
            </a:pPr>
            <a:r>
              <a:t>❌ Gaps &amp; Missing Information</a:t>
            </a:r>
          </a:p>
          <a:p>
            <a:pPr>
              <a:defRPr sz="1400">
                <a:solidFill>
                  <a:srgbClr val="CC0000"/>
                </a:solidFill>
              </a:defRPr>
            </a:pPr>
            <a:r>
              <a:t>⚠️ - How scalable is the technology infrastructure?</a:t>
            </a:r>
          </a:p>
          <a:p>
            <a:pPr>
              <a:defRPr sz="1400">
                <a:solidFill>
                  <a:srgbClr val="CC0000"/>
                </a:solidFill>
              </a:defRPr>
            </a:pPr>
            <a:r>
              <a:t>⚠️ Are there plans for upgrading infrastructure to meet growing demand?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02336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b="1" sz="1600"/>
            </a:pPr>
            <a:r>
              <a:t>📊 Risk Level</a:t>
            </a:r>
          </a:p>
          <a:p>
            <a:pPr>
              <a:defRPr sz="1400">
                <a:solidFill>
                  <a:srgbClr val="323232"/>
                </a:solidFill>
              </a:defRPr>
            </a:pPr>
            <a:r>
              <a:t> 🟢 Low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200" b="1">
                <a:solidFill>
                  <a:srgbClr val="FFFFFF"/>
                </a:solidFill>
              </a:defRPr>
            </a:pPr>
            <a:r>
              <a:t>  ESG &amp; Sustainability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b="1" sz="1600"/>
            </a:pPr>
            <a:r>
              <a:t>✅ Summary Findings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Based on the provided document, it appears that the revenue diversification is not explicitly discussed...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The CryptoBazar Fund contributes to the overall cryptocurrency ecosystem in several ways:</a:t>
            </a:r>
            <a:br/>
            <a:br/>
            <a:r>
              <a:t>1...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After reviewing the provided document, I found that there is a Risk Warning Notice section that mentions potential risks and liabilities associated with investing in the blockchain...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46888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b="1" sz="1600"/>
            </a:pPr>
            <a:r>
              <a:t>❌ Gaps &amp; Missing Information</a:t>
            </a:r>
          </a:p>
          <a:p>
            <a:pPr>
              <a:defRPr sz="1400">
                <a:solidFill>
                  <a:srgbClr val="CC0000"/>
                </a:solidFill>
              </a:defRPr>
            </a:pPr>
            <a:r>
              <a:t>⚠️ Are there initiatives to reduce energy consumption?</a:t>
            </a:r>
          </a:p>
          <a:p>
            <a:pPr>
              <a:defRPr sz="1400">
                <a:solidFill>
                  <a:srgbClr val="CC0000"/>
                </a:solidFill>
              </a:defRPr>
            </a:pPr>
            <a:r>
              <a:t>⚠️ - Are there any sustainability practices or policies in place?</a:t>
            </a:r>
          </a:p>
          <a:p>
            <a:pPr>
              <a:defRPr sz="1400">
                <a:solidFill>
                  <a:srgbClr val="CC0000"/>
                </a:solidFill>
              </a:defRPr>
            </a:pPr>
            <a:r>
              <a:t>⚠️ How does the company address environmental concerns?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02336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b="1" sz="1600"/>
            </a:pPr>
            <a:r>
              <a:t>📊 Risk Level</a:t>
            </a:r>
          </a:p>
          <a:p>
            <a:pPr>
              <a:defRPr sz="1400">
                <a:solidFill>
                  <a:srgbClr val="323232"/>
                </a:solidFill>
              </a:defRPr>
            </a:pPr>
            <a:r>
              <a:t> 🟢 Low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1. Management Summary</a:t>
            </a:r>
          </a:p>
          <a:p>
            <a:pPr>
              <a:defRPr sz="1600"/>
            </a:pPr>
            <a:r>
              <a:t>2. Corporate Structure and Ownership</a:t>
            </a:r>
          </a:p>
          <a:p>
            <a:pPr>
              <a:defRPr sz="1600"/>
            </a:pPr>
            <a:r>
              <a:t>3. Financial</a:t>
            </a:r>
          </a:p>
          <a:p>
            <a:pPr>
              <a:defRPr sz="1600"/>
            </a:pPr>
            <a:r>
              <a:t>4. Business Plan</a:t>
            </a:r>
          </a:p>
          <a:p>
            <a:pPr>
              <a:defRPr sz="1600"/>
            </a:pPr>
            <a:r>
              <a:t>5. Sales and Marketing</a:t>
            </a:r>
          </a:p>
          <a:p>
            <a:pPr>
              <a:defRPr sz="1600"/>
            </a:pPr>
            <a:r>
              <a:t>6. Assets</a:t>
            </a:r>
          </a:p>
          <a:p>
            <a:pPr>
              <a:defRPr sz="1600"/>
            </a:pPr>
            <a:r>
              <a:t>7. Management and Staff</a:t>
            </a:r>
          </a:p>
          <a:p>
            <a:pPr>
              <a:defRPr sz="1600"/>
            </a:pPr>
            <a:r>
              <a:t>8. Operations</a:t>
            </a:r>
          </a:p>
          <a:p>
            <a:pPr>
              <a:defRPr sz="1600"/>
            </a:pPr>
            <a:r>
              <a:t>9. Risks</a:t>
            </a:r>
          </a:p>
          <a:p>
            <a:pPr>
              <a:defRPr sz="1600"/>
            </a:pPr>
            <a:r>
              <a:t>10. Other Observations</a:t>
            </a:r>
          </a:p>
          <a:p>
            <a:pPr>
              <a:defRPr sz="1600"/>
            </a:pPr>
            <a:r>
              <a:t>11. Recommendations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200" b="1">
                <a:solidFill>
                  <a:srgbClr val="FFFFFF"/>
                </a:solidFill>
              </a:defRPr>
            </a:pPr>
            <a:r>
              <a:t>  Legal &amp; Regulatory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b="1" sz="1600"/>
            </a:pPr>
            <a:r>
              <a:t>✅ Summary Findings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According to the provided document, the CryptoBazar Fund is a venture fund that invests in blockchain technology and cryptocurrencies...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After reviewing the provided text, I did not find any information about significant changes in the legal structure of CryptoBazar Fund over time...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According to the provided text, it appears that there is no explicit mention of sanctions restrictions or transaction monitoring requirements...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46888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b="1" sz="1600"/>
            </a:pPr>
            <a:r>
              <a:t>❌ Gaps &amp; Missing Information</a:t>
            </a:r>
          </a:p>
          <a:p>
            <a:pPr>
              <a:defRPr sz="1400">
                <a:solidFill>
                  <a:srgbClr val="CC0000"/>
                </a:solidFill>
              </a:defRPr>
            </a:pPr>
            <a:r>
              <a:t>⚠️ Are all necessary licenses and permits in place?</a:t>
            </a:r>
          </a:p>
          <a:p>
            <a:pPr>
              <a:defRPr sz="1400">
                <a:solidFill>
                  <a:srgbClr val="CC0000"/>
                </a:solidFill>
              </a:defRPr>
            </a:pPr>
            <a:r>
              <a:t>⚠️ What are the terms and conditions of the insurance policy?</a:t>
            </a:r>
          </a:p>
          <a:p>
            <a:pPr>
              <a:defRPr sz="1400">
                <a:solidFill>
                  <a:srgbClr val="CC0000"/>
                </a:solidFill>
              </a:defRPr>
            </a:pPr>
            <a:r>
              <a:t>⚠️ Are there any pending applications or approvals?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02336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b="1" sz="1600"/>
            </a:pPr>
            <a:r>
              <a:t>📊 Risk Level</a:t>
            </a:r>
          </a:p>
          <a:p>
            <a:pPr>
              <a:defRPr sz="1400">
                <a:solidFill>
                  <a:srgbClr val="323232"/>
                </a:solidFill>
              </a:defRPr>
            </a:pPr>
            <a:r>
              <a:t> 🟢 Low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200" b="1">
                <a:solidFill>
                  <a:srgbClr val="FFFFFF"/>
                </a:solidFill>
              </a:defRPr>
            </a:pPr>
            <a:r>
              <a:t>  Tokenomics &amp; Trading Integrity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b="1" sz="1600"/>
            </a:pPr>
            <a:r>
              <a:t>✅ Summary Findings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Based on the provided documentation, it appears that the CryptoBazar Fund has not explicitly stated its compliance with relevant securities and commodities laws...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The text does not explicitly state whether valuations are consistent with market standards...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Unfortunately, there is no information in the provided text that directly addresses how the company ensures compliance with any specific standards...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46888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b="1" sz="1600"/>
            </a:pPr>
            <a:r>
              <a:t>❌ Gaps &amp; Missing Information</a:t>
            </a:r>
          </a:p>
          <a:p>
            <a:pPr>
              <a:defRPr sz="1400">
                <a:solidFill>
                  <a:srgbClr val="CC0000"/>
                </a:solidFill>
              </a:defRPr>
            </a:pPr>
            <a:r>
              <a:t>⚠️ Are there any trade surveillance mechanisms to prevent market manipulation?</a:t>
            </a:r>
          </a:p>
          <a:p>
            <a:pPr>
              <a:defRPr sz="1400">
                <a:solidFill>
                  <a:srgbClr val="CC0000"/>
                </a:solidFill>
              </a:defRPr>
            </a:pPr>
            <a:r>
              <a:t>⚠️ - How often are code reviews conducted to ensure quality and security?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02336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b="1" sz="1600"/>
            </a:pPr>
            <a:r>
              <a:t>📊 Risk Level</a:t>
            </a:r>
          </a:p>
          <a:p>
            <a:pPr>
              <a:defRPr sz="1400">
                <a:solidFill>
                  <a:srgbClr val="323232"/>
                </a:solidFill>
              </a:defRPr>
            </a:pPr>
            <a:r>
              <a:t> 🟢 Low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200" b="1">
                <a:solidFill>
                  <a:srgbClr val="FFFFFF"/>
                </a:solidFill>
              </a:defRPr>
            </a:pPr>
            <a:r>
              <a:t>  AML / KYC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b="1" sz="1600"/>
            </a:pPr>
            <a:r>
              <a:t>✅ Summary Findings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The provided text does not mention specific Anti-Money Laundering (AML) policies and procedures...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46888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b="1" sz="1600"/>
            </a:pPr>
            <a:r>
              <a:t>❌ Gaps &amp; Missing Information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02336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b="1" sz="1600"/>
            </a:pPr>
            <a:r>
              <a:t>📊 Risk Level</a:t>
            </a:r>
          </a:p>
          <a:p>
            <a:pPr>
              <a:defRPr sz="1400">
                <a:solidFill>
                  <a:srgbClr val="323232"/>
                </a:solidFill>
              </a:defRPr>
            </a:pPr>
            <a:r>
              <a:t> 🟢 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200" b="1">
                <a:solidFill>
                  <a:srgbClr val="FFFFFF"/>
                </a:solidFill>
              </a:defRPr>
            </a:pPr>
            <a:r>
              <a:t>  IP &amp; Contracts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b="1" sz="1600"/>
            </a:pPr>
            <a:r>
              <a:t>✅ Summary Findings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Based on the provided text, there is no information about the company owning any Intellectual Property (IP) assets...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After reviewing the provided text, I did not find any specific information about intellectual property (IP) infringement issues...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The text does not explicitly mention whether smart contracts are audited for vulnerabilities...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46888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b="1" sz="1600"/>
            </a:pPr>
            <a:r>
              <a:t>❌ Gaps &amp; Missing Information</a:t>
            </a:r>
          </a:p>
          <a:p>
            <a:pPr>
              <a:defRPr sz="1400">
                <a:solidFill>
                  <a:srgbClr val="CC0000"/>
                </a:solidFill>
              </a:defRPr>
            </a:pPr>
            <a:r>
              <a:t>⚠️ How are IP rights allocated among stakeholders?</a:t>
            </a:r>
          </a:p>
          <a:p>
            <a:pPr>
              <a:defRPr sz="1400">
                <a:solidFill>
                  <a:srgbClr val="CC0000"/>
                </a:solidFill>
              </a:defRPr>
            </a:pPr>
            <a:r>
              <a:t>⚠️ - What are the key terms of major contracts with partners or suppliers?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02336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b="1" sz="1600"/>
            </a:pPr>
            <a:r>
              <a:t>📊 Risk Level</a:t>
            </a:r>
          </a:p>
          <a:p>
            <a:pPr>
              <a:defRPr sz="1400">
                <a:solidFill>
                  <a:srgbClr val="323232"/>
                </a:solidFill>
              </a:defRPr>
            </a:pPr>
            <a:r>
              <a:t> 🟢 Low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200" b="1">
                <a:solidFill>
                  <a:srgbClr val="FFFFFF"/>
                </a:solidFill>
              </a:defRPr>
            </a:pPr>
            <a:r>
              <a:t>  Financial Health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b="1" sz="1600"/>
            </a:pPr>
            <a:r>
              <a:t>✅ Summary Findings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Based on the provided text, there is no specific mention of "disputes" that could lead to potential financial exposures...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The answer is not explicitly mentioned in the provided text...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The document provided does not contain comprehensive financial information about the company's financial health...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46888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b="1" sz="1600"/>
            </a:pPr>
            <a:r>
              <a:t>❌ Gaps &amp; Missing Information</a:t>
            </a:r>
          </a:p>
          <a:p>
            <a:pPr>
              <a:defRPr sz="1400">
                <a:solidFill>
                  <a:srgbClr val="CC0000"/>
                </a:solidFill>
              </a:defRPr>
            </a:pPr>
            <a:r>
              <a:t>⚠️ Are there any tax disputes or pending issues?</a:t>
            </a:r>
          </a:p>
          <a:p>
            <a:pPr>
              <a:defRPr sz="1400">
                <a:solidFill>
                  <a:srgbClr val="CC0000"/>
                </a:solidFill>
              </a:defRPr>
            </a:pPr>
            <a:r>
              <a:t>⚠️ Are financial statements audited annually?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02336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b="1" sz="1600"/>
            </a:pPr>
            <a:r>
              <a:t>📊 Risk Level</a:t>
            </a:r>
          </a:p>
          <a:p>
            <a:pPr>
              <a:defRPr sz="1400">
                <a:solidFill>
                  <a:srgbClr val="323232"/>
                </a:solidFill>
              </a:defRPr>
            </a:pPr>
            <a:r>
              <a:t> 🟢 Low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200" b="1">
                <a:solidFill>
                  <a:srgbClr val="FFFFFF"/>
                </a:solidFill>
              </a:defRPr>
            </a:pPr>
            <a:r>
              <a:t>  Custody &amp; Asset Security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b="1" sz="1600"/>
            </a:pPr>
            <a:r>
              <a:t>✅ Summary Findings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The document doesn't explicitly mention how digital assets are stored and secured...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Unfortunately, I do not see a mention of multi-signature wallets in the provided text...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Unfortunately, I do not see any specific information on how the CryptoBazar Fund verifies asset ownership...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46888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b="1" sz="1600"/>
            </a:pPr>
            <a:r>
              <a:t>❌ Gaps &amp; Missing Information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02336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b="1" sz="1600"/>
            </a:pPr>
            <a:r>
              <a:t>📊 Risk Level</a:t>
            </a:r>
          </a:p>
          <a:p>
            <a:pPr>
              <a:defRPr sz="1400">
                <a:solidFill>
                  <a:srgbClr val="323232"/>
                </a:solidFill>
              </a:defRPr>
            </a:pPr>
            <a:r>
              <a:t> 🟢 Low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200" b="1">
                <a:solidFill>
                  <a:srgbClr val="FFFFFF"/>
                </a:solidFill>
              </a:defRPr>
            </a:pPr>
            <a:r>
              <a:t>  Governance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b="1" sz="1600"/>
            </a:pPr>
            <a:r>
              <a:t>✅ Summary Findings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After analyzing the provided text, I did not find any explicit mentions of potential conflicts of interest among stakeholders...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Yes, according to the text, there is information about the following people involved in the Cryptobazar Fund:</a:t>
            </a:r>
            <a:br/>
            <a:br/>
            <a:r>
              <a:t>* Managing Partners: They are responsible for carrying out deals and ...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Based on the provided document, it appears that the governance structure of the Cryptobazar Fund is as follows:</a:t>
            </a:r>
            <a:br/>
            <a:br/>
            <a:r>
              <a:t>* **Managing Partners**: They are responsible for carrying out deal...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46888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b="1" sz="1600"/>
            </a:pPr>
            <a:r>
              <a:t>❌ Gaps &amp; Missing Information</a:t>
            </a:r>
          </a:p>
          <a:p>
            <a:pPr>
              <a:defRPr sz="1400">
                <a:solidFill>
                  <a:srgbClr val="CC0000"/>
                </a:solidFill>
              </a:defRPr>
            </a:pPr>
            <a:r>
              <a:t>⚠️ Are there any plans for future funding rounds?</a:t>
            </a:r>
          </a:p>
          <a:p>
            <a:pPr>
              <a:defRPr sz="1400">
                <a:solidFill>
                  <a:srgbClr val="CC0000"/>
                </a:solidFill>
              </a:defRPr>
            </a:pPr>
            <a:r>
              <a:t>⚠️ Are there any budgeting processes in place?</a:t>
            </a:r>
          </a:p>
          <a:p>
            <a:pPr>
              <a:defRPr sz="1400">
                <a:solidFill>
                  <a:srgbClr val="CC0000"/>
                </a:solidFill>
              </a:defRPr>
            </a:pPr>
            <a:r>
              <a:t>⚠️ - Who are the company's auditors and accountants?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02336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b="1" sz="1600"/>
            </a:pPr>
            <a:r>
              <a:t>📊 Risk Level</a:t>
            </a:r>
          </a:p>
          <a:p>
            <a:pPr>
              <a:defRPr sz="1400">
                <a:solidFill>
                  <a:srgbClr val="323232"/>
                </a:solidFill>
              </a:defRPr>
            </a:pPr>
            <a:r>
              <a:t> 🟢 Low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