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0972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Findings vs Issues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Findings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Governance</c:v>
                </c:pt>
                <c:pt idx="7">
                  <c:v>IP &amp; Contracts</c:v>
                </c:pt>
                <c:pt idx="8">
                  <c:v>Legal &amp; Regulatory</c:v>
                </c:pt>
                <c:pt idx="9">
                  <c:v>Risk Management</c:v>
                </c:pt>
                <c:pt idx="10">
                  <c:v>Strategy &amp; Competitive Positioning</c:v>
                </c:pt>
                <c:pt idx="11">
                  <c:v>Technology &amp; Infrastructure</c:v>
                </c:pt>
                <c:pt idx="12">
                  <c:v>Tokenomics &amp; Trading Integrity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6</c:v>
                </c:pt>
                <c:pt idx="2">
                  <c:v>6</c:v>
                </c:pt>
                <c:pt idx="3">
                  <c:v>13</c:v>
                </c:pt>
                <c:pt idx="4">
                  <c:v>17</c:v>
                </c:pt>
                <c:pt idx="5">
                  <c:v>7</c:v>
                </c:pt>
                <c:pt idx="6">
                  <c:v>22</c:v>
                </c:pt>
                <c:pt idx="7">
                  <c:v>10</c:v>
                </c:pt>
                <c:pt idx="8">
                  <c:v>17</c:v>
                </c:pt>
                <c:pt idx="9">
                  <c:v>16</c:v>
                </c:pt>
                <c:pt idx="10">
                  <c:v>24</c:v>
                </c:pt>
                <c:pt idx="11">
                  <c:v>8</c:v>
                </c:pt>
                <c:pt idx="12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Issues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Governance</c:v>
                </c:pt>
                <c:pt idx="7">
                  <c:v>IP &amp; Contracts</c:v>
                </c:pt>
                <c:pt idx="8">
                  <c:v>Legal &amp; Regulatory</c:v>
                </c:pt>
                <c:pt idx="9">
                  <c:v>Risk Management</c:v>
                </c:pt>
                <c:pt idx="10">
                  <c:v>Strategy &amp; Competitive Positioning</c:v>
                </c:pt>
                <c:pt idx="11">
                  <c:v>Technology &amp; Infrastructure</c:v>
                </c:pt>
                <c:pt idx="12">
                  <c:v>Tokenomics &amp; Trading Integrity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9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5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00FF99"/>
                </a:solidFill>
                <a:latin typeface="Montserrat"/>
              </a:defRPr>
            </a:pPr>
            <a:r>
              <a:t>Due Diligence Risk Assessment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  <a:latin typeface="Montserrat"/>
              </a:defRPr>
            </a:pPr>
            <a:r>
              <a:t>Prepared by DueXpert AI | 2025-04-25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9.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provided in the document about how the company promotes sustainability within its ecosystem.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 you provided doesn't mention anything about the company's supply chain management practices related to sustainability.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audits being conducted to ensure compliance with sustainability standards.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No, there is no mention of the company publishing sustainability reports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information about an environmental impact assessment being conducted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any plans to reduce environmental impact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how the company engages stakeholders on sustainability issues.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"sustainability initiatives"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10.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"sustainability standards" in the provided text.</a:t>
            </a:r>
          </a:p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Outstanding Issues: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Insufficient detail on are there any initiatives to reduce this footprint?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Financial Health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11. Financial Health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Analyze financial statements and health indicators.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specific mention of "disputes" that could lead to potential financial exposures.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answer is not explicitly mentioned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provided does not contain comprehensive financial information about the company's financial health.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tax disputes or pending issues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how frequently financial reports are published.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i don't see any cash flow projections mentioned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annual auditing of financial statements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12.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After analyzing the provided text, i did not find any explicit mentions of potential conflicts of interest among stakeholders.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text, the managing partners have decision-making power in the fund.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text, the major stakeholders in the cryptobazar fund are: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in the provided text about the details of past funding rounds for the cryptobazar fund.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specific plans for future funding rounds in the provided document.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in the provided text that the reports are audited by external firms.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13.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does not explicitly mention a "board of directors".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text, resolutions to take on new managing partners are passed by unanimous decision of co-investors.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explicit information about checks and balances within the management structure of the cryptobazar fund.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does not specifically mention "major shareholders" but rather mentions "co-investors".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text, there is no mention of voting agreements or restrictions.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document, here is how the company engages with stakeholders:</a:t>
            </a:r>
            <a:br/>
            <a:br/>
            <a:r>
              <a:t>**investors:**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 does not explicitly state who conducts the reviews mentioned in the documents provided.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explicit mention of a budgeting process in the provided document.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14.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information in the provided text about the company's auditors and accountants.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document does not explicitly outline the governance policies for the board of directors.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 board of directors or independent directors in the provided document.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shareholder agreements or voting trusts in the provided document.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 succession plan for key executives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does not explicitly mention how the company ensures continuity in leadership.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IP &amp; Contracts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15. IP &amp; Contracts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intellectual property and contract integrity.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information about the company owning any intellectual property (ip) assets.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specific information about intellectual property (ip) infringement issues.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ip (intellectual property) rights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whether smart contracts are audited for vulnerabilities.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No, there is no mention in the provided text that the company contributes to open-source projects.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specific information provided about the major contracts with partners or suppliers in the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Yes, there are potential liabilities from these contracts.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in the provided text about how the company handles disputes with customers or partners.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IP &amp; Contracts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16. IP &amp; Contracts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intellectual property and contract integrity.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documentation, the potential exit options for investments in the cryptobazar fund's portfolio are not explicitly mentioned.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text, the "terms and definitions" section outlines the key terms related to the cryptobazar 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17.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document, the cryptobazar fund is a venture fund that invests in blockchain technology and cryptocurrencies.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information about significant changes in the legal structure of cryptobazar fund over time.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explicit mention of whether all necessary licenses and permits are in place.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text, it appears that there is no explicit mention of sanctions restrictions or transaction monitoring requirements.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No, i don't see any information about ongoing or past legal disputes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text, the understanding of the current regulatory environment is not explicitly stated.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how cryptobazar fund ensures compliance with international laws and regulations.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document, there is a risk warning notice that mentions that co-investors acknowledge and agree that investing in the blockchain technology and administration of a portfolio of cryptocurrencies and tokens entails high risks.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18.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provided about the tax obligations of the cryptobazar fund in different jurisdictions.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explicit information about whether all necessary regulatory filings are up-to-date.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an insurance policy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text, there is no explicit mention of country-specific restrictions on operations.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clear answer to this question based on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"pending applications" or "approvals"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No, there is no mention of arbitration or mediation processes being in place.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an insurance policy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Executive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Montserrat"/>
              </a:defRPr>
            </a:pPr>
            <a:r>
              <a:t>Overview of Key Findings: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AML / KYC: 1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Community &amp; UX: 6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Custody &amp; Asset Security: 6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Cybersecurity &amp; Data Privacy: 13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ESG &amp; Sustainability: 17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Financial Health: 7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Governance: 22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IP &amp; Contracts: 10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Legal &amp; Regulatory: 17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Risk Management: 16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Strategy &amp; Competitive Positioning: 24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Technology &amp; Infrastructure: 8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Tokenomics &amp; Trading Integrity: 5 findings, 0 issues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097280"/>
          <a:ext cx="36576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19.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text, it appears that the strategies outlined by cryptobazar fund may not be fully compliant with all applicable laws.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20. Risk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"conflicts"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document, there is no explicit mention of specific risk management strategies for market volatility.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i don't see any information about a business continuity plan being mentioned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provided does not explicitly discuss how the company ensures operational resilience.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text, the company manages revenue volatility by:</a:t>
            </a:r>
            <a:br/>
            <a:br/>
            <a:r>
              <a:t>* charging a performance fee only when the cbt price exceeds the hurdle rate.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major expense categories for the company appear to be:</a:t>
            </a:r>
            <a:br/>
            <a:br/>
            <a:r>
              <a:t>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21. Risk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 does not specifically mention "supply chain" risks.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supply chain disruptions or contingency plans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anything about business interruption insurance.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backups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doesn't provide specific details on how the company manages its cash flow.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document, there is no explicit mention of specific tax planning strategies to minimize liabilities.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No, there is no mention of market research reports being available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Yes, according to the provided document, there are exit strategies for investors or stakeholders.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22.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text, the company, cryptobazar fund, has a strong market position in the cryptocurrency and blockchain technology investment space.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digital strategy is not explicitly aligned with the business goals.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specific hedging strategies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the criteria for hiring personnel in critical roles.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document, it appears that the cryptobazar fund does not explicitly state that their revenues are diversified across different markets or products.</a:t>
            </a:r>
            <a:br/>
            <a:br/>
            <a:r>
              <a:t>however, the fund's investment strategy suggests that they invest in a portfolio of projects launching icos, which implies that they may have exposure to various sectors and industries.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the main competitors in the market.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23.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cryptobazar fund differentiates itself from competitors by entering projects before they launch icos.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market research methods being used to understand customer needs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document, here are the short-term and long-term growth strategies identified:</a:t>
            </a:r>
            <a:br/>
            <a:br/>
            <a:r>
              <a:t>**short-term growth strategy:**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outlines various investment strategies employed by the cryptobazar fund.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text, yes, there are strategic partnerships or collaborations mentioned:</a:t>
            </a:r>
            <a:br/>
            <a:br/>
            <a:r>
              <a:t>* the text mentions that "cryptobazar is a platform that allows projects to attract investment through blockchain and issue cryptocurrency; and allows investors to get access to strong projects and grow their investments"</a:t>
            </a:r>
            <a:br/>
            <a:r>
              <a:t>* however, it does not specify any particular partnership or collaboration.</a:t>
            </a:r>
            <a:br/>
            <a:br/>
            <a:r>
              <a:t>it seems that the text is more focused on describing the features of cryptobazar fund and its business model rather than listing specific partnerships.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partnerships mentioned in the text are not explicitly stated as "partnerships" but rather as "co-investors".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i couldn't find any information on the managing partners' backgrounds and expertise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"customer satisfaction"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24.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document, the cryptobazar fund's financial planning strategies include: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market analysis tools being used to understand customer needs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 doesn't mention how the company analyzes its competitors.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Yes, according to the text, the cryptobazar fund has several strategies to stay competitive in the market: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document, several metrics are mentioned as being used to measure growth and success: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 appears to be a whitepaper or investment prospectus for the cryptobazar fund.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 "compensation structure for executives"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Yes, according to the document, there is a performance-based incentive in the form of a "performance fee" that the fund deducts from its profits at the "hurdle rate", which is the cbt price at which the fund deducted its last performance fee.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Technology &amp; Infrastructure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25. Technology &amp; Infrastructure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technological scalability and reliability.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text, it appears that there is no explicit information about the primary funding sources for the cryptobazar fund.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text, yes, there are plans for future scalability and growth.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No, there is no mention of energy-intensive mining methods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project is likely a decentralized one.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text, the following technologies are mentioned: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does not specifically address the scalability and security of blockchain technology.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provided about the security measures taken by cryptobazar fund to secure their infrastructure.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the scalability of the technology infrastructure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Tokenomics &amp; Trading Integrity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26. Tokenomics &amp; Trading Integrity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token economics and trading transparency.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documentation, it appears that the cryptobazar fund has not explicitly stated its compliance with relevant securities and commodities laws.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in the provided text of specific trade surveillance mechanisms to prevent market manipulation.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text does not explicitly state whether valuations are consistent with market standards.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code reviews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in the provided text that directly addresses how the company ensures compliance with any specific standards.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Table of 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600">
                <a:solidFill>
                  <a:srgbClr val="FFFFFF"/>
                </a:solidFill>
                <a:latin typeface="Montserrat"/>
              </a:rPr>
              <a:t>• AML / KYC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Community &amp; UX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Custody &amp; Asset Security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Cybersecurity &amp; Data Privacy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ESG &amp; Sustainability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Financial Health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Governance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IP &amp; Contracts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Legal &amp; Regulatory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Risk Management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Strategy &amp; Competitive Positioning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Technology &amp; Infrastructure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Tokenomics &amp; Trading Integrity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AML / KYC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3. AML / KYC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robust Anti-Money Laundering and Know Your Customer compliance.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specific anti-money laundering (aml) policies and procedures.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Community &amp; UX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4. Community &amp; 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user engagement, usability, and community transparency.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 codebase being open-source or proprietary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does not provide an in-depth evaluation of the user-friendliness of the cryptobazar fund's platform.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isn't much information about the community around the cryptobazar fund project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 specific customer feedback mechanism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Yes, according to the provided text, there is a mechanism for feedback and communication.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text, there is no information about specific customer support mechanisms being in place.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Custody &amp; Asset Security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5. Custody &amp; Asset 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asset storage and custody security mechanisms.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how digital assets are stored and secured.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i do not see a mention of multi-signature wallets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i do not see any specific information on how the cryptobazar fund verifies asset ownership.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document, digital assets are valued in two ways: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insurance coverage for digital assets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6. Cybersecurity &amp; Data Privacy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 text does not mention a specific blockchain technology being used by the cryptobazar fund.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i don't see any specific information regarding cybersecurity measures mentioned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i couldn't find any information in the provided text that directly answers your question about whether two-factor authentication and end-to-end encryption are used.</a:t>
            </a:r>
            <a:br/>
            <a:br/>
            <a:r>
              <a:t>however, the provided text is a comprehensive document outlining the terms and conditions of the cryptobazar fund.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how the company handles user data privacy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 specific data protection policy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background checks being conducted on employees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penetration testing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i do not see any information about "tests" being conducted by the cryptobazar 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7. Cybersecurity &amp; Data Privacy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api security in the provided documents.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api security protocols in the provided documents.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intrusion detection systems or firewalls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Unfortunately, the provided text does not mention anything about data backup and recovery processes.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answer is not explicitly stated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8.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revenue diversification is not explicitly discussed.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initiatives to reduce energy consumption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sustainability practices or policies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environmental concerns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 cryptobazar fund contributes to the overall cryptocurrency ecosystem in several ways: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specific information about cost-saving initiatives in the provided text.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There is no mention of the company's operations having a significant impact on the environment in terms of carbon footprint.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After reviewing the provided document, i found that there is a risk warning notice section that mentions potential risks and liabilities associated with investing in the blockchain technology and cryptocurrency market.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