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Risk Scores by Topic (0-100)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Sheet1!$A$2:$A$15</c:f>
              <c:strCache>
                <c:ptCount val="14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Future Outlook</c:v>
                </c:pt>
                <c:pt idx="7">
                  <c:v>Governance</c:v>
                </c:pt>
                <c:pt idx="8">
                  <c:v>IP &amp; Contracts</c:v>
                </c:pt>
                <c:pt idx="9">
                  <c:v>Legal &amp; Regulatory</c:v>
                </c:pt>
                <c:pt idx="10">
                  <c:v>Risk Management</c:v>
                </c:pt>
                <c:pt idx="11">
                  <c:v>Strategy &amp; Competitive Positioning</c:v>
                </c:pt>
                <c:pt idx="12">
                  <c:v>Technology &amp; Infrastructure</c:v>
                </c:pt>
                <c:pt idx="13">
                  <c:v>Tokenomics &amp; Trading Integrity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100</c:v>
                </c:pt>
                <c:pt idx="1">
                  <c:v>25.2</c:v>
                </c:pt>
                <c:pt idx="2">
                  <c:v>50.0</c:v>
                </c:pt>
                <c:pt idx="3">
                  <c:v>30.000000000000004</c:v>
                </c:pt>
                <c:pt idx="4">
                  <c:v>8.066666666666666</c:v>
                </c:pt>
                <c:pt idx="5">
                  <c:v>24.0</c:v>
                </c:pt>
                <c:pt idx="6">
                  <c:v>9.6</c:v>
                </c:pt>
                <c:pt idx="7">
                  <c:v>43.199999999999996</c:v>
                </c:pt>
                <c:pt idx="8">
                  <c:v>14.399999999999999</c:v>
                </c:pt>
                <c:pt idx="9">
                  <c:v>62.5</c:v>
                </c:pt>
                <c:pt idx="10">
                  <c:v>18.211764705882356</c:v>
                </c:pt>
                <c:pt idx="11">
                  <c:v>10.0</c:v>
                </c:pt>
                <c:pt idx="12">
                  <c:v>15.2</c:v>
                </c:pt>
                <c:pt idx="13">
                  <c:v>22.5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365FC7"/>
                </a:solidFill>
                <a:latin typeface="Montserrat"/>
              </a:defRPr>
            </a:pPr>
            <a:r>
              <a:t>the CryptoBazar Due Diligence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Montserrat"/>
              </a:defRPr>
            </a:pPr>
            <a:r>
              <a:t>Prepared by DueXpert AI | 2025-05-16</a:t>
            </a:r>
          </a:p>
        </p:txBody>
      </p:sp>
      <p:pic>
        <p:nvPicPr>
          <p:cNvPr id="4" name="Picture 3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5" name="Picture 4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65FC7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2. Key Summary and Findings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3. Issues Faced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4. Risk Scoring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5. Risk Visualization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6.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Key Findings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2. Key Summary and Findings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097280"/>
            <a:ext cx="91440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AML / KYC: The provided text does not mention specific anti-money laundering (aml) policies and procedures.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Community &amp; UX: There is no mention of a codebase being open-source or proprietary in the provided text.; The document does not provide an in-depth evaluation of the user-friendliness of the cryptobazar fund's platform.; Unfortunately, there isn't much information about the community around the cryptobazar fund project in the provided text....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Custody &amp; Asset Security: The document doesn't explicitly mention how digital assets are stored and secured.; Unfortunately, i do not see a mention of multi-signature wallets in the provided text.; Unfortunately, i do not see any specific information on how the cryptobazar fund verifies asset ownership....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Cybersecurity &amp; Data Privacy: Unfortunately, the text does not mention a specific blockchain technology being used by the cryptobazar fund.; Unfortunately, i don't see any specific information regarding cybersecurity measures mentioned in the provided text.; Unfortunately, i couldn't find any information in the provided text that directly answers your question about whether two-factor authentication and end-to-end encryption are used.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however, the provided text is a comprehensive document outlining the terms and conditions of the cryptobazar fund....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ESG &amp; Sustainability: Based on the provided document, it appears that the revenue diversification is not explicitly discussed.; There is no mention of initiatives to reduce energy consumption in the provided text.; There is no mention of sustainability practices or policies in the provided text....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Financial Health: Based on the provided text, there is no specific mention of "disputes" that could lead to potential financial exposures.; The answer is not explicitly mentioned in the provided text.; The document provided does not contain comprehensive financial information about the company's financial health....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Governance: After analyzing the provided text, i did not find any explicit mentions of potential conflicts of interest among stakeholders.; Yes, according to the text, there is information about the following people involved in the cryptobazar fund: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* managing partners: they are responsible for carrying out deals and transactions with assets, and making decisions on behalf of the co-investors.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* co-investors (also referred to as investors): these are individuals who have invested in the fund and share in its risks and potential returns.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however, there is no mention of "developers" being specifically engaged.; Based on the provided document, it appears that the governance structure of the cryptobazar fund is as follows: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* **managing partners**: they are responsible for carrying out deals and transactions with assets without the instruction or consent of co-investors....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IP &amp; Contracts: Based on the provided text, there is no information about the company owning any intellectual property (ip) assets.; After reviewing the provided text, i did not find any specific information about intellectual property (ip) infringement issues.; There is no mention of ip (intellectual property) rights in the provided text....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Legal &amp; Regulatory: The provided document, the cryptobazar fund is a venture fund that invests in blockchain technology and cryptocurrencies.; After reviewing the provided text, i did not find any information about significant changes in the legal structure of cryptobazar fund over time.; There is no explicit mention of whether all necessary licenses and permits are in place....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Risk Management: There is no mention of "conflicts" in the provided text.; Yes, according to the risk warning notice, there is a mention of "actions of state bodies or trading platforms that regulate russian and international securities market" as one of the risks that co-investors assume.; A thorough review!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based on the provided document, here are some potential concerns and questions: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1....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Issues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3. Issues Faced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097280"/>
            <a:ext cx="91440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ESG &amp; Sustainability: Are there any initiatives to reduce this footprint?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ESG &amp; Sustainability: Negative response for 'Are there any initiatives to reduce this footprint...'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Risk Management: - What training programs are in place for employees handling sensitive operations?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Risk Management: Negative response for '- What training programs are in place for employee...'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Technology &amp; Infrastructure: Are there plans for upgrading infrastructure to meet growing demand?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Technology &amp; Infrastructure: Negative response for 'Are there plans for upgrading infrastructure to me...'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Risk Scoring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4. Risk Scoring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097280"/>
            <a:ext cx="91440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Risk Scores by Category: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AML / KYC: 100.0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Community &amp; UX: 25.2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Custody &amp; Asset Security: 50.0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Cybersecurity &amp; Data Privacy: 30.0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ESG &amp; Sustainability: 8.1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Financial Health: 24.0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Future Outlook: 9.6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Governance: 43.2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IP &amp; Contracts: 14.4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Legal &amp; Regulatory: 62.5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Risk Management: 18.2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Strategy &amp; Competitive Positioning: 10.0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Technology &amp; Infrastructure: 15.2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Tokenomics &amp; Trading Integrity: 22.5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Summary: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Total Topics: 14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High Risk (&gt;=60): 2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Medium Risk (30-60): 3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Low Risk (&lt;30): 9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Avg Risk Score: 30.9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Critical Gaps: AML / KYC,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Risk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5. Risk Visualization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731520" y="1097280"/>
          <a:ext cx="9144000" cy="4572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6. 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097280"/>
            <a:ext cx="91440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Strengthen AML / KYC: High risk detected (100.0). Address missing criteria: AML policies, KYC procedures, compliance measures....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Review Custody &amp; Asset Security: Moderate risk (50.0). Ensure compliance with asset storage, asset ownership verification.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Review Cybersecurity &amp; Data Privacy: Moderate risk (30.0). Ensure compliance with 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Review Governance: Moderate risk (43.2). Ensure compliance with conflict of interest policies, external audits....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Strengthen Legal &amp; Regulatory: High risk detected (62.5). Address missing criteria: international law compliance, sanctions monitoring.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0000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