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Crypto Fund Due Diligence Report</a:t>
            </a:r>
          </a:p>
        </p:txBody>
      </p:sp>
      <p:sp>
        <p:nvSpPr>
          <p:cNvPr id="3" name="Subtitle 2"/>
          <p:cNvSpPr>
            <a:spLocks noGrp="1"/>
          </p:cNvSpPr>
          <p:nvPr>
            <p:ph type="subTitle" idx="1"/>
          </p:nvPr>
        </p:nvSpPr>
        <p:spPr/>
        <p:txBody>
          <a:bodyPr/>
          <a:lstStyle/>
          <a:p>
            <a:r>
              <a:t>Risk Score: 41.0/100 | Generated on 2025-04-12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Analysis</a:t>
            </a:r>
          </a:p>
        </p:txBody>
      </p:sp>
      <p:sp>
        <p:nvSpPr>
          <p:cNvPr id="3" name="Content Placeholder 2"/>
          <p:cNvSpPr>
            <a:spLocks noGrp="1"/>
          </p:cNvSpPr>
          <p:nvPr>
            <p:ph idx="1"/>
          </p:nvPr>
        </p:nvSpPr>
        <p:spPr/>
        <p:txBody>
          <a:bodyPr/>
          <a:lstStyle/>
          <a:p>
            <a:r>
              <a:t>Key Risk Factors:</a:t>
            </a:r>
          </a:p>
          <a:p>
            <a:r>
              <a:t>• Regulatory: enforcement action</a:t>
            </a:r>
          </a:p>
          <a:p>
            <a:r>
              <a:t>• Financial: counterparty risk, market manipulation</a:t>
            </a:r>
          </a:p>
          <a:p>
            <a:r>
              <a:t>• Operational: concentration risk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Q1: differences?</a:t>
            </a:r>
          </a:p>
        </p:txBody>
      </p:sp>
      <p:sp>
        <p:nvSpPr>
          <p:cNvPr id="3" name="Content Placeholder 2"/>
          <p:cNvSpPr>
            <a:spLocks noGrp="1"/>
          </p:cNvSpPr>
          <p:nvPr>
            <p:ph idx="1"/>
          </p:nvPr>
        </p:nvSpPr>
        <p:spPr/>
        <p:txBody>
          <a:bodyPr/>
          <a:lstStyle/>
          <a:p>
            <a:r>
              <a:t>Answer: The differences between the three chunks are:</a:t>
            </a:r>
          </a:p>
          <a:p/>
          <a:p>
            <a:r>
              <a:t>* Content: Chunk 1 explains the concept of a fork in the Ethereum network, Chunk 2 describes the investment strategy of a fund, and Chunk 3 lists various funds and provides a disclaimer.</a:t>
            </a:r>
          </a:p>
          <a:p>
            <a:r>
              <a:t>* Tone: Chunk 1 is educational, Chunk 2 is formal and informative, and Chunk 3 is formal and cautionary.</a:t>
            </a:r>
          </a:p>
          <a:p>
            <a:r>
              <a:t>* Structure: Chunk 1 is a paragraph, Chunk 2 is a list with a descriptive paragraph, and Chunk 3 is a list with a disclaimer.</a:t>
            </a:r>
          </a:p>
          <a:p/>
          <a:p>
            <a:r>
              <a:t>Evaluation:</a:t>
            </a:r>
          </a:p>
          <a:p>
            <a:r>
              <a:t>- Accuracy: 5/5</a:t>
            </a:r>
          </a:p>
          <a:p>
            <a:r>
              <a:t>- Completeness: 3/5</a:t>
            </a:r>
          </a:p>
          <a:p>
            <a:r>
              <a:t>- Suggestions: Please provide more context or clarify what specific differences the question is asking about, such as differences between crypto funds or differences in investment strategies.</a:t>
            </a:r>
          </a:p>
          <a:p/>
          <a:p>
            <a:r>
              <a:t>Source References:</a:t>
            </a:r>
          </a:p>
          <a:p>
            <a:r>
              <a:t>• 510b3979-e881-458a-b39f-b283f1836bc0</a:t>
            </a:r>
          </a:p>
          <a:p>
            <a:r>
              <a:t>• 0cb3f67b-f53d-44ac-980c-4dfcf64570d7</a:t>
            </a:r>
          </a:p>
          <a:p>
            <a:r>
              <a:t>• b08a2076-242a-4db1-b934-1bec49779118</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Q2: ○​ What is the legal structure of the entity behin...</a:t>
            </a:r>
          </a:p>
        </p:txBody>
      </p:sp>
      <p:sp>
        <p:nvSpPr>
          <p:cNvPr id="3" name="Content Placeholder 2"/>
          <p:cNvSpPr>
            <a:spLocks noGrp="1"/>
          </p:cNvSpPr>
          <p:nvPr>
            <p:ph idx="1"/>
          </p:nvPr>
        </p:nvSpPr>
        <p:spPr/>
        <p:txBody>
          <a:bodyPr/>
          <a:lstStyle/>
          <a:p>
            <a:r>
              <a:t>Answer: The legal structure of the entity behind the digital asset is not explicitly stated in the provided chunks. However, based on the context and the mention of the Securities Exchange Commission and the Commodity Futures Trading Commission, it appears to be a registered investment fund, likely a mutual fund or an exchange-traded fund (ETF).</a:t>
            </a:r>
          </a:p>
          <a:p/>
          <a:p>
            <a:r>
              <a:t>Evaluation:</a:t>
            </a:r>
          </a:p>
          <a:p>
            <a:r>
              <a:t>- Accuracy: 4/5</a:t>
            </a:r>
          </a:p>
          <a:p>
            <a:r>
              <a:t>- Completeness: 2/5</a:t>
            </a:r>
          </a:p>
          <a:p>
            <a:r>
              <a:t>- Suggestions: Provide a clear and explicit statement of the legal structure, rather than making an educated guess based on context.</a:t>
            </a:r>
          </a:p>
          <a:p/>
          <a:p>
            <a:r>
              <a:t>Source References:</a:t>
            </a:r>
          </a:p>
          <a:p>
            <a:r>
              <a:t>• b08a2076-242a-4db1-b934-1bec49779118</a:t>
            </a:r>
          </a:p>
          <a:p>
            <a:r>
              <a:t>• e9ea7bd0-3da5-4d7a-8b1b-e36bd60069c6</a:t>
            </a:r>
          </a:p>
          <a:p>
            <a:r>
              <a:t>• c2df0793-ee86-4cfd-9e95-4ee66709ff76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Q3: ○​ Has the project obtained all necessary licenses...</a:t>
            </a:r>
          </a:p>
        </p:txBody>
      </p:sp>
      <p:sp>
        <p:nvSpPr>
          <p:cNvPr id="3" name="Content Placeholder 2"/>
          <p:cNvSpPr>
            <a:spLocks noGrp="1"/>
          </p:cNvSpPr>
          <p:nvPr>
            <p:ph idx="1"/>
          </p:nvPr>
        </p:nvSpPr>
        <p:spPr/>
        <p:txBody>
          <a:bodyPr/>
          <a:lstStyle/>
          <a:p>
            <a:r>
              <a:t>Answer: No, according to the text, "Neither Securities Exchange Commission Commodity Futures Trading Commission nor any state securities commission has approved or disapproved these securities or passed upon accuracy or adequacy..."</a:t>
            </a:r>
          </a:p>
          <a:p/>
          <a:p>
            <a:r>
              <a:t>Evaluation:</a:t>
            </a:r>
          </a:p>
          <a:p>
            <a:r>
              <a:t>- Accuracy: 4/5</a:t>
            </a:r>
          </a:p>
          <a:p>
            <a:r>
              <a:t>- Completeness: 2/5</a:t>
            </a:r>
          </a:p>
          <a:p>
            <a:r>
              <a:t>- Suggestions: Provide a clear explanation of the project's licensing and registration status, including any exemptions or ongoing applications.</a:t>
            </a:r>
          </a:p>
          <a:p/>
          <a:p>
            <a:r>
              <a:t>Source References:</a:t>
            </a:r>
          </a:p>
          <a:p>
            <a:r>
              <a:t>• e9ea7bd0-3da5-4d7a-8b1b-e36bd60069c6</a:t>
            </a:r>
          </a:p>
          <a:p>
            <a:r>
              <a:t>• b08a2076-242a-4db1-b934-1bec49779118</a:t>
            </a:r>
          </a:p>
          <a:p>
            <a:r>
              <a:t>• c2df0793-ee86-4cfd-9e95-4ee66709ff76</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Q4: ○​ In which jurisdictions is the digital asset/cry...</a:t>
            </a:r>
          </a:p>
        </p:txBody>
      </p:sp>
      <p:sp>
        <p:nvSpPr>
          <p:cNvPr id="3" name="Content Placeholder 2"/>
          <p:cNvSpPr>
            <a:spLocks noGrp="1"/>
          </p:cNvSpPr>
          <p:nvPr>
            <p:ph idx="1"/>
          </p:nvPr>
        </p:nvSpPr>
        <p:spPr/>
        <p:txBody>
          <a:bodyPr/>
          <a:lstStyle/>
          <a:p>
            <a:r>
              <a:t>Answer: The digital asset/cryptocurrency is operating in the United States, as indicated by the mention of the Securities Exchange Commission and state securities commissions.</a:t>
            </a:r>
          </a:p>
          <a:p/>
          <a:p>
            <a:r>
              <a:t>Evaluation:</a:t>
            </a:r>
          </a:p>
          <a:p>
            <a:r>
              <a:t>- Accuracy: 2/5</a:t>
            </a:r>
          </a:p>
          <a:p>
            <a:r>
              <a:t>- Completeness: 2/5</a:t>
            </a:r>
          </a:p>
          <a:p>
            <a:r>
              <a:t>- Suggestions: Provide a clear and exhaustive list of jurisdictions where the digital asset/cryptocurrency operates, including any relevant licenses or registrations.</a:t>
            </a:r>
          </a:p>
          <a:p/>
          <a:p>
            <a:r>
              <a:t>Source References:</a:t>
            </a:r>
          </a:p>
          <a:p>
            <a:r>
              <a:t>• e9ea7bd0-3da5-4d7a-8b1b-e36bd60069c6</a:t>
            </a:r>
          </a:p>
          <a:p>
            <a:r>
              <a:t>• b08a2076-242a-4db1-b934-1bec49779118</a:t>
            </a:r>
          </a:p>
          <a:p>
            <a:r>
              <a:t>• c2df0793-ee86-4cfd-9e95-4ee66709ff76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Q5: ○​ What are the applicable laws and regulations in...</a:t>
            </a:r>
          </a:p>
        </p:txBody>
      </p:sp>
      <p:sp>
        <p:nvSpPr>
          <p:cNvPr id="3" name="Content Placeholder 2"/>
          <p:cNvSpPr>
            <a:spLocks noGrp="1"/>
          </p:cNvSpPr>
          <p:nvPr>
            <p:ph idx="1"/>
          </p:nvPr>
        </p:nvSpPr>
        <p:spPr/>
        <p:txBody>
          <a:bodyPr/>
          <a:lstStyle/>
          <a:p>
            <a:r>
              <a:t>Answer: The applicable laws and regulations in the jurisdictions mentioned are not explicitly stated in the provided text. However, based on the context, it appears to be related to the Commodity Futures Trading Commission (CFTC) in the United States, as it mentions "commodity exchanges registered" with the CFTC. Additionally, the document is referred to as a "statutory prospectus," which suggests compliance with US securities laws and regulations.</a:t>
            </a:r>
          </a:p>
          <a:p/>
          <a:p>
            <a:r>
              <a:t>Evaluation:</a:t>
            </a:r>
          </a:p>
          <a:p>
            <a:r>
              <a:t>- Accuracy: 4/5</a:t>
            </a:r>
          </a:p>
          <a:p>
            <a:r>
              <a:t>- Completeness: 2/5</a:t>
            </a:r>
          </a:p>
          <a:p>
            <a:r>
              <a:t>- Suggestions: Provide a more detailed and specific list of applicable laws and regulations in the relevant jurisdictions, citing relevant sources or authorities.</a:t>
            </a:r>
          </a:p>
          <a:p/>
          <a:p>
            <a:r>
              <a:t>Source References:</a:t>
            </a:r>
          </a:p>
          <a:p>
            <a:r>
              <a:t>• e9ea7bd0-3da5-4d7a-8b1b-e36bd60069c6</a:t>
            </a:r>
          </a:p>
          <a:p>
            <a:r>
              <a:t>• 0cb3f67b-f53d-44ac-980c-4dfcf64570d7</a:t>
            </a:r>
          </a:p>
          <a:p>
            <a:r>
              <a:t>• c2df0793-ee86-4cfd-9e95-4ee66709ff76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