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AML / KYC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Legal &amp; Regulatory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Risk Management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Strategy &amp; Competitive Positioning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Technology &amp; Infrastructure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Tokenomics &amp; Trading Integrity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0.3333333333333333</c:v>
                </c:pt>
                <c:pt idx="1">
                  <c:v>0.6666666666666666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Risk Heatmap by Topic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Risk Score</c:v>
                </c:pt>
              </c:strCache>
            </c:strRef>
          </c:tx>
          <c:cat>
            <c:strRef>
              <c:f>Sheet1!$A$2:$A$15</c:f>
              <c:strCache>
                <c:ptCount val="14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Future Outlook</c:v>
                </c:pt>
                <c:pt idx="7">
                  <c:v>Governance</c:v>
                </c:pt>
                <c:pt idx="8">
                  <c:v>IP &amp; Contracts</c:v>
                </c:pt>
                <c:pt idx="9">
                  <c:v>Legal &amp; Regulatory</c:v>
                </c:pt>
                <c:pt idx="10">
                  <c:v>Risk Management</c:v>
                </c:pt>
                <c:pt idx="11">
                  <c:v>Strategy &amp; Competitive Positioning</c:v>
                </c:pt>
                <c:pt idx="12">
                  <c:v>Technology &amp; Infrastructure</c:v>
                </c:pt>
                <c:pt idx="13">
                  <c:v>Tokenomics &amp; Trading Integrity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100</c:v>
                </c:pt>
                <c:pt idx="1">
                  <c:v>14.399999999999999</c:v>
                </c:pt>
                <c:pt idx="2">
                  <c:v>72.0</c:v>
                </c:pt>
                <c:pt idx="3">
                  <c:v>96.0</c:v>
                </c:pt>
                <c:pt idx="4">
                  <c:v>10.56</c:v>
                </c:pt>
                <c:pt idx="5">
                  <c:v>51.2</c:v>
                </c:pt>
                <c:pt idx="6">
                  <c:v>7.68</c:v>
                </c:pt>
                <c:pt idx="7">
                  <c:v>42.24</c:v>
                </c:pt>
                <c:pt idx="8">
                  <c:v>11.52</c:v>
                </c:pt>
                <c:pt idx="9">
                  <c:v>100</c:v>
                </c:pt>
                <c:pt idx="10">
                  <c:v>42.24</c:v>
                </c:pt>
                <c:pt idx="11">
                  <c:v>10.56</c:v>
                </c:pt>
                <c:pt idx="12">
                  <c:v>15.84</c:v>
                </c:pt>
                <c:pt idx="13">
                  <c:v>23.04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Montserrat"/>
              </a:defRPr>
            </a:pPr>
          </a:p>
        </c:txPr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b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Community &amp; UX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Custody &amp; Asset Security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0.25</c:v>
                </c:pt>
                <c:pt idx="1">
                  <c:v>0.75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Cybersecurity &amp; Data Privacy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ESG &amp; Sustainability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Financial Health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0.16666666666666666</c:v>
                </c:pt>
                <c:pt idx="1">
                  <c:v>0.8333333333333334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Future Outlook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Governance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0.08333333333333333</c:v>
                </c:pt>
                <c:pt idx="1">
                  <c:v>0.9166666666666666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IP &amp; Contracts Completeness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Criteria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Covered</c:v>
                </c:pt>
                <c:pt idx="1">
                  <c:v>Missing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1.0</c:v>
                </c:pt>
              </c:numCache>
            </c:numRef>
          </c:val>
        </c:ser>
        <c:dLbls>
          <c:numFmt formatCode="0.0%" sourceLinked="0"/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the CryptoBazar Due Diligence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2025-04-26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Governance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42.2/100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board of directors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conflict of interest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external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succession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governance framework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decision-making process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transparency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executive oversight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stakeholder rights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policy enforcement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ethical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board independence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0.384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IP &amp; Contracts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11.5/100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intellectual property assets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IP infringement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smart contract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major contracts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patent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trademark registration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contract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agreements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code licensing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proprietary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IP portfolio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contractual obligations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Legal &amp; Regulatory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100.0/100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licenses and permits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international law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sanctions monitoring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filings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framework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jurisdictional adherence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securities law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tax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legal disputes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reporting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1.000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Risk Management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42.2/100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management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volatility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business continuity plan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operational resilience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assessment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mitigation plans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crisis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 exposure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contingency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operational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risk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0.384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Strategy &amp; Competitive Positioning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10.6/100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positioning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competitor analysis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investment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growth strategies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share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competitive advantage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strategic planning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business development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innovation strategy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partnerships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go-to-market strategy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Technology &amp; Infrastructure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15.8/100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scalability plans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infrastructure upgrades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system architecture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network reliability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 stack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performance metrics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cloud infrastructure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protocol security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system redundancy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0.144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Tokenomics &amp; Trading Integrity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33.3%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23.0/100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code reviews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token economics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trade surveillance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manipulation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securities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valuation consistency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token distribution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liquidity provision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trading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exchange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price stability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audit reports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0.288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Summary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Summary Analytics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731520" y="1097280"/>
          <a:ext cx="77724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" y="41148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Summary: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Total Topics: 14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Fully Covered (&gt;=80%): 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Partially Covered (40-80%): 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Not Covered (&lt;40%): 14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Avg Completeness: 10.7%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Avg Risk Score: 42.7/100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- High-Risk Gaps: AML / KYC, Custody &amp; Asset Security, Cybersecurity &amp; Data Privacy, Legal &amp; Regulatory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Recommendation: Critical Risk: Immediate action required on high-priority gaps.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Table of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2. AML / KYC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3. Community &amp; UX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4. Custody &amp; Asset Security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5. Cybersecurity &amp; Data Privacy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6. ESG &amp; Sustainability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7. Financial Health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8. Future Outlook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9. Governance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10. IP &amp; Contracts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11. Legal &amp; Regulatory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12. Risk Management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13. Strategy &amp; Competitive Positioning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16. Summary Analytics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14. Technology &amp; Infrastructure Analytics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15. Tokenomics &amp; Trading Integrity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2. AML / KYC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100.0/100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know your customer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anti-money laundering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AML policies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KYC procedures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adherence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transaction monitoring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sanctions screening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client verification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due diligence checks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risk-based approach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compliance program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1.000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Community &amp; UX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14.4/100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engagement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transparency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platform usability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feedback mechanisms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experience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interface design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governance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social media presence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user support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accessibility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stakeholder interaction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transparency reports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0.144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Custody &amp; Asset Security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25.0%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72.0/100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insurance coverage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multi-signature wallets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storage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ownership verification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cold storage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hot wallets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custodial services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protocols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asset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private key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audit trails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fund safeguarding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0.800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Cybersecurity &amp; Data Privacy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96.0/100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technology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cybersecurity measures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two-factor authentication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data protection policy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encryption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network security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data privacy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penetration testing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firewall protection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GDPR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security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threat detection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0.800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ESG &amp; Sustainability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8.3%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10.6/100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environmental impact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sustainability practices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energy consumption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sustainability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carbon footprint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green initiatives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social responsibility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governance standards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ethical investing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renewable energy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ESG reporting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community impact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0.096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Financial Health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16.7%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51.2/100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annual auditing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financial statements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cash flow projections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tax disputes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balance sheet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profit and loss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liquidity ratios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debt obligations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revenue streams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expense management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financial audits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capital reserves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0.512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Future Outlook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914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alignment with 2025 crypto trends and innovations.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645920"/>
          <a:ext cx="4572000" cy="3200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1520" y="164592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Completeness: 0.0%</a:t>
            </a: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Risk Score: 7.7/100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Found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None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 b="1">
                <a:solidFill>
                  <a:srgbClr val="FFFFFF"/>
                </a:solidFill>
                <a:latin typeface="Montserrat"/>
              </a:defRPr>
            </a:pPr>
            <a:r>
              <a:t>Missing Criteria: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stablecoin compliance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AI integration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institutional adoption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quantum resistance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market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technological innovation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regulatory evolution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growth projections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digital asset trends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blockchain adoption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strategic foresight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• innovation pipeline</a:t>
            </a: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</a:p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Importance Weight: 0.064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