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  <p:pic>
        <p:nvPicPr>
          <p:cNvPr id="4" name="Picture 3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6" name="Picture 5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/>
            </a:pPr>
            <a:r>
              <a:t>- There is no mention of IP (Intellectual Property) rights in the provided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does the company handle disputes with customers or partners?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/>
            </a:pPr>
            <a:r>
              <a:t>- There is no explicit mention of whether all necessary licenses and permits are in place.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tax obligations of the company in different jurisdictions?</a:t>
            </a:r>
          </a:p>
          <a:p>
            <a:pPr>
              <a:defRPr sz="1200"/>
            </a:pPr>
            <a:r>
              <a:t>- Potential weakness: - Have all necessary regulatory approvals been obtained?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text.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is there a business continuity plan in place for unexpected disruptions?</a:t>
            </a:r>
          </a:p>
          <a:p>
            <a:pPr>
              <a:defRPr sz="1200"/>
            </a:pPr>
            <a:r>
              <a:t>- Insufficient detail on - what training programs are in place for employees handling sensitive operations?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what are their backgrounds and expertise?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/>
            </a:pPr>
            <a:r>
              <a:t>- The provided text, yes, there are plans for future scalability and growth.</a:t>
            </a:r>
          </a:p>
          <a:p>
            <a:pPr>
              <a:defRPr sz="1200"/>
            </a:pPr>
            <a:r>
              <a:t>- No, there is no mention of energy-intensive mining methods in the provided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measures are in place to secure the company's infrastructure?</a:t>
            </a:r>
          </a:p>
          <a:p>
            <a:pPr>
              <a:defRPr sz="1200"/>
            </a:pPr>
            <a:r>
              <a:t>- Insufficient detail on are there plans for upgrading infrastructure to meet growing demand?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/>
            </a:pPr>
            <a:r>
              <a:t>- The text does not explicitly state whether valuations are consistent with market standards.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how does the company ensure compliance with these standards?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1  AML / KYC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2  COMMUNITY &amp; UX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3  CUSTODY &amp; ASSET SECURITY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4  CYBERSECURITY &amp; DATA PRIVACY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5  ESG &amp; SUSTAINABILITY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6  FINANCIAL HEALTH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7  GOVERNANCE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8  IP &amp; CONTRACTS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 9  LEGAL &amp; REGULATORY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10  RISK MANAGEMENT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11  STRATEGY &amp; COMPETITIVE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12  TECHNOLOGY &amp; INFRASTRUCTURE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13  TOKENOMICS &amp; TRADING INTEGRITY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/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text.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/>
            </a:pPr>
            <a:r>
              <a:t>- There is no mention of a specific customer feedback mechanism in the provided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active is the community around the project?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secured.</a:t>
            </a:r>
          </a:p>
          <a:p>
            <a:pPr>
              <a:defRPr sz="1200"/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multi-signature wallets used for custody?</a:t>
            </a:r>
          </a:p>
          <a:p>
            <a:pPr>
              <a:defRPr sz="1200"/>
            </a:pPr>
            <a:r>
              <a:t>- Insufficient detail on what measures are in place to verify asset ownership?</a:t>
            </a:r>
          </a:p>
          <a:p>
            <a:pPr>
              <a:defRPr sz="1200"/>
            </a:pPr>
            <a:r>
              <a:t>- Insufficient detail on - does the company have insurance coverage for digital assets?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text.</a:t>
            </a:r>
          </a:p>
          <a:p>
            <a:pPr>
              <a:defRPr sz="1200"/>
            </a:pPr>
            <a:r>
              <a:t>- There is no mention of a specific data protection policy in the provided text.</a:t>
            </a:r>
          </a:p>
          <a:p>
            <a:pPr>
              <a:defRPr sz="1200"/>
            </a:pPr>
            <a:r>
              <a:t>- There is no mention of penetration testing in the provided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blockchain technology is used, and how secure is it?</a:t>
            </a:r>
          </a:p>
          <a:p>
            <a:pPr>
              <a:defRPr sz="1200"/>
            </a:pPr>
            <a:r>
              <a:t>- Insufficient detail on - what cybersecurity measures are in place to protect against hacks?</a:t>
            </a:r>
          </a:p>
          <a:p>
            <a:pPr>
              <a:defRPr sz="1200"/>
            </a:pPr>
            <a:r>
              <a:t>- Insufficient detail on are two-factor authentication and end-to-end encryption used?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discussed.</a:t>
            </a:r>
          </a:p>
          <a:p>
            <a:pPr>
              <a:defRPr sz="1200"/>
            </a:pPr>
            <a:r>
              <a:t>- There is no mention of initiatives to reduce energy consumption in the provided text.</a:t>
            </a:r>
          </a:p>
          <a:p>
            <a:pPr>
              <a:defRPr sz="1200"/>
            </a:pPr>
            <a:r>
              <a:t>- There is no mention of sustainability practices or policies in the provided text.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initiatives to reduce this footprint?</a:t>
            </a:r>
          </a:p>
          <a:p>
            <a:pPr>
              <a:defRPr sz="1200"/>
            </a:pPr>
            <a:r>
              <a:t>- Insufficient detail on how does the company promote sustainability within its ecosystem?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/>
            </a:pPr>
            <a:r>
              <a:t>- The answer is not explicitly mentioned in the provided text.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cash flow projections available?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2286000" cy="220524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3093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/>
            </a:pPr>
            <a:r>
              <a:t>DueXpert – AI Crypto Fund Due Diligence Suite | info@duexpert.ai | www.duexpert.ai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6172200"/>
            <a:ext cx="548640" cy="3657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details of past funding rounds?</a:t>
            </a:r>
          </a:p>
          <a:p>
            <a:pPr>
              <a:defRPr sz="1200"/>
            </a:pPr>
            <a:r>
              <a:t>- Potential weakness: are these reports audited by external firms?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