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for: [Company Name]</a:t>
            </a:r>
          </a:p>
          <a:p>
            <a:r>
              <a:t>Generated by: DueXpert AI</a:t>
            </a:r>
          </a:p>
          <a:p>
            <a:r>
              <a:t>Date: 2025-04-24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 Risk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2011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There is no mention of "conflicts" in the provided text...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Yes, according to the Risk Warning Notice, there is a mention of "actions of state bodies or trading platforms that regulate Russian and international securities market" as one of the risks that co-in...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175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❌ Missing or Ambiguous Points</a:t>
            </a:r>
          </a:p>
          <a:p>
            <a:pPr>
              <a:defRPr sz="1400">
                <a:solidFill>
                  <a:srgbClr val="C80000"/>
                </a:solidFill>
              </a:defRPr>
            </a:pPr>
            <a:r>
              <a:t>⚠️ - What risk management strategies are in place for market volatility?</a:t>
            </a:r>
          </a:p>
          <a:p>
            <a:pPr>
              <a:defRPr sz="1400">
                <a:solidFill>
                  <a:srgbClr val="C80000"/>
                </a:solidFill>
              </a:defRPr>
            </a:pPr>
            <a:r>
              <a:t>⚠️ - Is there a business continuity plan in place for unexpected disruptions?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846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📊 Risk Level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• Medium (default – refine if needed)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 Cybersecurity &amp; Data Privacy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2011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Unfortunately, the text does not mention a specific blockchain technology being used by the CryptoBazar Fund...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Unfortunately, I don't see any specific information regarding cybersecurity measures mentioned in the provided text...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Unfortunately, I couldn't find any information in the provided text that directly answers your question about whether two-factor authentication and end-to-end encryption are used...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175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❌ Missing or Ambiguous Points</a:t>
            </a:r>
          </a:p>
          <a:p>
            <a:pPr>
              <a:defRPr sz="1400">
                <a:solidFill>
                  <a:srgbClr val="C80000"/>
                </a:solidFill>
              </a:defRPr>
            </a:pPr>
            <a:r>
              <a:t>⚠️ - How does the company handle user data privacy?</a:t>
            </a:r>
          </a:p>
          <a:p>
            <a:pPr>
              <a:defRPr sz="1400">
                <a:solidFill>
                  <a:srgbClr val="C80000"/>
                </a:solidFill>
              </a:defRPr>
            </a:pPr>
            <a:r>
              <a:t>⚠️ Are there any data protection policies in place?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846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📊 Risk Level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• Medium (default – refine if needed)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 Community &amp; 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2011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There is no mention of a codebase being open-source or proprietary in the provided text...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The document does not provide an in-depth evaluation of the user-friendliness of the CryptoBazar Fund's platform...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Unfortunately, there isn't much information about the community around the CryptoBazar Fund project in the provided text...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175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❌ Missing or Ambiguous Points</a:t>
            </a:r>
          </a:p>
          <a:p>
            <a:pPr>
              <a:defRPr sz="1400">
                <a:solidFill>
                  <a:srgbClr val="C80000"/>
                </a:solidFill>
              </a:defRPr>
            </a:pPr>
            <a:r>
              <a:t>⚠️ Are there any customer feedback mechanisms in place?</a:t>
            </a:r>
          </a:p>
          <a:p>
            <a:pPr>
              <a:defRPr sz="1400">
                <a:solidFill>
                  <a:srgbClr val="C80000"/>
                </a:solidFill>
              </a:defRPr>
            </a:pPr>
            <a:r>
              <a:t>⚠️ Are there any mechanisms for feedback and communication?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846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📊 Risk Level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• Medium (default – refine if needed)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 Strategy &amp; Competitive Positioning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2011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After carefully reviewing the document, I've identified some potential pain points and areas for improvement:</a:t>
            </a:r>
            <a:br/>
            <a:br/>
            <a:r>
              <a:t>1...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According to the text, the company, CryptoBazar Fund, has a strong market position in the cryptocurrency and blockchain technology investment space...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itself as an alternative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175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❌ Missing or Ambiguous Points</a:t>
            </a:r>
          </a:p>
          <a:p>
            <a:pPr>
              <a:defRPr sz="1400">
                <a:solidFill>
                  <a:srgbClr val="C80000"/>
                </a:solidFill>
              </a:defRPr>
            </a:pPr>
            <a:r>
              <a:t>⚠️ - Is the digital strategy aligned with business goals?</a:t>
            </a:r>
          </a:p>
          <a:p>
            <a:pPr>
              <a:defRPr sz="1400">
                <a:solidFill>
                  <a:srgbClr val="C80000"/>
                </a:solidFill>
              </a:defRPr>
            </a:pPr>
            <a:r>
              <a:t>⚠️ Are there any hedging strategies used?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846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📊 Risk Level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• Medium (default – refine if needed)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 Technology &amp; Infrastructure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2011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Based on the provided text, it appears that there is no explicit information about the primary funding sources for the Cryptobazar Fund...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According to the provided text, yes, there are plans for future scalability and growth...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No, there is no mention of energy-intensive mining methods in the provided text...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175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❌ Missing or Ambiguous Points</a:t>
            </a:r>
          </a:p>
          <a:p>
            <a:pPr>
              <a:defRPr sz="1400">
                <a:solidFill>
                  <a:srgbClr val="C80000"/>
                </a:solidFill>
              </a:defRPr>
            </a:pPr>
            <a:r>
              <a:t>⚠️ Is the project decentralized or centralized?</a:t>
            </a:r>
          </a:p>
          <a:p>
            <a:pPr>
              <a:defRPr sz="1400">
                <a:solidFill>
                  <a:srgbClr val="C80000"/>
                </a:solidFill>
              </a:defRPr>
            </a:pPr>
            <a:r>
              <a:t>⚠️ - What technologies are used in the development of the platform or product?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846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📊 Risk Level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• Medium (default – refine if needed)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 ESG &amp; Sustainability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2011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Based on the provided document, it appears that the revenue diversification is not explicitly discussed...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There is no mention of initiatives to reduce energy consumption in the provided text...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There is no mention of sustainability practices or policies in the provided text...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175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❌ Missing or Ambiguous Points</a:t>
            </a:r>
          </a:p>
          <a:p>
            <a:pPr>
              <a:defRPr sz="1400">
                <a:solidFill>
                  <a:srgbClr val="C80000"/>
                </a:solidFill>
              </a:defRPr>
            </a:pPr>
            <a:r>
              <a:t>⚠️ How does the company address environmental concerns?</a:t>
            </a:r>
          </a:p>
          <a:p>
            <a:pPr>
              <a:defRPr sz="1400">
                <a:solidFill>
                  <a:srgbClr val="C80000"/>
                </a:solidFill>
              </a:defRPr>
            </a:pPr>
            <a:r>
              <a:t>⚠️ How does this contribute to the overall ecosystem?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846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📊 Risk Level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• Medium (default – refine if needed)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Management Summary</a:t>
            </a:r>
          </a:p>
          <a:p>
            <a:r>
              <a:t>2. Corporate Structure and Ownership</a:t>
            </a:r>
          </a:p>
          <a:p>
            <a:r>
              <a:t>3. Financial</a:t>
            </a:r>
          </a:p>
          <a:p>
            <a:r>
              <a:t>4. Business Plan</a:t>
            </a:r>
          </a:p>
          <a:p>
            <a:r>
              <a:t>5. Sales and Marketing</a:t>
            </a:r>
          </a:p>
          <a:p>
            <a:r>
              <a:t>6. Assets</a:t>
            </a:r>
          </a:p>
          <a:p>
            <a:r>
              <a:t>7. Management and Staff</a:t>
            </a:r>
          </a:p>
          <a:p>
            <a:r>
              <a:t>8. Operations</a:t>
            </a:r>
          </a:p>
          <a:p>
            <a:r>
              <a:t>9. Risks</a:t>
            </a:r>
          </a:p>
          <a:p>
            <a:r>
              <a:t>10. Other Observations</a:t>
            </a:r>
          </a:p>
          <a:p>
            <a:r>
              <a:t>11.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 Legal &amp; Regulatory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2011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According to the provided document, the CryptoBazar Fund is a venture fund that invests in blockchain technology and cryptocurrencies...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After reviewing the provided text, I did not find any information about significant changes in the legal structure of CryptoBazar Fund over time...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There is no explicit mention of whether all necessary licenses and permits are in place...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175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❌ Missing or Ambiguous Points</a:t>
            </a:r>
          </a:p>
          <a:p>
            <a:pPr>
              <a:defRPr sz="1400">
                <a:solidFill>
                  <a:srgbClr val="C80000"/>
                </a:solidFill>
              </a:defRPr>
            </a:pPr>
            <a:r>
              <a:t>⚠️ Are there any sanctions restrictions or transaction monitoring requirements?</a:t>
            </a:r>
          </a:p>
          <a:p>
            <a:pPr>
              <a:defRPr sz="1400">
                <a:solidFill>
                  <a:srgbClr val="C80000"/>
                </a:solidFill>
              </a:defRPr>
            </a:pPr>
            <a:r>
              <a:t>⚠️ - Are there any ongoing or past legal disputes?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846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📊 Risk Level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• Medium (default – refine if needed)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 Tokenomics &amp; Trading Integrity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2011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Based on the provided documentation, it appears that the CryptoBazar Fund has not explicitly stated its compliance with relevant securities and commodities laws...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There is no mention in the provided text of specific trade surveillance mechanisms to prevent market manipulation...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The text does not explicitly state whether valuations are consistent with market standards...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175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❌ Missing or Ambiguous Points</a:t>
            </a:r>
          </a:p>
          <a:p>
            <a:pPr>
              <a:defRPr sz="1400">
                <a:solidFill>
                  <a:srgbClr val="C80000"/>
                </a:solidFill>
              </a:defRPr>
            </a:pPr>
            <a:r>
              <a:t>⚠️ - How often are code reviews conducted to ensure quality and security?</a:t>
            </a:r>
          </a:p>
          <a:p>
            <a:pPr>
              <a:defRPr sz="1400">
                <a:solidFill>
                  <a:srgbClr val="C80000"/>
                </a:solidFill>
              </a:defRPr>
            </a:pPr>
            <a:r>
              <a:t>⚠️ How does the company ensure compliance with these standards?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846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📊 Risk Level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• Medium (default – refine if needed)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 AML / KYC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2011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The provided text does not mention specific Anti-Money Laundering (AML) policies and procedures...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175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❌ Missing or Ambiguous Points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846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📊 Risk Level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• Medium (default – refine if needed)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 IP &amp; Contracts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2011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Based on the provided text, there is no information about the company owning any Intellectual Property (IP) assets...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After reviewing the provided text, I did not find any specific information about intellectual property (IP) infringement issues...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There is no mention of IP (Intellectual Property) rights in the provided text...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175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❌ Missing or Ambiguous Points</a:t>
            </a:r>
          </a:p>
          <a:p>
            <a:pPr>
              <a:defRPr sz="1400">
                <a:solidFill>
                  <a:srgbClr val="C80000"/>
                </a:solidFill>
              </a:defRPr>
            </a:pPr>
            <a:r>
              <a:t>⚠️ Are smart contracts audited for vulnerabilities?</a:t>
            </a:r>
          </a:p>
          <a:p>
            <a:pPr>
              <a:defRPr sz="1400">
                <a:solidFill>
                  <a:srgbClr val="C80000"/>
                </a:solidFill>
              </a:defRPr>
            </a:pPr>
            <a:r>
              <a:t>⚠️ - Does the company contribute to open-source projects?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846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📊 Risk Level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• Medium (default – refine if needed)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228B2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 Financial Health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2011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Based on the provided text, there is no specific mention of "disputes" that could lead to potential financial exposures...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The answer is not explicitly mentioned in the provided text...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The document provided does not contain comprehensive financial information about the company's financial health...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175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❌ Missing or Ambiguous Points</a:t>
            </a:r>
          </a:p>
          <a:p>
            <a:pPr>
              <a:defRPr sz="1400">
                <a:solidFill>
                  <a:srgbClr val="C80000"/>
                </a:solidFill>
              </a:defRPr>
            </a:pPr>
            <a:r>
              <a:t>⚠️ Are there any tax disputes or pending issues?</a:t>
            </a:r>
          </a:p>
          <a:p>
            <a:pPr>
              <a:defRPr sz="1400">
                <a:solidFill>
                  <a:srgbClr val="C80000"/>
                </a:solidFill>
              </a:defRPr>
            </a:pPr>
            <a:r>
              <a:t>⚠️ - How frequently are financial reports published?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846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📊 Risk Level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• Medium (default – refine if needed)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 Custody &amp; Asset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2011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The document doesn't explicitly mention how digital assets are stored and secured...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Unfortunately, I do not see a mention of multi-signature wallets in the provided text...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Unfortunately, I do not see any specific information on how the CryptoBazar Fund verifies asset ownership...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175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❌ Missing or Ambiguous Points</a:t>
            </a:r>
          </a:p>
          <a:p>
            <a:pPr>
              <a:defRPr sz="1400">
                <a:solidFill>
                  <a:srgbClr val="C80000"/>
                </a:solidFill>
              </a:defRPr>
            </a:pPr>
            <a:r>
              <a:t>⚠️ - What are the procedures for buying and selling digital assets?</a:t>
            </a:r>
          </a:p>
          <a:p>
            <a:pPr>
              <a:defRPr sz="1400">
                <a:solidFill>
                  <a:srgbClr val="C80000"/>
                </a:solidFill>
              </a:defRPr>
            </a:pPr>
            <a:r>
              <a:t>⚠️ - How are digital assets valued?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846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📊 Risk Level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• Medium (default – refine if needed)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 Governance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2011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✅ Summary Findings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After analyzing the provided text, I did not find any explicit mentions of potential conflicts of interest among stakeholders...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transactions with as...</a:t>
            </a:r>
          </a:p>
          <a:p>
            <a:pPr>
              <a:defRPr sz="1400">
                <a:solidFill>
                  <a:srgbClr val="006400"/>
                </a:solidFill>
              </a:defRPr>
            </a:pPr>
            <a:r>
              <a:t>•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deals and transactions w...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1752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❌ Missing or Ambiguous Points</a:t>
            </a:r>
          </a:p>
          <a:p>
            <a:pPr>
              <a:defRPr sz="1400">
                <a:solidFill>
                  <a:srgbClr val="C80000"/>
                </a:solidFill>
              </a:defRPr>
            </a:pPr>
            <a:r>
              <a:t>⚠️ Who holds decision-making power?</a:t>
            </a:r>
          </a:p>
          <a:p>
            <a:pPr>
              <a:defRPr sz="1400">
                <a:solidFill>
                  <a:srgbClr val="C80000"/>
                </a:solidFill>
              </a:defRPr>
            </a:pPr>
            <a:r>
              <a:t>⚠️ - Who are the major stakeholders?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846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000"/>
              </a:spcAft>
              <a:defRPr b="1" sz="1800"/>
            </a:pPr>
            <a:r>
              <a:t>📊 Risk Level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• Medium (default – refine if needed)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