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2025-04-25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latin typeface="Segoe UI"/>
              </a:defRPr>
            </a:pPr>
            <a: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6400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latin typeface="Segoe UI"/>
              </a:defRPr>
            </a:pPr>
            <a:r>
              <a:t>1. CYBERSECURITY &amp; DATA PRIVACY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10972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latin typeface="Segoe UI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3.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• Multi-layer cybersecurity practices are in place, including two-factor authentication and end-to-end encryption.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• Sensitive data is handled via controlled access and encrypted storage.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• Systems are routinely audited to detect potential vulnerabilities.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40479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• No public documentation of third-party penetration testing available.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• Lack of detail on how intrusion attempts are monitored in real-time.</a:t>
            </a:r>
          </a:p>
          <a:p>
            <a:pPr>
              <a:defRPr sz="1200">
                <a:solidFill>
                  <a:srgbClr val="282828"/>
                </a:solidFill>
                <a:latin typeface="Segoe UI"/>
              </a:defRPr>
            </a:pPr>
            <a:r>
              <a:t>• Limited disclosure on historical breach incidents, if any.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828282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