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Due Diligence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DueXpert | 2025-04-25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10. ESG &amp; Sustainability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No, there is no mention of the company publishing sustainability reports in the provided text</a:t>
            </a:r>
          </a:p>
          <a:p>
            <a:pPr>
              <a:defRPr sz="1200">
                <a:latin typeface="Segoe UI"/>
              </a:defRPr>
            </a:pPr>
            <a:r>
              <a:t>- There is no information about an environmental impact assessment being conducted in the provided text</a:t>
            </a:r>
          </a:p>
          <a:p>
            <a:pPr>
              <a:defRPr sz="1200">
                <a:latin typeface="Segoe UI"/>
              </a:defRPr>
            </a:pPr>
            <a:r>
              <a:t>- There is no mention of any plans to reduce environmental impact in the provided text</a:t>
            </a:r>
          </a:p>
          <a:p>
            <a:pPr>
              <a:defRPr sz="1200">
                <a:latin typeface="Segoe UI"/>
              </a:defRPr>
            </a:pPr>
            <a:r>
              <a:t>- The provided text does not mention how the company engages stakeholders on sustainability issues</a:t>
            </a:r>
          </a:p>
          <a:p>
            <a:pPr>
              <a:defRPr sz="1200">
                <a:latin typeface="Segoe UI"/>
              </a:defRPr>
            </a:pPr>
            <a:r>
              <a:t>- There is no mention of "sustainability initiatives"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10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11. ESG &amp; Sustainability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There is no mention of "sustainability standards"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11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12. Financial Health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Ensure the company’s financial statements, cash flows, and projections reflect a healthy financial position.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Based on the provided text, there is no specific mention of "disputes" that could lead to potential financial exposures</a:t>
            </a:r>
          </a:p>
          <a:p>
            <a:pPr>
              <a:defRPr sz="1200">
                <a:latin typeface="Segoe UI"/>
              </a:defRPr>
            </a:pPr>
            <a:r>
              <a:t>- The answer is not explicitly mentioned in the provided text</a:t>
            </a:r>
          </a:p>
          <a:p>
            <a:pPr>
              <a:defRPr sz="1200">
                <a:latin typeface="Segoe UI"/>
              </a:defRPr>
            </a:pPr>
            <a:r>
              <a:t>- The document provided does not contain comprehensive financial information about the company's financial health</a:t>
            </a:r>
          </a:p>
          <a:p>
            <a:pPr>
              <a:defRPr sz="1200">
                <a:latin typeface="Segoe UI"/>
              </a:defRPr>
            </a:pPr>
            <a:r>
              <a:t>- There is no mention of tax disputes or pending issues in the provided text</a:t>
            </a:r>
          </a:p>
          <a:p>
            <a:pPr>
              <a:defRPr sz="1200">
                <a:latin typeface="Segoe UI"/>
              </a:defRPr>
            </a:pPr>
            <a:r>
              <a:t>- The text does not explicitly mention how frequently financial reports are published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- Insufficient detail on are there any cash flow projections available?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12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13. Financial Health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Ensure the company’s financial statements, cash flows, and projections reflect a healthy financial position.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There is no mention of annual auditing of financial statements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13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14. Governance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After analyzing the provided text, i did not find any explicit mentions of potential conflicts of interest among stakeholders</a:t>
            </a:r>
          </a:p>
          <a:p>
            <a:pPr>
              <a:defRPr sz="1200">
                <a:latin typeface="Segoe UI"/>
              </a:defRPr>
            </a:pPr>
            <a:r>
              <a:t>-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transactions with assets, and making decisions on behalf of the co-investors.</a:t>
            </a:r>
            <a:br/>
            <a:r>
              <a:t>* co-investors (also referred to as investors): these are individuals who have invested in the fund and share in its risks and potential returns.</a:t>
            </a:r>
            <a:br/>
            <a:br/>
            <a:r>
              <a:t>however, there is no mention of "developers" being specifically engaged</a:t>
            </a:r>
          </a:p>
          <a:p>
            <a:pPr>
              <a:defRPr sz="1200">
                <a:latin typeface="Segoe UI"/>
              </a:defRPr>
            </a:pPr>
            <a:r>
              <a:t>-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deals and transactions with assets without the instruction or consent of co-investors</a:t>
            </a:r>
          </a:p>
          <a:p>
            <a:pPr>
              <a:defRPr sz="1200">
                <a:latin typeface="Segoe UI"/>
              </a:defRPr>
            </a:pPr>
            <a:r>
              <a:t>- The text, the managing partners have decision-making power in the fund</a:t>
            </a:r>
          </a:p>
          <a:p>
            <a:pPr>
              <a:defRPr sz="1200">
                <a:latin typeface="Segoe UI"/>
              </a:defRPr>
            </a:pPr>
            <a:r>
              <a:t>- Based on the provided text, the major stakeholders in the cryptobazar fund are:</a:t>
            </a:r>
            <a:br/>
            <a:br/>
            <a: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- Insufficient detail on - what are the details of past funding rounds?</a:t>
            </a:r>
          </a:p>
          <a:p>
            <a:pPr>
              <a:defRPr sz="1200">
                <a:latin typeface="Segoe UI"/>
              </a:defRPr>
            </a:pPr>
            <a:r>
              <a:t>- Potential weakness: are these reports audited by external firms?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14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15. Governance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There is no mention of specific plans for future funding rounds in the provided document</a:t>
            </a:r>
          </a:p>
          <a:p>
            <a:pPr>
              <a:defRPr sz="1200">
                <a:latin typeface="Segoe UI"/>
              </a:defRPr>
            </a:pPr>
            <a:r>
              <a:t>- The document does not explicitly mention a "board of directors"</a:t>
            </a:r>
          </a:p>
          <a:p>
            <a:pPr>
              <a:defRPr sz="1200">
                <a:latin typeface="Segoe UI"/>
              </a:defRPr>
            </a:pPr>
            <a:r>
              <a:t>- The text, resolutions to take on new managing partners are passed by unanimous decision of co-investors</a:t>
            </a:r>
          </a:p>
          <a:p>
            <a:pPr>
              <a:defRPr sz="1200">
                <a:latin typeface="Segoe UI"/>
              </a:defRPr>
            </a:pPr>
            <a:r>
              <a:t>- After reviewing the provided text, i did not find any explicit information about checks and balances within the management structure of the cryptobazar fund</a:t>
            </a:r>
          </a:p>
          <a:p>
            <a:pPr>
              <a:defRPr sz="1200">
                <a:latin typeface="Segoe UI"/>
              </a:defRPr>
            </a:pPr>
            <a:r>
              <a:t>- The document does not specifically mention "major shareholders" but rather mentions "co-investors"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15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16. Governance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 provided text, there is no mention of voting agreements or restrictions.</a:t>
            </a:r>
          </a:p>
          <a:p>
            <a:pPr>
              <a:defRPr sz="1200">
                <a:latin typeface="Segoe UI"/>
              </a:defRPr>
            </a:pPr>
            <a:r>
              <a:t>- Based on the provided document, here is how the company engages with stakeholders:</a:t>
            </a:r>
            <a:br/>
            <a:br/>
            <a:r>
              <a:t>**investors:**</a:t>
            </a:r>
            <a:br/>
            <a:br/>
            <a:r>
              <a:t>1</a:t>
            </a:r>
          </a:p>
          <a:p>
            <a:pPr>
              <a:defRPr sz="1200">
                <a:latin typeface="Segoe UI"/>
              </a:defRPr>
            </a:pPr>
            <a:r>
              <a:t>- The text does not explicitly state who conducts the reviews mentioned in the documents provided</a:t>
            </a:r>
          </a:p>
          <a:p>
            <a:pPr>
              <a:defRPr sz="1200">
                <a:latin typeface="Segoe UI"/>
              </a:defRPr>
            </a:pPr>
            <a:r>
              <a:t>- There is no explicit mention of a budgeting process in the provided document</a:t>
            </a:r>
          </a:p>
          <a:p>
            <a:pPr>
              <a:defRPr sz="1200">
                <a:latin typeface="Segoe UI"/>
              </a:defRPr>
            </a:pPr>
            <a:r>
              <a:t>- There is no information in the provided text about the company's auditors and accountants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16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17. Governance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 provided document does not explicitly outline the governance policies for the board of directors</a:t>
            </a:r>
          </a:p>
          <a:p>
            <a:pPr>
              <a:defRPr sz="1200">
                <a:latin typeface="Segoe UI"/>
              </a:defRPr>
            </a:pPr>
            <a:r>
              <a:t>- There is no mention of a board of directors or independent directors in the provided document</a:t>
            </a:r>
          </a:p>
          <a:p>
            <a:pPr>
              <a:defRPr sz="1200">
                <a:latin typeface="Segoe UI"/>
              </a:defRPr>
            </a:pPr>
            <a:r>
              <a:t>- There is no mention of shareholder agreements or voting trusts in the provided document</a:t>
            </a:r>
          </a:p>
          <a:p>
            <a:pPr>
              <a:defRPr sz="1200">
                <a:latin typeface="Segoe UI"/>
              </a:defRPr>
            </a:pPr>
            <a:r>
              <a:t>- There is no mention of a succession plan for key executives in the provided text</a:t>
            </a:r>
          </a:p>
          <a:p>
            <a:pPr>
              <a:defRPr sz="1200">
                <a:latin typeface="Segoe UI"/>
              </a:defRPr>
            </a:pPr>
            <a:r>
              <a:t>- The document does not explicitly mention how the company ensures continuity in leadership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17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18. IP &amp; Contracts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Evaluate the clarity of intellectual property (IP) ownership and the contractual integrity of the business.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Based on the provided text, there is no information about the company owning any intellectual property (ip) assets</a:t>
            </a:r>
          </a:p>
          <a:p>
            <a:pPr>
              <a:defRPr sz="1200">
                <a:latin typeface="Segoe UI"/>
              </a:defRPr>
            </a:pPr>
            <a:r>
              <a:t>- After reviewing the provided text, i did not find any specific information about intellectual property (ip) infringement issues.</a:t>
            </a:r>
          </a:p>
          <a:p>
            <a:pPr>
              <a:defRPr sz="1200">
                <a:latin typeface="Segoe UI"/>
              </a:defRPr>
            </a:pPr>
            <a:r>
              <a:t>- There is no mention of ip (intellectual property) rights in the provided text</a:t>
            </a:r>
          </a:p>
          <a:p>
            <a:pPr>
              <a:defRPr sz="1200">
                <a:latin typeface="Segoe UI"/>
              </a:defRPr>
            </a:pPr>
            <a:r>
              <a:t>- The text does not explicitly mention whether smart contracts are audited for vulnerabilities</a:t>
            </a:r>
          </a:p>
          <a:p>
            <a:pPr>
              <a:defRPr sz="1200">
                <a:latin typeface="Segoe UI"/>
              </a:defRPr>
            </a:pPr>
            <a:r>
              <a:t>- No, there is no mention in the provided text that the company contributes to open-source projects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- Insufficient detail on - how does the company handle disputes with customers or partners?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18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19. IP &amp; Contracts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Evaluate the clarity of intellectual property (IP) ownership and the contractual integrity of the business.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There is no specific information provided about the major contracts with partners or suppliers in the text</a:t>
            </a:r>
          </a:p>
          <a:p>
            <a:pPr>
              <a:defRPr sz="1200">
                <a:latin typeface="Segoe UI"/>
              </a:defRPr>
            </a:pPr>
            <a:r>
              <a:t>- Yes, there are potential liabilities from these contracts</a:t>
            </a:r>
          </a:p>
          <a:p>
            <a:pPr>
              <a:defRPr sz="1200">
                <a:latin typeface="Segoe UI"/>
              </a:defRPr>
            </a:pPr>
            <a:r>
              <a:t>- The provided documentation, the potential exit options for investments in the cryptobazar fund's portfolio are not explicitly mentioned</a:t>
            </a:r>
          </a:p>
          <a:p>
            <a:pPr>
              <a:defRPr sz="1200">
                <a:latin typeface="Segoe UI"/>
              </a:defRPr>
            </a:pPr>
            <a:r>
              <a:t>- The provided text, the "terms and definitions" section outlines the key terms related to the cryptobazar fund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19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latin typeface="Segoe UI"/>
              </a:defRPr>
            </a:pPr>
            <a: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9144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1. AML / KYC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9144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12801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2. COMMUNITY &amp; 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12801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16459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3. CUSTODY &amp; ASSET SECURITY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6459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20116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4. CYBERSECURITY &amp; DATA PRIVACY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20116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" y="23774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5. ESG &amp; SUSTAINABILITY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23774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" y="27432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6. FINANCIAL HEALTH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" y="31089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7. GOVERNANCE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1089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" y="34747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8. IP &amp; CONTRACTS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34747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" y="38404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9. LEGAL &amp; REGULATORY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0" y="38404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42062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10. RISK MANAGEMENT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42062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" y="45720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11. STRATEGY &amp; COMPETITIVE POSITIONING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00" y="45720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0080" y="49377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12. TECHNOLOGY &amp; INFRASTRUCTURE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8000" y="49377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80" y="53035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13. TOKENOMICS &amp; TRADING INTEGRITY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58000" y="53035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20. Legal &amp; Regulatory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Ensure the company’s legal entity, licensing, and jurisdictional compliance are clearly established.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 provided document, the cryptobazar fund is a venture fund that invests in blockchain technology and cryptocurrencies</a:t>
            </a:r>
          </a:p>
          <a:p>
            <a:pPr>
              <a:defRPr sz="1200">
                <a:latin typeface="Segoe UI"/>
              </a:defRPr>
            </a:pPr>
            <a:r>
              <a:t>- After reviewing the provided text, i did not find any information about significant changes in the legal structure of cryptobazar fund over time</a:t>
            </a:r>
          </a:p>
          <a:p>
            <a:pPr>
              <a:defRPr sz="1200">
                <a:latin typeface="Segoe UI"/>
              </a:defRPr>
            </a:pPr>
            <a:r>
              <a:t>- There is no explicit mention of whether all necessary licenses and permits are in place</a:t>
            </a:r>
          </a:p>
          <a:p>
            <a:pPr>
              <a:defRPr sz="1200">
                <a:latin typeface="Segoe UI"/>
              </a:defRPr>
            </a:pPr>
            <a:r>
              <a:t>- The provided text, it appears that there is no explicit mention of sanctions restrictions or transaction monitoring requirements.</a:t>
            </a:r>
          </a:p>
          <a:p>
            <a:pPr>
              <a:defRPr sz="1200">
                <a:latin typeface="Segoe UI"/>
              </a:defRPr>
            </a:pPr>
            <a:r>
              <a:t>- No, i don't see any information about ongoing or past legal disputes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- Insufficient detail on - what are the tax obligations of the company in different jurisdictions?</a:t>
            </a:r>
          </a:p>
          <a:p>
            <a:pPr>
              <a:defRPr sz="1200">
                <a:latin typeface="Segoe UI"/>
              </a:defRPr>
            </a:pPr>
            <a:r>
              <a:t>- Potential weakness: - Have all necessary regulatory approvals been obtained?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20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21. Legal &amp; Regulatory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Ensure the company’s legal entity, licensing, and jurisdictional compliance are clearly established.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 text, the understanding of the current regulatory environment is not explicitly stated</a:t>
            </a:r>
          </a:p>
          <a:p>
            <a:pPr>
              <a:defRPr sz="1200">
                <a:latin typeface="Segoe UI"/>
              </a:defRPr>
            </a:pPr>
            <a:r>
              <a:t>- The document doesn't explicitly mention how cryptobazar fund ensures compliance with international laws and regulations</a:t>
            </a:r>
          </a:p>
          <a:p>
            <a:pPr>
              <a:defRPr sz="1200">
                <a:latin typeface="Segoe UI"/>
              </a:defRPr>
            </a:pPr>
            <a:r>
              <a:t>- The provided document, there is a risk warning notice that mentions that co-investors acknowledge and agree that investing in the blockchain technology and administration of a portfolio of cryptocurrencies and tokens entails high risks</a:t>
            </a:r>
          </a:p>
          <a:p>
            <a:pPr>
              <a:defRPr sz="1200">
                <a:latin typeface="Segoe UI"/>
              </a:defRPr>
            </a:pPr>
            <a:r>
              <a:t>- Based on the provided text, there is no explicit information about whether all necessary regulatory filings are up-to-date</a:t>
            </a:r>
          </a:p>
          <a:p>
            <a:pPr>
              <a:defRPr sz="1200">
                <a:latin typeface="Segoe UI"/>
              </a:defRPr>
            </a:pPr>
            <a:r>
              <a:t>- There is no mention of an insurance policy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21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22. Legal &amp; Regulatory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Ensure the company’s legal entity, licensing, and jurisdictional compliance are clearly established.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 provided text, there is no explicit mention of country-specific restrictions on operations</a:t>
            </a:r>
          </a:p>
          <a:p>
            <a:pPr>
              <a:defRPr sz="1200">
                <a:latin typeface="Segoe UI"/>
              </a:defRPr>
            </a:pPr>
            <a:r>
              <a:t>- There is no mention of "pending applications" or "approvals" in the provided text</a:t>
            </a:r>
          </a:p>
          <a:p>
            <a:pPr>
              <a:defRPr sz="1200">
                <a:latin typeface="Segoe UI"/>
              </a:defRPr>
            </a:pPr>
            <a:r>
              <a:t>- No, there is no mention of arbitration or mediation processes being in place</a:t>
            </a:r>
          </a:p>
          <a:p>
            <a:pPr>
              <a:defRPr sz="1200">
                <a:latin typeface="Segoe UI"/>
              </a:defRPr>
            </a:pPr>
            <a:r>
              <a:t>- There is no mention of an insurance policy in the provided text</a:t>
            </a:r>
          </a:p>
          <a:p>
            <a:pPr>
              <a:defRPr sz="1200">
                <a:latin typeface="Segoe UI"/>
              </a:defRPr>
            </a:pPr>
            <a:r>
              <a:t>- Based on the provided text, it appears that the strategies outlined by cryptobazar fund may not be fully compliant with all applicable laws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22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23. Risk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Identify how the company manages internal and external risks, including business continuity.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There is no mention of "conflicts" in the provided text</a:t>
            </a:r>
          </a:p>
          <a:p>
            <a:pPr>
              <a:defRPr sz="1200">
                <a:latin typeface="Segoe UI"/>
              </a:defRPr>
            </a:pPr>
            <a:r>
              <a:t>- Yes, according to the risk warning notice, there is a mention of "actions of state bodies or trading platforms that regulate russian and international securities market" as one of the risks that co-investors assume</a:t>
            </a:r>
          </a:p>
          <a:p>
            <a:pPr>
              <a:defRPr sz="1200">
                <a:latin typeface="Segoe UI"/>
              </a:defRPr>
            </a:pPr>
            <a:r>
              <a:t>-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- The provided document, there is no explicit mention of specific risk management strategies for market volatility</a:t>
            </a:r>
          </a:p>
          <a:p>
            <a:pPr>
              <a:defRPr sz="1200">
                <a:latin typeface="Segoe UI"/>
              </a:defRPr>
            </a:pPr>
            <a:r>
              <a:t>- The document provided does not explicitly discuss how the company ensures operational resilience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- Insufficient detail on - is there a business continuity plan in place for unexpected disruptions?</a:t>
            </a:r>
          </a:p>
          <a:p>
            <a:pPr>
              <a:defRPr sz="1200">
                <a:latin typeface="Segoe UI"/>
              </a:defRPr>
            </a:pPr>
            <a:r>
              <a:t>- Insufficient detail on - what training programs are in place for employees handling sensitive operations?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23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24. Risk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Identify how the company manages internal and external risks, including business continuity.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 text, the company manages revenue volatility by:</a:t>
            </a:r>
            <a:br/>
            <a:br/>
            <a:r>
              <a:t>* charging a performance fee only when the cbt price exceeds the hurdle rate</a:t>
            </a:r>
          </a:p>
          <a:p>
            <a:pPr>
              <a:defRPr sz="1200">
                <a:latin typeface="Segoe UI"/>
              </a:defRPr>
            </a:pPr>
            <a:r>
              <a:t>- The major expense categories for the company appear to be:</a:t>
            </a:r>
            <a:br/>
            <a:br/>
            <a:r>
              <a:t>1</a:t>
            </a:r>
          </a:p>
          <a:p>
            <a:pPr>
              <a:defRPr sz="1200">
                <a:latin typeface="Segoe UI"/>
              </a:defRPr>
            </a:pPr>
            <a:r>
              <a:t>- The provided text does not specifically mention "supply chain" risks</a:t>
            </a:r>
          </a:p>
          <a:p>
            <a:pPr>
              <a:defRPr sz="1200">
                <a:latin typeface="Segoe UI"/>
              </a:defRPr>
            </a:pPr>
            <a:r>
              <a:t>- There is no mention of supply chain disruptions or contingency plans in the provided text</a:t>
            </a:r>
          </a:p>
          <a:p>
            <a:pPr>
              <a:defRPr sz="1200">
                <a:latin typeface="Segoe UI"/>
              </a:defRPr>
            </a:pPr>
            <a:r>
              <a:t>- The provided text does not mention anything about business interruption insurance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24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25. Risk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Identify how the company manages internal and external risks, including business continuity.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There is no mention of backups in the provided text</a:t>
            </a:r>
          </a:p>
          <a:p>
            <a:pPr>
              <a:defRPr sz="1200">
                <a:latin typeface="Segoe UI"/>
              </a:defRPr>
            </a:pPr>
            <a:r>
              <a:t>- The document doesn't provide specific details on how the company manages its cash flow</a:t>
            </a:r>
          </a:p>
          <a:p>
            <a:pPr>
              <a:defRPr sz="1200">
                <a:latin typeface="Segoe UI"/>
              </a:defRPr>
            </a:pPr>
            <a:r>
              <a:t>- The provided document, there is no explicit mention of specific tax planning strategies to minimize liabilities</a:t>
            </a:r>
          </a:p>
          <a:p>
            <a:pPr>
              <a:defRPr sz="1200">
                <a:latin typeface="Segoe UI"/>
              </a:defRPr>
            </a:pPr>
            <a:r>
              <a:t>- No, there is no mention of market research reports being available in the provided text</a:t>
            </a:r>
          </a:p>
          <a:p>
            <a:pPr>
              <a:defRPr sz="1200">
                <a:latin typeface="Segoe UI"/>
              </a:defRPr>
            </a:pPr>
            <a:r>
              <a:t>- Yes, according to the provided document, there are exit strategies for investors or stakeholders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25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26. Strategy &amp; Competitive Positioning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After carefully reviewing the document, i've identified some potential pain points and areas for improvement:</a:t>
            </a:r>
            <a:br/>
            <a:br/>
            <a:r>
              <a:t>1</a:t>
            </a:r>
          </a:p>
          <a:p>
            <a:pPr>
              <a:defRPr sz="1200">
                <a:latin typeface="Segoe UI"/>
              </a:defRPr>
            </a:pPr>
            <a:r>
              <a:t>- The text, the company, cryptobazar fund, has a strong market position in the cryptocurrency and blockchain technology investment space</a:t>
            </a:r>
          </a:p>
          <a:p>
            <a:pPr>
              <a:defRPr sz="1200">
                <a:latin typeface="Segoe UI"/>
              </a:defRPr>
            </a:pPr>
            <a:r>
              <a:t>-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itself as an alternative to other ico investment options by entering projects before they launch their icos.</a:t>
            </a:r>
            <a:br/>
            <a:r>
              <a:t>* the fund's strategy of investing in pre-ico stages and providing preferential exit rights may be a differentiator from other funds or investors.</a:t>
            </a:r>
            <a:br/>
            <a:r>
              <a:t>* the market for cryptocurrency and blockchain investments is growing, but it is still relatively small compared to traditional financial markets</a:t>
            </a:r>
          </a:p>
          <a:p>
            <a:pPr>
              <a:defRPr sz="1200">
                <a:latin typeface="Segoe UI"/>
              </a:defRPr>
            </a:pPr>
            <a:r>
              <a:t>- Based on the provided document, it appears that the digital strategy is not explicitly aligned with the business goals</a:t>
            </a:r>
          </a:p>
          <a:p>
            <a:pPr>
              <a:defRPr sz="1200">
                <a:latin typeface="Segoe UI"/>
              </a:defRPr>
            </a:pPr>
            <a:r>
              <a:t>- There is no mention of specific hedging strategies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- Insufficient detail on what are their backgrounds and expertise?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26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27. Strategy &amp; Competitive Positioning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 text does not explicitly mention the criteria for hiring personnel in critical roles</a:t>
            </a:r>
          </a:p>
          <a:p>
            <a:pPr>
              <a:defRPr sz="1200">
                <a:latin typeface="Segoe UI"/>
              </a:defRPr>
            </a:pPr>
            <a:r>
              <a:t>- The provided document, it appears that the cryptobazar fund does not explicitly state that their revenues are diversified across different markets or products.</a:t>
            </a:r>
            <a:br/>
            <a:br/>
            <a:r>
              <a:t>however, the fund's investment strategy suggests that they invest in a portfolio of projects launching icos, which implies that they may have exposure to various sectors and industries</a:t>
            </a:r>
          </a:p>
          <a:p>
            <a:pPr>
              <a:defRPr sz="1200">
                <a:latin typeface="Segoe UI"/>
              </a:defRPr>
            </a:pPr>
            <a:r>
              <a:t>- The text does not explicitly mention the main competitors in the market</a:t>
            </a:r>
          </a:p>
          <a:p>
            <a:pPr>
              <a:defRPr sz="1200">
                <a:latin typeface="Segoe UI"/>
              </a:defRPr>
            </a:pPr>
            <a:r>
              <a:t>- The cryptobazar fund differentiates itself from competitors by entering projects before they launch icos</a:t>
            </a:r>
          </a:p>
          <a:p>
            <a:pPr>
              <a:defRPr sz="1200">
                <a:latin typeface="Segoe UI"/>
              </a:defRPr>
            </a:pPr>
            <a:r>
              <a:t>- There is no mention of market research methods being used to understand customer needs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27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28. Strategy &amp; Competitive Positioning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Based on the provided document, here are the short-term and long-term growth strategies identified:</a:t>
            </a:r>
            <a:br/>
            <a:br/>
            <a:r>
              <a:t>**short-term growth strategy:**</a:t>
            </a:r>
            <a:br/>
            <a:br/>
            <a:r>
              <a:t>1</a:t>
            </a:r>
          </a:p>
          <a:p>
            <a:pPr>
              <a:defRPr sz="1200">
                <a:latin typeface="Segoe UI"/>
              </a:defRPr>
            </a:pPr>
            <a:r>
              <a:t>- The document outlines various investment strategies employed by the cryptobazar fund</a:t>
            </a:r>
          </a:p>
          <a:p>
            <a:pPr>
              <a:defRPr sz="1200">
                <a:latin typeface="Segoe UI"/>
              </a:defRPr>
            </a:pPr>
            <a:r>
              <a:t>- The provided text, yes, there are strategic partnerships or collaborations mentioned:</a:t>
            </a:r>
            <a:br/>
            <a:br/>
            <a:r>
              <a:t>* the text mentions that "cryptobazar is a platform that allows projects to attract investment through blockchain and issue cryptocurrency; and allows investors to get access to strong projects and grow their investments"</a:t>
            </a:r>
            <a:br/>
            <a:r>
              <a:t>* however, it does not specify any particular partnership or collaboration.</a:t>
            </a:r>
            <a:br/>
            <a:br/>
            <a:r>
              <a:t>it seems that the text is more focused on describing the features of cryptobazar fund and its business model rather than listing specific partnerships</a:t>
            </a:r>
          </a:p>
          <a:p>
            <a:pPr>
              <a:defRPr sz="1200">
                <a:latin typeface="Segoe UI"/>
              </a:defRPr>
            </a:pPr>
            <a:r>
              <a:t>- The partnerships mentioned in the text are not explicitly stated as "partnerships" but rather as "co-investors"</a:t>
            </a:r>
          </a:p>
          <a:p>
            <a:pPr>
              <a:defRPr sz="1200">
                <a:latin typeface="Segoe UI"/>
              </a:defRPr>
            </a:pPr>
            <a:r>
              <a:t>- There is no mention of "customer satisfaction"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28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29. Strategy &amp; Competitive Positioning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 provided document, the cryptobazar fund's financial planning strategies include:</a:t>
            </a:r>
            <a:br/>
            <a:br/>
            <a:r>
              <a:t>1</a:t>
            </a:r>
          </a:p>
          <a:p>
            <a:pPr>
              <a:defRPr sz="1200">
                <a:latin typeface="Segoe UI"/>
              </a:defRPr>
            </a:pPr>
            <a:r>
              <a:t>- There is no mention of market analysis tools being used to understand customer needs in the provided text</a:t>
            </a:r>
          </a:p>
          <a:p>
            <a:pPr>
              <a:defRPr sz="1200">
                <a:latin typeface="Segoe UI"/>
              </a:defRPr>
            </a:pPr>
            <a:r>
              <a:t>- The text doesn't mention how the company analyzes its competitors.</a:t>
            </a:r>
          </a:p>
          <a:p>
            <a:pPr>
              <a:defRPr sz="1200">
                <a:latin typeface="Segoe UI"/>
              </a:defRPr>
            </a:pPr>
            <a:r>
              <a:t>- Yes, according to the text, the cryptobazar fund has several strategies to stay competitive in the market:</a:t>
            </a:r>
            <a:br/>
            <a:br/>
            <a:r>
              <a:t>1</a:t>
            </a:r>
          </a:p>
          <a:p>
            <a:pPr>
              <a:defRPr sz="1200">
                <a:latin typeface="Segoe UI"/>
              </a:defRPr>
            </a:pPr>
            <a:r>
              <a:t>- Based on the provided document, several metrics are mentioned as being used to measure growth and success:</a:t>
            </a:r>
            <a:br/>
            <a:br/>
            <a: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29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3. AML / KYC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Ensure the company has robust Anti-Money Laundering (AML) and Know Your Customer (KYC) policies and compliance in place.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 provided text does not mention specific anti-money laundering (aml) policies and procedures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3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30. Strategy &amp; Competitive Positioning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 provided text appears to be a whitepaper or investment prospectus for the cryptobazar fund</a:t>
            </a:r>
          </a:p>
          <a:p>
            <a:pPr>
              <a:defRPr sz="1200">
                <a:latin typeface="Segoe UI"/>
              </a:defRPr>
            </a:pPr>
            <a:r>
              <a:t>- There is no mention of a "compensation structure for executives" in the provided text</a:t>
            </a:r>
          </a:p>
          <a:p>
            <a:pPr>
              <a:defRPr sz="1200">
                <a:latin typeface="Segoe UI"/>
              </a:defRPr>
            </a:pPr>
            <a:r>
              <a:t>- Yes, according to the document, there is a performance-based incentive in the form of a "performance fee" that the fund deducts from its profits at the "hurdle rate", which is the cbt price at which the fund deducted its last performance fee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30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31. Technology &amp; Infrastructure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Evaluate the scalability, reliability, and modernity of the company’s technological backbone.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Based on the provided text, it appears that there is no explicit information about the primary funding sources for the cryptobazar fund</a:t>
            </a:r>
          </a:p>
          <a:p>
            <a:pPr>
              <a:defRPr sz="1200">
                <a:latin typeface="Segoe UI"/>
              </a:defRPr>
            </a:pPr>
            <a:r>
              <a:t>- The provided text, yes, there are plans for future scalability and growth</a:t>
            </a:r>
          </a:p>
          <a:p>
            <a:pPr>
              <a:defRPr sz="1200">
                <a:latin typeface="Segoe UI"/>
              </a:defRPr>
            </a:pPr>
            <a:r>
              <a:t>- No, there is no mention of energy-intensive mining methods in the provided text</a:t>
            </a:r>
          </a:p>
          <a:p>
            <a:pPr>
              <a:defRPr sz="1200">
                <a:latin typeface="Segoe UI"/>
              </a:defRPr>
            </a:pPr>
            <a:r>
              <a:t>- Based on the provided document, it appears that the project is likely a decentralized one</a:t>
            </a:r>
          </a:p>
          <a:p>
            <a:pPr>
              <a:defRPr sz="1200">
                <a:latin typeface="Segoe UI"/>
              </a:defRPr>
            </a:pPr>
            <a:r>
              <a:t>- The provided text, the following technologies are mentioned:</a:t>
            </a:r>
            <a:br/>
            <a:br/>
            <a: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- Insufficient detail on - what measures are in place to secure the company's infrastructure?</a:t>
            </a:r>
          </a:p>
          <a:p>
            <a:pPr>
              <a:defRPr sz="1200">
                <a:latin typeface="Segoe UI"/>
              </a:defRPr>
            </a:pPr>
            <a:r>
              <a:t>- Insufficient detail on are there plans for upgrading infrastructure to meet growing demand?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31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32. Technology &amp; Infrastructure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Evaluate the scalability, reliability, and modernity of the company’s technological backbone.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 document does not specifically address the scalability and security of blockchain technology</a:t>
            </a:r>
          </a:p>
          <a:p>
            <a:pPr>
              <a:defRPr sz="1200">
                <a:latin typeface="Segoe UI"/>
              </a:defRPr>
            </a:pPr>
            <a:r>
              <a:t>- There is no mention of the scalability of the technology infrastructure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32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33. Tokenomics &amp; Trading Integrity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Assess token issuance mechanisms, market manipulation controls, and valuation transparency.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Based on the provided documentation, it appears that the cryptobazar fund has not explicitly stated its compliance with relevant securities and commodities laws</a:t>
            </a:r>
          </a:p>
          <a:p>
            <a:pPr>
              <a:defRPr sz="1200">
                <a:latin typeface="Segoe UI"/>
              </a:defRPr>
            </a:pPr>
            <a:r>
              <a:t>- There is no mention in the provided text of specific trade surveillance mechanisms to prevent market manipulation</a:t>
            </a:r>
          </a:p>
          <a:p>
            <a:pPr>
              <a:defRPr sz="1200">
                <a:latin typeface="Segoe UI"/>
              </a:defRPr>
            </a:pPr>
            <a:r>
              <a:t>- The text does not explicitly state whether valuations are consistent with market standards</a:t>
            </a:r>
          </a:p>
          <a:p>
            <a:pPr>
              <a:defRPr sz="1200">
                <a:latin typeface="Segoe UI"/>
              </a:defRPr>
            </a:pPr>
            <a:r>
              <a:t>- There is no mention of code reviews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- Insufficient detail on how does the company ensure compliance with these standards?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33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4. Community &amp; UX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Assess user engagement, platform usability, and transparency of communication with the community.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There is no mention of a codebase being open-source or proprietary in the provided text</a:t>
            </a:r>
          </a:p>
          <a:p>
            <a:pPr>
              <a:defRPr sz="1200">
                <a:latin typeface="Segoe UI"/>
              </a:defRPr>
            </a:pPr>
            <a:r>
              <a:t>- The document does not provide an in-depth evaluation of the user-friendliness of the cryptobazar fund's platform.</a:t>
            </a:r>
          </a:p>
          <a:p>
            <a:pPr>
              <a:defRPr sz="1200">
                <a:latin typeface="Segoe UI"/>
              </a:defRPr>
            </a:pPr>
            <a:r>
              <a:t>- There is no mention of a specific customer feedback mechanism in the provided text</a:t>
            </a:r>
          </a:p>
          <a:p>
            <a:pPr>
              <a:defRPr sz="1200">
                <a:latin typeface="Segoe UI"/>
              </a:defRPr>
            </a:pPr>
            <a:r>
              <a:t>- Yes, according to the provided text, there is a mechanism for feedback and communication</a:t>
            </a:r>
          </a:p>
          <a:p>
            <a:pPr>
              <a:defRPr sz="1200">
                <a:latin typeface="Segoe UI"/>
              </a:defRPr>
            </a:pPr>
            <a:r>
              <a:t>- The provided text, there is no information about specific customer support mechanisms being in place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- Insufficient detail on - how active is the community around the project?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4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5. Custody &amp; Asset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Evaluate how the company stores and secures digital assets and whether custody mechanisms are robust.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 document doesn't explicitly mention how digital assets are stored and secured</a:t>
            </a:r>
          </a:p>
          <a:p>
            <a:pPr>
              <a:defRPr sz="1200">
                <a:latin typeface="Segoe UI"/>
              </a:defRPr>
            </a:pPr>
            <a:r>
              <a:t>- The provided text, the following procedures for buying and selling digital assets can be inferred:</a:t>
            </a:r>
            <a:br/>
            <a:br/>
            <a:r>
              <a:t>**buying digital assets:**</a:t>
            </a:r>
            <a:br/>
            <a:br/>
            <a:r>
              <a:t>1</a:t>
            </a:r>
          </a:p>
          <a:p>
            <a:pPr>
              <a:defRPr sz="1200">
                <a:latin typeface="Segoe UI"/>
              </a:defRPr>
            </a:pPr>
            <a:r>
              <a:t>- The document, digital assets are valued in two ways:</a:t>
            </a:r>
            <a:br/>
            <a:br/>
            <a: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- Insufficient detail on are multi-signature wallets used for custody?</a:t>
            </a:r>
          </a:p>
          <a:p>
            <a:pPr>
              <a:defRPr sz="1200">
                <a:latin typeface="Segoe UI"/>
              </a:defRPr>
            </a:pPr>
            <a:r>
              <a:t>- Insufficient detail on what measures are in place to verify asset ownership?</a:t>
            </a:r>
          </a:p>
          <a:p>
            <a:pPr>
              <a:defRPr sz="1200">
                <a:latin typeface="Segoe UI"/>
              </a:defRPr>
            </a:pPr>
            <a:r>
              <a:t>- Insufficient detail on - does the company have insurance coverage for digital assets?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5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6. Cybersecurity &amp; Data Privacy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Examine the strength of cybersecurity practices and safeguards for user and company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There is no mention of how the company handles user data privacy in the provided text</a:t>
            </a:r>
          </a:p>
          <a:p>
            <a:pPr>
              <a:defRPr sz="1200">
                <a:latin typeface="Segoe UI"/>
              </a:defRPr>
            </a:pPr>
            <a:r>
              <a:t>- There is no mention of a specific data protection policy in the provided text</a:t>
            </a:r>
          </a:p>
          <a:p>
            <a:pPr>
              <a:defRPr sz="1200">
                <a:latin typeface="Segoe UI"/>
              </a:defRPr>
            </a:pPr>
            <a:r>
              <a:t>- There is no mention of penetration testing in the provided text</a:t>
            </a:r>
          </a:p>
          <a:p>
            <a:pPr>
              <a:defRPr sz="1200">
                <a:latin typeface="Segoe UI"/>
              </a:defRPr>
            </a:pPr>
            <a:r>
              <a:t>- There is no mention of api security protocols in the provided documents</a:t>
            </a:r>
          </a:p>
          <a:p>
            <a:pPr>
              <a:defRPr sz="1200">
                <a:latin typeface="Segoe UI"/>
              </a:defRPr>
            </a:pPr>
            <a:r>
              <a:t>- There is no mention of intrusion detection systems or firewalls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- Insufficient detail on - what blockchain technology is used, and how secure is it?</a:t>
            </a:r>
          </a:p>
          <a:p>
            <a:pPr>
              <a:defRPr sz="1200">
                <a:latin typeface="Segoe UI"/>
              </a:defRPr>
            </a:pPr>
            <a:r>
              <a:t>- Insufficient detail on - what cybersecurity measures are in place to protect against hacks?</a:t>
            </a:r>
          </a:p>
          <a:p>
            <a:pPr>
              <a:defRPr sz="1200">
                <a:latin typeface="Segoe UI"/>
              </a:defRPr>
            </a:pPr>
            <a:r>
              <a:t>- Insufficient detail on are two-factor authentication and end-to-end encryption used?</a:t>
            </a:r>
          </a:p>
          <a:p>
            <a:pPr>
              <a:defRPr sz="1200">
                <a:latin typeface="Segoe UI"/>
              </a:defRPr>
            </a:pPr>
            <a:r>
              <a:t>- Insufficient detail on - are background checks conducted on employees handling sensitive information?</a:t>
            </a:r>
          </a:p>
          <a:p>
            <a:pPr>
              <a:defRPr sz="1200">
                <a:latin typeface="Segoe UI"/>
              </a:defRPr>
            </a:pPr>
            <a:r>
              <a:t>- Insufficient detail on are the results of these tests publicly available or shared with stakeholders?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6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7. Cybersecurity &amp; Data Privacy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Examine the strength of cybersecurity practices and safeguards for user and company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 answer is not explicitly stated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- Insufficient detail on - are apis properly secured to prevent unauthorized access?</a:t>
            </a:r>
          </a:p>
          <a:p>
            <a:pPr>
              <a:defRPr sz="1200">
                <a:latin typeface="Segoe UI"/>
              </a:defRPr>
            </a:pPr>
            <a:r>
              <a:t>- Insufficient detail on - are there data backup and recovery processes in place?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7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8. ESG &amp; Sustainability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Based on the provided document, it appears that the revenue diversification is not explicitly discussed</a:t>
            </a:r>
          </a:p>
          <a:p>
            <a:pPr>
              <a:defRPr sz="1200">
                <a:latin typeface="Segoe UI"/>
              </a:defRPr>
            </a:pPr>
            <a:r>
              <a:t>- There is no mention of initiatives to reduce energy consumption in the provided text</a:t>
            </a:r>
          </a:p>
          <a:p>
            <a:pPr>
              <a:defRPr sz="1200">
                <a:latin typeface="Segoe UI"/>
              </a:defRPr>
            </a:pPr>
            <a:r>
              <a:t>- There is no mention of sustainability practices or policies in the provided text</a:t>
            </a:r>
          </a:p>
          <a:p>
            <a:pPr>
              <a:defRPr sz="1200">
                <a:latin typeface="Segoe UI"/>
              </a:defRPr>
            </a:pPr>
            <a:r>
              <a:t>- There is no mention of environmental concerns in the provided text</a:t>
            </a:r>
          </a:p>
          <a:p>
            <a:pPr>
              <a:defRPr sz="1200">
                <a:latin typeface="Segoe UI"/>
              </a:defRPr>
            </a:pPr>
            <a:r>
              <a:t>- The cryptobazar fund contributes to the overall cryptocurrency ecosystem in several ways:</a:t>
            </a:r>
            <a:br/>
            <a:br/>
            <a: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- Insufficient detail on are there any initiatives to reduce this footprint?</a:t>
            </a:r>
          </a:p>
          <a:p>
            <a:pPr>
              <a:defRPr sz="1200">
                <a:latin typeface="Segoe UI"/>
              </a:defRPr>
            </a:pPr>
            <a:r>
              <a:t>- Insufficient detail on how does the company promote sustainability within its ecosystem?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8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9. ESG &amp; Sustainability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latin typeface="Segoe UI"/>
              </a:defRPr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- There is no specific information about cost-saving initiatives in the provided text</a:t>
            </a:r>
          </a:p>
          <a:p>
            <a:pPr>
              <a:defRPr sz="1200">
                <a:latin typeface="Segoe UI"/>
              </a:defRPr>
            </a:pPr>
            <a:r>
              <a:t>- There is no mention of the company's operations having a significant impact on the environment in terms of carbon footprint</a:t>
            </a:r>
          </a:p>
          <a:p>
            <a:pPr>
              <a:defRPr sz="1200">
                <a:latin typeface="Segoe UI"/>
              </a:defRPr>
            </a:pPr>
            <a:r>
              <a:t>- After reviewing the provided document, i found that there is a risk warning notice section that mentions potential risks and liabilities associated with investing in the blockchain technology and cryptocurrency market</a:t>
            </a:r>
          </a:p>
          <a:p>
            <a:pPr>
              <a:defRPr sz="1200">
                <a:latin typeface="Segoe UI"/>
              </a:defRPr>
            </a:pPr>
            <a:r>
              <a:t>- The text you provided doesn't mention anything about the company's supply chain management practices related to sustainability</a:t>
            </a:r>
          </a:p>
          <a:p>
            <a:pPr>
              <a:defRPr sz="1200">
                <a:latin typeface="Segoe UI"/>
              </a:defRPr>
            </a:pPr>
            <a:r>
              <a:t>- There is no mention of audits being conducted to ensure compliance with sustainability standards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Segoe UI"/>
              </a:defRPr>
            </a:pPr>
            <a:r>
              <a:t>Page 9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969696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