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Findings vs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Findings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13</c:v>
                </c:pt>
                <c:pt idx="4">
                  <c:v>17</c:v>
                </c:pt>
                <c:pt idx="5">
                  <c:v>7</c:v>
                </c:pt>
                <c:pt idx="6">
                  <c:v>22</c:v>
                </c:pt>
                <c:pt idx="7">
                  <c:v>10</c:v>
                </c:pt>
                <c:pt idx="8">
                  <c:v>17</c:v>
                </c:pt>
                <c:pt idx="9">
                  <c:v>16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Issue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Risk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Risk Levels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High Risk</c:v>
                </c:pt>
                <c:pt idx="1">
                  <c:v>Low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Critical Tag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AML / KYC</c:v>
                </c:pt>
                <c:pt idx="1">
                  <c:v>Financial Health</c:v>
                </c:pt>
                <c:pt idx="2">
                  <c:v>Legal &amp; Regulatory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Due Diligence Risk Assessment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the company publishing sustainability reports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initiatives"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standards" in the provided text.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tax disputes or pending issues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don't see any cash flow projections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managing partners have decision-making power in the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about the details of past funding rounds for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in the provided text that the reports are audited by external firms.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a "board of directors".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mention "major shareholders" but rather mentions "co-investors".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there is no mention of voting agreements or restrictions.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explicit mention of a budgeting process in the provided document.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 does not explicitly outline the governance policies for the board of directors.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ip (intellectual property) rights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provided about the major contracts with partners or suppliers in the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there are potential liabilities from these contracts.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in the provided text about how the company handles disputes with customers or partners.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17.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understanding of the current regulatory environment is not explicitly stated.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18.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there is no explicit mention of country-specific restrictions on operations.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arbitration or mediation processes being in place.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Montserrat"/>
              </a:defRPr>
            </a:pPr>
            <a:r>
              <a:t>Overview of Key Findings: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AML / KYC: 1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Community &amp; UX: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Custody &amp; Asset Security: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Cybersecurity &amp; Data Privacy: 13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ESG &amp; Sustainability: 17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Financial Health: 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Governance: 22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IP &amp; Contracts: 10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Legal &amp; Regulatory: 17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Risk Management: 16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Strategy &amp; Competitive Positioning: 24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Technology &amp; Infrastructure: 8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Tokenomics &amp; Trading Integrity: 5 findings, 0 issues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029200" y="3657600"/>
          <a:ext cx="36576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19.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20.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21.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specifically mention "supply chain" risks.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backups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22.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specific hedging strategies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criteria for hiring personnel in critical roles.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main competitors in the market.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23.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outlines various investment strategies employed by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"customer satisfaction"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24.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market analysis tools being used to understand customer needs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doesn't mention how the company analyzes its competitors.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25.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26. Tokenomics &amp; Trading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code reviews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Risk Assessment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High Impact Risks: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Future Outlook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Future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Alignment with 2025 Trends:</a:t>
            </a:r>
          </a:p>
          <a:p>
            <a:r>
              <a:t>• Stablecoin Compliance: Addressing regulatory requirements.</a:t>
            </a:r>
          </a:p>
          <a:p>
            <a:r>
              <a:t>• AI Integration: Leveraging AI for enhanced analytics.</a:t>
            </a:r>
          </a:p>
          <a:p>
            <a:r>
              <a:t>• Institutional Adoption: Positioning for mainstream adoption.</a:t>
            </a:r>
          </a:p>
          <a:p>
            <a:r>
              <a:t>• Quantum Resistance: Preparing for future cryptographic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• AML / KYC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Community &amp; UX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Custody &amp; Asset Security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Cybersecurity &amp; Data Privacy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ESG &amp; Sustainability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Financial Health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Governance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IP &amp; Contracts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Legal &amp; Regulatory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Risk Management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Strategy &amp; Competitive Positioning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Technology &amp; Infrastructure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Tokenomics &amp; Trading Integrity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Conclusion and 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Summary: The project shows strengths in operational and technological areas but has risks in critical compliance sectors.</a:t>
            </a:r>
          </a:p>
          <a:p>
            <a:r>
              <a:t>Recommendation: The project appears solid and well-positioned for 2025 trends. Consider proceeding with investment.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AML / KYC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Community &amp; 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Custody &amp; Asset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data protection policy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background checks being conducted on employees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penetration testing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 not see any information about "tests" being conducted by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api security in the provided documents.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api security protocols in the provided documents.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 provided text does not mention anything about data backup and recovery processes.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environmental concerns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