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Issue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Risk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Risk Levels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High Risk</c:v>
                </c:pt>
                <c:pt idx="1">
                  <c:v>Low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Critical Tag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AML / KYC</c:v>
                </c:pt>
                <c:pt idx="1">
                  <c:v>Financial Health</c:v>
                </c:pt>
                <c:pt idx="2">
                  <c:v>Legal &amp; Regulatory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Crypto 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Key Findings Overview: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029200" y="3657600"/>
          <a:ext cx="36576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- what training programs are in place for employees handling sensitive operations?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27.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28.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•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Tokenomics &amp; Trading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29.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30.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plans for upgrading infrastructure to meet growing demand?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31.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32.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Risk Assessment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High Impact Risks: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Future Outlook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Future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Alignment with 2025 Trends:</a:t>
            </a:r>
          </a:p>
          <a:p>
            <a:r>
              <a:t>• Stablecoin Compliance: Addressing regulatory requirements.</a:t>
            </a:r>
          </a:p>
          <a:p>
            <a:r>
              <a:t>• AI Integration: Leveraging AI for enhanced analytics.</a:t>
            </a:r>
          </a:p>
          <a:p>
            <a:r>
              <a:t>• Institutional Adoption: Positioning for mainstream adoption.</a:t>
            </a:r>
          </a:p>
          <a:p>
            <a:r>
              <a:t>• Quantum Resistance: Preparing for future cryptographic challenges.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Conclusion and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Summary: The project shows strengths in operational and technological areas but has risks in critical compliance sectors.</a:t>
            </a:r>
          </a:p>
          <a:p>
            <a:r>
              <a:t>Recommendation: The project appears solid and well-positioned for 2025 trends. Consider proceeding with investment.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