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</a:t>
            </a:r>
          </a:p>
          <a:p>
            <a:pPr>
              <a:defRPr sz="1200"/>
            </a:pPr>
            <a:r>
              <a:t>- There is no mention of IP (Intellectual Property) rights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According to the provided document, the CryptoBazar Fund is a venture fund that invests in blockchain technology and cryptocurrencies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</a:t>
            </a:r>
          </a:p>
          <a:p>
            <a:pPr>
              <a:defRPr sz="1200"/>
            </a:pPr>
            <a:r>
              <a:t>- There is no explicit mention of whether all necessary licenses and permits are in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are the tax obligations of the company in different jurisdictions?</a:t>
            </a:r>
          </a:p>
          <a:p>
            <a:pPr>
              <a:defRPr sz="1200"/>
            </a:pPr>
            <a:r>
              <a:t>-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...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Is there a business continuity plan in place for unexpected disruptions?</a:t>
            </a:r>
          </a:p>
          <a:p>
            <a:pPr>
              <a:defRPr sz="1200"/>
            </a:pPr>
            <a:r>
              <a:t>-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text, the company, CryptoBazar Fund, has a strong market position in the cryptocurrency and blockchain technology investment space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</a:t>
            </a:r>
          </a:p>
          <a:p>
            <a:pPr>
              <a:defRPr sz="1200"/>
            </a:pPr>
            <a:r>
              <a:t>- According to the provided text, yes, there are plans for future scalability and growth</a:t>
            </a:r>
          </a:p>
          <a:p>
            <a:pPr>
              <a:defRPr sz="1200"/>
            </a:pPr>
            <a:r>
              <a:t>- No, there is no mention of energy-intensive mining methods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measures are in place to secure the company's infrastructure?</a:t>
            </a:r>
          </a:p>
          <a:p>
            <a:pPr>
              <a:defRPr sz="1200"/>
            </a:pPr>
            <a:r>
              <a:t>-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</a:t>
            </a:r>
          </a:p>
          <a:p>
            <a:pPr>
              <a:defRPr sz="1200"/>
            </a:pPr>
            <a:r>
              <a:t>- The text does not explicitly state whether valuations are consistent with market standards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AML / KYC ....................................................... 3</a:t>
            </a:r>
          </a:p>
          <a:p>
            <a:r>
              <a:t>2. Community &amp; UX ....................................................... 4</a:t>
            </a:r>
          </a:p>
          <a:p>
            <a:r>
              <a:t>3. Custody &amp; Asset Security ....................................................... 5</a:t>
            </a:r>
          </a:p>
          <a:p>
            <a:r>
              <a:t>4. Cybersecurity &amp; Data Privacy ....................................................... 6</a:t>
            </a:r>
          </a:p>
          <a:p>
            <a:r>
              <a:t>5. ESG &amp; Sustainability ....................................................... 7</a:t>
            </a:r>
          </a:p>
          <a:p>
            <a:r>
              <a:t>6. Financial Health ....................................................... 8</a:t>
            </a:r>
          </a:p>
          <a:p>
            <a:r>
              <a:t>7. Governance ....................................................... 9</a:t>
            </a:r>
          </a:p>
          <a:p>
            <a:r>
              <a:t>8. IP &amp; Contracts ....................................................... 10</a:t>
            </a:r>
          </a:p>
          <a:p>
            <a:r>
              <a:t>9. Legal &amp; Regulatory ....................................................... 11</a:t>
            </a:r>
          </a:p>
          <a:p>
            <a:r>
              <a:t>10. Risk Management ....................................................... 12</a:t>
            </a:r>
          </a:p>
          <a:p>
            <a:r>
              <a:t>11. Strategy &amp; Competitive Positioning ....................................................... 13</a:t>
            </a:r>
          </a:p>
          <a:p>
            <a:r>
              <a:t>12. Technology &amp; Infrastructure ....................................................... 14</a:t>
            </a:r>
          </a:p>
          <a:p>
            <a:r>
              <a:t>13. Tokenomics &amp; Trading Integrity .......................................................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</a:t>
            </a:r>
          </a:p>
          <a:p>
            <a:pPr>
              <a:defRPr sz="1200"/>
            </a:pPr>
            <a:r>
              <a:t>- There is no mention of a specific customer feedback mechanism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</a:t>
            </a:r>
          </a:p>
          <a:p>
            <a:pPr>
              <a:defRPr sz="1200"/>
            </a:pPr>
            <a:r>
              <a:t>- According to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document, digital assets are valued in two ways: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multi-signature wallets used for custody?</a:t>
            </a:r>
          </a:p>
          <a:p>
            <a:pPr>
              <a:defRPr sz="1200"/>
            </a:pPr>
            <a:r>
              <a:t>- What measures are in place to verify asset ownership?</a:t>
            </a:r>
          </a:p>
          <a:p>
            <a:pPr>
              <a:defRPr sz="1200"/>
            </a:pPr>
            <a:r>
              <a:t>-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</a:t>
            </a:r>
          </a:p>
          <a:p>
            <a:pPr>
              <a:defRPr sz="1200"/>
            </a:pPr>
            <a:r>
              <a:t>- There is no mention of a specific data protection policy in the provided text</a:t>
            </a:r>
          </a:p>
          <a:p>
            <a:pPr>
              <a:defRPr sz="1200"/>
            </a:pPr>
            <a:r>
              <a:t>- There is no mention of penetration testing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blockchain technology is used, and how secure is it?</a:t>
            </a:r>
          </a:p>
          <a:p>
            <a:pPr>
              <a:defRPr sz="1200"/>
            </a:pPr>
            <a:r>
              <a:t>- - What cybersecurity measures are in place to protect against hacks?</a:t>
            </a:r>
          </a:p>
          <a:p>
            <a:pPr>
              <a:defRPr sz="1200"/>
            </a:pPr>
            <a:r>
              <a:t>-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</a:t>
            </a:r>
          </a:p>
          <a:p>
            <a:pPr>
              <a:defRPr sz="1200"/>
            </a:pPr>
            <a:r>
              <a:t>- There is no mention of initiatives to reduce energy consumption in the provided text</a:t>
            </a:r>
          </a:p>
          <a:p>
            <a:pPr>
              <a:defRPr sz="1200"/>
            </a:pPr>
            <a:r>
              <a:t>- There is no mention of sustainability practices or policies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there any initiatives to reduce this footprint?</a:t>
            </a:r>
          </a:p>
          <a:p>
            <a:pPr>
              <a:defRPr sz="1200"/>
            </a:pPr>
            <a:r>
              <a:t>-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</a:t>
            </a:r>
          </a:p>
          <a:p>
            <a:pPr>
              <a:defRPr sz="1200"/>
            </a:pPr>
            <a:r>
              <a:t>- The answer is not explicitly mentioned in the provided text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...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are the details of past funding rounds?</a:t>
            </a:r>
          </a:p>
          <a:p>
            <a:pPr>
              <a:defRPr sz="1200"/>
            </a:pPr>
            <a:r>
              <a:t>-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