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66e609b6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66e609b6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66e609b6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66e609b6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66e609b6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66e609b6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66e609b6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66e609b6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66e609b6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66e609b6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66e609b6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66e609b6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66e609b6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66e609b6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66e609b6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66e609b6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66e609b6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66e609b6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6e609b6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6e609b6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66e609b6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66e609b6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66e609b6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66e609b6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rgbClr val="0CF28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A API’s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Verbos http</a:t>
            </a:r>
            <a:endParaRPr/>
          </a:p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344250" y="3550650"/>
            <a:ext cx="4910100" cy="12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GET - Obter dados existentes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POST - Enviar dados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PUT - Atualizar de dados existentes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DELETE - Excluir dados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codes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344250" y="3550650"/>
            <a:ext cx="4910100" cy="14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1xx: Informação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2xx: Sucesso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3xx: Redirecionamento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4xx: Erro no cliente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5xx: Erro no servidor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codes na prática</a:t>
            </a:r>
            <a:endParaRPr/>
          </a:p>
        </p:txBody>
      </p:sp>
      <p:sp>
        <p:nvSpPr>
          <p:cNvPr id="125" name="Google Shape;125;p24"/>
          <p:cNvSpPr txBox="1"/>
          <p:nvPr>
            <p:ph idx="1" type="subTitle"/>
          </p:nvPr>
        </p:nvSpPr>
        <p:spPr>
          <a:xfrm>
            <a:off x="344250" y="3550650"/>
            <a:ext cx="4910100" cy="14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Aperte F12 em qualquer site e navegue até a aba “network”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Pronto para praticar?</a:t>
            </a:r>
            <a:endParaRPr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44250" y="3550650"/>
            <a:ext cx="4910100" cy="13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Apis são serviços disponibilizados online para acessar recursos ou funcionalidades de alguma aplicação web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possuem 4 partes</a:t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44250" y="3550650"/>
            <a:ext cx="4910100" cy="15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URL BASE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ENDPOINT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RECURSO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VERBOS HTTP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660400" lvl="0" marL="457200" rtl="0" algn="ctr">
              <a:spcBef>
                <a:spcPts val="0"/>
              </a:spcBef>
              <a:spcAft>
                <a:spcPts val="0"/>
              </a:spcAft>
              <a:buSzPts val="6800"/>
              <a:buAutoNum type="arabicPeriod"/>
            </a:pPr>
            <a:r>
              <a:rPr lang="en"/>
              <a:t>Url base</a:t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344250" y="3550650"/>
            <a:ext cx="4910100" cy="9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http://dummy.restapiexample.com/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http://dummy.restapiexample.com/</a:t>
            </a:r>
            <a:endParaRPr sz="5100"/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11700" y="3411525"/>
            <a:ext cx="8520600" cy="16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http://dummy.restapiexample.com/api/v1/employees http://dummy.restapiexample.com/api/v1/employee/1 http://dummy.restapiexample.com/api/v1/create http://dummy.restapiexample.com/api/v1/update/21 http://dummy.restapiexample.com/api/v1/delete/2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endpoint</a:t>
            </a:r>
            <a:endParaRPr/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O que vem depois do url base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endpoint</a:t>
            </a:r>
            <a:endParaRPr/>
          </a:p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344250" y="3550650"/>
            <a:ext cx="6695400" cy="15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http://dummy.restapiexample.com/api/v1/employees http://dummy.restapiexample.com/api/v1/employee/1 http://dummy.restapiexample.com/api/v1/create http://dummy.restapiexample.com/api/v1/update/21 http://dummy.restapiexample.com/api/v1/delete/2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Api são compostas de</a:t>
            </a:r>
            <a:endParaRPr sz="5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Url base + endpoint</a:t>
            </a:r>
            <a:endParaRPr sz="5800"/>
          </a:p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recurso</a:t>
            </a:r>
            <a:endParaRPr/>
          </a:p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344250" y="3550650"/>
            <a:ext cx="4910100" cy="13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Tudo o que é retornado ou enviado a uma api é considerado um recurso(resource em inglês)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