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21"/>
  </p:notesMasterIdLst>
  <p:sldIdLst>
    <p:sldId id="256" r:id="rId2"/>
    <p:sldId id="257" r:id="rId3"/>
    <p:sldId id="258" r:id="rId4"/>
    <p:sldId id="262" r:id="rId5"/>
    <p:sldId id="263" r:id="rId6"/>
    <p:sldId id="265" r:id="rId7"/>
    <p:sldId id="264" r:id="rId8"/>
    <p:sldId id="266" r:id="rId9"/>
    <p:sldId id="267" r:id="rId10"/>
    <p:sldId id="272" r:id="rId11"/>
    <p:sldId id="259" r:id="rId12"/>
    <p:sldId id="269" r:id="rId13"/>
    <p:sldId id="260" r:id="rId14"/>
    <p:sldId id="274" r:id="rId15"/>
    <p:sldId id="270" r:id="rId16"/>
    <p:sldId id="275" r:id="rId17"/>
    <p:sldId id="271" r:id="rId18"/>
    <p:sldId id="273"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F3B01B-5EE0-5510-B17E-2376A8403407}" v="1" dt="2025-03-19T22:44:23.015"/>
    <p1510:client id="{B56D5435-CA3A-2853-64F7-29FF61B6A99F}" v="48" dt="2025-03-20T00:43:06.564"/>
    <p1510:client id="{C27359DC-B78E-1A4F-A4B9-79C5E485DE47}" v="1" dt="2025-03-19T22:27:38.1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esh, Tejas" userId="S::tramesh@ucsd.edu::f9cc2ed5-3f9e-48df-859a-2e65f083dbcb" providerId="AD" clId="Web-{B56D5435-CA3A-2853-64F7-29FF61B6A99F}"/>
    <pc:docChg chg="addSld modSld sldOrd">
      <pc:chgData name="Ramesh, Tejas" userId="S::tramesh@ucsd.edu::f9cc2ed5-3f9e-48df-859a-2e65f083dbcb" providerId="AD" clId="Web-{B56D5435-CA3A-2853-64F7-29FF61B6A99F}" dt="2025-03-20T00:43:06.564" v="47" actId="1076"/>
      <pc:docMkLst>
        <pc:docMk/>
      </pc:docMkLst>
      <pc:sldChg chg="modSp">
        <pc:chgData name="Ramesh, Tejas" userId="S::tramesh@ucsd.edu::f9cc2ed5-3f9e-48df-859a-2e65f083dbcb" providerId="AD" clId="Web-{B56D5435-CA3A-2853-64F7-29FF61B6A99F}" dt="2025-03-20T00:17:52.277" v="34" actId="1076"/>
        <pc:sldMkLst>
          <pc:docMk/>
          <pc:sldMk cId="2417414274" sldId="257"/>
        </pc:sldMkLst>
        <pc:spChg chg="mod">
          <ac:chgData name="Ramesh, Tejas" userId="S::tramesh@ucsd.edu::f9cc2ed5-3f9e-48df-859a-2e65f083dbcb" providerId="AD" clId="Web-{B56D5435-CA3A-2853-64F7-29FF61B6A99F}" dt="2025-03-20T00:17:52.277" v="34" actId="1076"/>
          <ac:spMkLst>
            <pc:docMk/>
            <pc:sldMk cId="2417414274" sldId="257"/>
            <ac:spMk id="3" creationId="{E284E728-DF23-5781-3263-C364BE193CA2}"/>
          </ac:spMkLst>
        </pc:spChg>
      </pc:sldChg>
      <pc:sldChg chg="modSp ord addAnim">
        <pc:chgData name="Ramesh, Tejas" userId="S::tramesh@ucsd.edu::f9cc2ed5-3f9e-48df-859a-2e65f083dbcb" providerId="AD" clId="Web-{B56D5435-CA3A-2853-64F7-29FF61B6A99F}" dt="2025-03-20T00:41:57.842" v="41"/>
        <pc:sldMkLst>
          <pc:docMk/>
          <pc:sldMk cId="3407821823" sldId="260"/>
        </pc:sldMkLst>
        <pc:picChg chg="mod">
          <ac:chgData name="Ramesh, Tejas" userId="S::tramesh@ucsd.edu::f9cc2ed5-3f9e-48df-859a-2e65f083dbcb" providerId="AD" clId="Web-{B56D5435-CA3A-2853-64F7-29FF61B6A99F}" dt="2025-03-20T00:41:22.777" v="40" actId="1076"/>
          <ac:picMkLst>
            <pc:docMk/>
            <pc:sldMk cId="3407821823" sldId="260"/>
            <ac:picMk id="22" creationId="{F8E56BB5-4EEE-C1C4-4DFA-878907D1DE6F}"/>
          </ac:picMkLst>
        </pc:picChg>
      </pc:sldChg>
      <pc:sldChg chg="modSp">
        <pc:chgData name="Ramesh, Tejas" userId="S::tramesh@ucsd.edu::f9cc2ed5-3f9e-48df-859a-2e65f083dbcb" providerId="AD" clId="Web-{B56D5435-CA3A-2853-64F7-29FF61B6A99F}" dt="2025-03-20T00:43:00.955" v="46" actId="1076"/>
        <pc:sldMkLst>
          <pc:docMk/>
          <pc:sldMk cId="2289346880" sldId="269"/>
        </pc:sldMkLst>
        <pc:spChg chg="mod">
          <ac:chgData name="Ramesh, Tejas" userId="S::tramesh@ucsd.edu::f9cc2ed5-3f9e-48df-859a-2e65f083dbcb" providerId="AD" clId="Web-{B56D5435-CA3A-2853-64F7-29FF61B6A99F}" dt="2025-03-20T00:43:00.955" v="46" actId="1076"/>
          <ac:spMkLst>
            <pc:docMk/>
            <pc:sldMk cId="2289346880" sldId="269"/>
            <ac:spMk id="6" creationId="{8FD9CE11-3676-4DF1-2A78-C5C61EACB7B4}"/>
          </ac:spMkLst>
        </pc:spChg>
      </pc:sldChg>
      <pc:sldChg chg="ord">
        <pc:chgData name="Ramesh, Tejas" userId="S::tramesh@ucsd.edu::f9cc2ed5-3f9e-48df-859a-2e65f083dbcb" providerId="AD" clId="Web-{B56D5435-CA3A-2853-64F7-29FF61B6A99F}" dt="2025-03-19T22:34:00.154" v="29"/>
        <pc:sldMkLst>
          <pc:docMk/>
          <pc:sldMk cId="2328811731" sldId="270"/>
        </pc:sldMkLst>
      </pc:sldChg>
      <pc:sldChg chg="addSp delSp modSp add replId">
        <pc:chgData name="Ramesh, Tejas" userId="S::tramesh@ucsd.edu::f9cc2ed5-3f9e-48df-859a-2e65f083dbcb" providerId="AD" clId="Web-{B56D5435-CA3A-2853-64F7-29FF61B6A99F}" dt="2025-03-19T22:23:27.673" v="28" actId="1076"/>
        <pc:sldMkLst>
          <pc:docMk/>
          <pc:sldMk cId="1194895662" sldId="273"/>
        </pc:sldMkLst>
        <pc:spChg chg="mod">
          <ac:chgData name="Ramesh, Tejas" userId="S::tramesh@ucsd.edu::f9cc2ed5-3f9e-48df-859a-2e65f083dbcb" providerId="AD" clId="Web-{B56D5435-CA3A-2853-64F7-29FF61B6A99F}" dt="2025-03-19T22:23:27.673" v="28" actId="1076"/>
          <ac:spMkLst>
            <pc:docMk/>
            <pc:sldMk cId="1194895662" sldId="273"/>
            <ac:spMk id="2" creationId="{326E3DED-68A6-27F3-7EE0-0DB157A9FF2A}"/>
          </ac:spMkLst>
        </pc:spChg>
        <pc:spChg chg="del">
          <ac:chgData name="Ramesh, Tejas" userId="S::tramesh@ucsd.edu::f9cc2ed5-3f9e-48df-859a-2e65f083dbcb" providerId="AD" clId="Web-{B56D5435-CA3A-2853-64F7-29FF61B6A99F}" dt="2025-03-19T22:22:59.702" v="21"/>
          <ac:spMkLst>
            <pc:docMk/>
            <pc:sldMk cId="1194895662" sldId="273"/>
            <ac:spMk id="3" creationId="{9932066A-842B-F5DA-818A-F64290781333}"/>
          </ac:spMkLst>
        </pc:spChg>
        <pc:spChg chg="add del mod">
          <ac:chgData name="Ramesh, Tejas" userId="S::tramesh@ucsd.edu::f9cc2ed5-3f9e-48df-859a-2e65f083dbcb" providerId="AD" clId="Web-{B56D5435-CA3A-2853-64F7-29FF61B6A99F}" dt="2025-03-19T22:23:19.157" v="27"/>
          <ac:spMkLst>
            <pc:docMk/>
            <pc:sldMk cId="1194895662" sldId="273"/>
            <ac:spMk id="7" creationId="{289DF251-C1C1-E4C3-E809-256B9CBE0B48}"/>
          </ac:spMkLst>
        </pc:spChg>
      </pc:sldChg>
      <pc:sldChg chg="modSp add replId">
        <pc:chgData name="Ramesh, Tejas" userId="S::tramesh@ucsd.edu::f9cc2ed5-3f9e-48df-859a-2e65f083dbcb" providerId="AD" clId="Web-{B56D5435-CA3A-2853-64F7-29FF61B6A99F}" dt="2025-03-20T00:42:50.267" v="44" actId="1076"/>
        <pc:sldMkLst>
          <pc:docMk/>
          <pc:sldMk cId="1628360411" sldId="274"/>
        </pc:sldMkLst>
        <pc:spChg chg="mod">
          <ac:chgData name="Ramesh, Tejas" userId="S::tramesh@ucsd.edu::f9cc2ed5-3f9e-48df-859a-2e65f083dbcb" providerId="AD" clId="Web-{B56D5435-CA3A-2853-64F7-29FF61B6A99F}" dt="2025-03-20T00:42:50.267" v="44" actId="1076"/>
          <ac:spMkLst>
            <pc:docMk/>
            <pc:sldMk cId="1628360411" sldId="274"/>
            <ac:spMk id="6" creationId="{CDE426D1-2412-E55C-15D7-5DFED645AF81}"/>
          </ac:spMkLst>
        </pc:spChg>
      </pc:sldChg>
      <pc:sldChg chg="modSp add replId">
        <pc:chgData name="Ramesh, Tejas" userId="S::tramesh@ucsd.edu::f9cc2ed5-3f9e-48df-859a-2e65f083dbcb" providerId="AD" clId="Web-{B56D5435-CA3A-2853-64F7-29FF61B6A99F}" dt="2025-03-20T00:43:06.564" v="47" actId="1076"/>
        <pc:sldMkLst>
          <pc:docMk/>
          <pc:sldMk cId="3445328332" sldId="275"/>
        </pc:sldMkLst>
        <pc:spChg chg="mod">
          <ac:chgData name="Ramesh, Tejas" userId="S::tramesh@ucsd.edu::f9cc2ed5-3f9e-48df-859a-2e65f083dbcb" providerId="AD" clId="Web-{B56D5435-CA3A-2853-64F7-29FF61B6A99F}" dt="2025-03-20T00:43:06.564" v="47" actId="1076"/>
          <ac:spMkLst>
            <pc:docMk/>
            <pc:sldMk cId="3445328332" sldId="275"/>
            <ac:spMk id="6" creationId="{1912A50C-A626-E29E-B10A-D8FAADB3C83A}"/>
          </ac:spMkLst>
        </pc:spChg>
      </pc:sldChg>
    </pc:docChg>
  </pc:docChgLst>
  <pc:docChgLst>
    <pc:chgData name="Ramesh, Tejas" userId="S::tramesh@ucsd.edu::f9cc2ed5-3f9e-48df-859a-2e65f083dbcb" providerId="AD" clId="Web-{4E37AD84-6F16-7BC2-87A3-E30977F03F2D}"/>
    <pc:docChg chg="modSld">
      <pc:chgData name="Ramesh, Tejas" userId="S::tramesh@ucsd.edu::f9cc2ed5-3f9e-48df-859a-2e65f083dbcb" providerId="AD" clId="Web-{4E37AD84-6F16-7BC2-87A3-E30977F03F2D}" dt="2025-03-16T22:34:33.231" v="0" actId="1076"/>
      <pc:docMkLst>
        <pc:docMk/>
      </pc:docMkLst>
      <pc:sldChg chg="modSp">
        <pc:chgData name="Ramesh, Tejas" userId="S::tramesh@ucsd.edu::f9cc2ed5-3f9e-48df-859a-2e65f083dbcb" providerId="AD" clId="Web-{4E37AD84-6F16-7BC2-87A3-E30977F03F2D}" dt="2025-03-16T22:34:33.231" v="0" actId="1076"/>
        <pc:sldMkLst>
          <pc:docMk/>
          <pc:sldMk cId="3407821823" sldId="260"/>
        </pc:sldMkLst>
        <pc:picChg chg="mod">
          <ac:chgData name="Ramesh, Tejas" userId="S::tramesh@ucsd.edu::f9cc2ed5-3f9e-48df-859a-2e65f083dbcb" providerId="AD" clId="Web-{4E37AD84-6F16-7BC2-87A3-E30977F03F2D}" dt="2025-03-16T22:34:33.231" v="0" actId="1076"/>
          <ac:picMkLst>
            <pc:docMk/>
            <pc:sldMk cId="3407821823" sldId="260"/>
            <ac:picMk id="26" creationId="{3E27AF7B-44A6-B3A9-D8A0-B363ADB25BC9}"/>
          </ac:picMkLst>
        </pc:picChg>
      </pc:sldChg>
    </pc:docChg>
  </pc:docChgLst>
  <pc:docChgLst>
    <pc:chgData name="Goel, Sanchit" userId="S::s5goel@ucsd.edu::28592acd-90e9-4a6a-9735-49a902ca11b0" providerId="AD" clId="Web-{38F3B01B-5EE0-5510-B17E-2376A8403407}"/>
    <pc:docChg chg="modSld">
      <pc:chgData name="Goel, Sanchit" userId="S::s5goel@ucsd.edu::28592acd-90e9-4a6a-9735-49a902ca11b0" providerId="AD" clId="Web-{38F3B01B-5EE0-5510-B17E-2376A8403407}" dt="2025-03-20T01:15:00.106" v="4"/>
      <pc:docMkLst>
        <pc:docMk/>
      </pc:docMkLst>
      <pc:sldChg chg="modSp modNotes">
        <pc:chgData name="Goel, Sanchit" userId="S::s5goel@ucsd.edu::28592acd-90e9-4a6a-9735-49a902ca11b0" providerId="AD" clId="Web-{38F3B01B-5EE0-5510-B17E-2376A8403407}" dt="2025-03-20T01:15:00.106" v="4"/>
        <pc:sldMkLst>
          <pc:docMk/>
          <pc:sldMk cId="2328811731" sldId="270"/>
        </pc:sldMkLst>
        <pc:spChg chg="mod">
          <ac:chgData name="Goel, Sanchit" userId="S::s5goel@ucsd.edu::28592acd-90e9-4a6a-9735-49a902ca11b0" providerId="AD" clId="Web-{38F3B01B-5EE0-5510-B17E-2376A8403407}" dt="2025-03-19T22:44:23.015" v="0" actId="14100"/>
          <ac:spMkLst>
            <pc:docMk/>
            <pc:sldMk cId="2328811731" sldId="270"/>
            <ac:spMk id="5" creationId="{F630DD84-2E4E-178C-3D2A-43D16C298995}"/>
          </ac:spMkLst>
        </pc:spChg>
      </pc:sldChg>
    </pc:docChg>
  </pc:docChgLst>
  <pc:docChgLst>
    <pc:chgData name="Ramesh, Tejas" userId="S::tramesh@ucsd.edu::f9cc2ed5-3f9e-48df-859a-2e65f083dbcb" providerId="AD" clId="Web-{B38C24C0-CBFB-AABB-D1DA-69E04DD274DF}"/>
    <pc:docChg chg="modSld">
      <pc:chgData name="Ramesh, Tejas" userId="S::tramesh@ucsd.edu::f9cc2ed5-3f9e-48df-859a-2e65f083dbcb" providerId="AD" clId="Web-{B38C24C0-CBFB-AABB-D1DA-69E04DD274DF}" dt="2025-03-16T06:05:52.565" v="674" actId="1076"/>
      <pc:docMkLst>
        <pc:docMk/>
      </pc:docMkLst>
      <pc:sldChg chg="addSp delSp modSp">
        <pc:chgData name="Ramesh, Tejas" userId="S::tramesh@ucsd.edu::f9cc2ed5-3f9e-48df-859a-2e65f083dbcb" providerId="AD" clId="Web-{B38C24C0-CBFB-AABB-D1DA-69E04DD274DF}" dt="2025-03-16T06:05:52.565" v="674" actId="1076"/>
        <pc:sldMkLst>
          <pc:docMk/>
          <pc:sldMk cId="2758415019" sldId="258"/>
        </pc:sldMkLst>
        <pc:spChg chg="mod">
          <ac:chgData name="Ramesh, Tejas" userId="S::tramesh@ucsd.edu::f9cc2ed5-3f9e-48df-859a-2e65f083dbcb" providerId="AD" clId="Web-{B38C24C0-CBFB-AABB-D1DA-69E04DD274DF}" dt="2025-03-16T05:25:26.110" v="299" actId="1076"/>
          <ac:spMkLst>
            <pc:docMk/>
            <pc:sldMk cId="2758415019" sldId="258"/>
            <ac:spMk id="2" creationId="{F1BDC1D2-3F02-BE51-B12F-F8091515177D}"/>
          </ac:spMkLst>
        </pc:spChg>
        <pc:spChg chg="add mod">
          <ac:chgData name="Ramesh, Tejas" userId="S::tramesh@ucsd.edu::f9cc2ed5-3f9e-48df-859a-2e65f083dbcb" providerId="AD" clId="Web-{B38C24C0-CBFB-AABB-D1DA-69E04DD274DF}" dt="2025-03-16T06:03:55.311" v="576" actId="20577"/>
          <ac:spMkLst>
            <pc:docMk/>
            <pc:sldMk cId="2758415019" sldId="258"/>
            <ac:spMk id="4" creationId="{92120F32-4FB9-F0A2-E770-B6A5579899FB}"/>
          </ac:spMkLst>
        </pc:spChg>
        <pc:spChg chg="add mod">
          <ac:chgData name="Ramesh, Tejas" userId="S::tramesh@ucsd.edu::f9cc2ed5-3f9e-48df-859a-2e65f083dbcb" providerId="AD" clId="Web-{B38C24C0-CBFB-AABB-D1DA-69E04DD274DF}" dt="2025-03-16T06:05:13.876" v="635" actId="1076"/>
          <ac:spMkLst>
            <pc:docMk/>
            <pc:sldMk cId="2758415019" sldId="258"/>
            <ac:spMk id="5" creationId="{945829B7-C910-8251-7C14-B60AE00D19FC}"/>
          </ac:spMkLst>
        </pc:spChg>
        <pc:spChg chg="add mod">
          <ac:chgData name="Ramesh, Tejas" userId="S::tramesh@ucsd.edu::f9cc2ed5-3f9e-48df-859a-2e65f083dbcb" providerId="AD" clId="Web-{B38C24C0-CBFB-AABB-D1DA-69E04DD274DF}" dt="2025-03-16T06:05:52.565" v="674" actId="1076"/>
          <ac:spMkLst>
            <pc:docMk/>
            <pc:sldMk cId="2758415019" sldId="258"/>
            <ac:spMk id="6" creationId="{4438870F-5842-8B59-3DC0-309103BF2742}"/>
          </ac:spMkLst>
        </pc:spChg>
        <pc:picChg chg="add mod">
          <ac:chgData name="Ramesh, Tejas" userId="S::tramesh@ucsd.edu::f9cc2ed5-3f9e-48df-859a-2e65f083dbcb" providerId="AD" clId="Web-{B38C24C0-CBFB-AABB-D1DA-69E04DD274DF}" dt="2025-03-16T06:01:28.526" v="508" actId="1076"/>
          <ac:picMkLst>
            <pc:docMk/>
            <pc:sldMk cId="2758415019" sldId="258"/>
            <ac:picMk id="3" creationId="{467A7CFB-E769-77C7-6FCC-0CDD1D4FE640}"/>
          </ac:picMkLst>
        </pc:picChg>
        <pc:picChg chg="add mod ord">
          <ac:chgData name="Ramesh, Tejas" userId="S::tramesh@ucsd.edu::f9cc2ed5-3f9e-48df-859a-2e65f083dbcb" providerId="AD" clId="Web-{B38C24C0-CBFB-AABB-D1DA-69E04DD274DF}" dt="2025-03-16T06:01:16.932" v="503" actId="1076"/>
          <ac:picMkLst>
            <pc:docMk/>
            <pc:sldMk cId="2758415019" sldId="258"/>
            <ac:picMk id="143" creationId="{2B87181E-0817-B1E4-D641-DDB83FE0987D}"/>
          </ac:picMkLst>
        </pc:picChg>
        <pc:picChg chg="add mod">
          <ac:chgData name="Ramesh, Tejas" userId="S::tramesh@ucsd.edu::f9cc2ed5-3f9e-48df-859a-2e65f083dbcb" providerId="AD" clId="Web-{B38C24C0-CBFB-AABB-D1DA-69E04DD274DF}" dt="2025-03-16T06:01:23.338" v="506" actId="1076"/>
          <ac:picMkLst>
            <pc:docMk/>
            <pc:sldMk cId="2758415019" sldId="258"/>
            <ac:picMk id="144" creationId="{9FA404E4-5065-DD84-CF1F-53F265249DE8}"/>
          </ac:picMkLst>
        </pc:picChg>
      </pc:sldChg>
      <pc:sldChg chg="addSp delSp modSp">
        <pc:chgData name="Ramesh, Tejas" userId="S::tramesh@ucsd.edu::f9cc2ed5-3f9e-48df-859a-2e65f083dbcb" providerId="AD" clId="Web-{B38C24C0-CBFB-AABB-D1DA-69E04DD274DF}" dt="2025-03-16T05:24:17.947" v="297" actId="20577"/>
        <pc:sldMkLst>
          <pc:docMk/>
          <pc:sldMk cId="2914145584" sldId="259"/>
        </pc:sldMkLst>
        <pc:spChg chg="mod">
          <ac:chgData name="Ramesh, Tejas" userId="S::tramesh@ucsd.edu::f9cc2ed5-3f9e-48df-859a-2e65f083dbcb" providerId="AD" clId="Web-{B38C24C0-CBFB-AABB-D1DA-69E04DD274DF}" dt="2025-03-16T05:24:17.947" v="297" actId="20577"/>
          <ac:spMkLst>
            <pc:docMk/>
            <pc:sldMk cId="2914145584" sldId="259"/>
            <ac:spMk id="2" creationId="{907C4A1C-3CAA-50D7-B1ED-367B30ACDC2F}"/>
          </ac:spMkLst>
        </pc:spChg>
        <pc:spChg chg="mod">
          <ac:chgData name="Ramesh, Tejas" userId="S::tramesh@ucsd.edu::f9cc2ed5-3f9e-48df-859a-2e65f083dbcb" providerId="AD" clId="Web-{B38C24C0-CBFB-AABB-D1DA-69E04DD274DF}" dt="2025-03-16T05:24:10.978" v="287" actId="1076"/>
          <ac:spMkLst>
            <pc:docMk/>
            <pc:sldMk cId="2914145584" sldId="259"/>
            <ac:spMk id="5" creationId="{0C8002A9-45BF-439C-A26B-587758147652}"/>
          </ac:spMkLst>
        </pc:spChg>
        <pc:spChg chg="add mod">
          <ac:chgData name="Ramesh, Tejas" userId="S::tramesh@ucsd.edu::f9cc2ed5-3f9e-48df-859a-2e65f083dbcb" providerId="AD" clId="Web-{B38C24C0-CBFB-AABB-D1DA-69E04DD274DF}" dt="2025-03-16T05:24:10.978" v="288" actId="1076"/>
          <ac:spMkLst>
            <pc:docMk/>
            <pc:sldMk cId="2914145584" sldId="259"/>
            <ac:spMk id="11" creationId="{C0B6E7C5-618E-3CE7-0482-3380AE397753}"/>
          </ac:spMkLst>
        </pc:spChg>
        <pc:spChg chg="add mod">
          <ac:chgData name="Ramesh, Tejas" userId="S::tramesh@ucsd.edu::f9cc2ed5-3f9e-48df-859a-2e65f083dbcb" providerId="AD" clId="Web-{B38C24C0-CBFB-AABB-D1DA-69E04DD274DF}" dt="2025-03-16T05:24:10.978" v="289" actId="1076"/>
          <ac:spMkLst>
            <pc:docMk/>
            <pc:sldMk cId="2914145584" sldId="259"/>
            <ac:spMk id="12" creationId="{19666FC7-7172-D868-5926-E7117EC0A220}"/>
          </ac:spMkLst>
        </pc:spChg>
        <pc:spChg chg="add mod">
          <ac:chgData name="Ramesh, Tejas" userId="S::tramesh@ucsd.edu::f9cc2ed5-3f9e-48df-859a-2e65f083dbcb" providerId="AD" clId="Web-{B38C24C0-CBFB-AABB-D1DA-69E04DD274DF}" dt="2025-03-16T05:24:10.978" v="290" actId="1076"/>
          <ac:spMkLst>
            <pc:docMk/>
            <pc:sldMk cId="2914145584" sldId="259"/>
            <ac:spMk id="13" creationId="{62012254-81EA-6B02-612E-6528D9304807}"/>
          </ac:spMkLst>
        </pc:spChg>
        <pc:picChg chg="mod">
          <ac:chgData name="Ramesh, Tejas" userId="S::tramesh@ucsd.edu::f9cc2ed5-3f9e-48df-859a-2e65f083dbcb" providerId="AD" clId="Web-{B38C24C0-CBFB-AABB-D1DA-69E04DD274DF}" dt="2025-03-16T05:24:10.963" v="284" actId="1076"/>
          <ac:picMkLst>
            <pc:docMk/>
            <pc:sldMk cId="2914145584" sldId="259"/>
            <ac:picMk id="1026" creationId="{CDF6413D-FA19-7824-C741-62653A9357E4}"/>
          </ac:picMkLst>
        </pc:picChg>
        <pc:picChg chg="mod">
          <ac:chgData name="Ramesh, Tejas" userId="S::tramesh@ucsd.edu::f9cc2ed5-3f9e-48df-859a-2e65f083dbcb" providerId="AD" clId="Web-{B38C24C0-CBFB-AABB-D1DA-69E04DD274DF}" dt="2025-03-16T05:24:10.963" v="285" actId="1076"/>
          <ac:picMkLst>
            <pc:docMk/>
            <pc:sldMk cId="2914145584" sldId="259"/>
            <ac:picMk id="1030" creationId="{93EE8563-BBD7-7B95-5CD0-8DB1F0BF5978}"/>
          </ac:picMkLst>
        </pc:picChg>
        <pc:picChg chg="mod">
          <ac:chgData name="Ramesh, Tejas" userId="S::tramesh@ucsd.edu::f9cc2ed5-3f9e-48df-859a-2e65f083dbcb" providerId="AD" clId="Web-{B38C24C0-CBFB-AABB-D1DA-69E04DD274DF}" dt="2025-03-16T05:24:10.978" v="286" actId="1076"/>
          <ac:picMkLst>
            <pc:docMk/>
            <pc:sldMk cId="2914145584" sldId="259"/>
            <ac:picMk id="1032" creationId="{8B9C05B8-E3F1-2E18-90A4-986F4C8754DE}"/>
          </ac:picMkLst>
        </pc:picChg>
      </pc:sldChg>
      <pc:sldChg chg="addSp delSp modSp addAnim delAnim modAnim">
        <pc:chgData name="Ramesh, Tejas" userId="S::tramesh@ucsd.edu::f9cc2ed5-3f9e-48df-859a-2e65f083dbcb" providerId="AD" clId="Web-{B38C24C0-CBFB-AABB-D1DA-69E04DD274DF}" dt="2025-03-16T05:57:45.382" v="489"/>
        <pc:sldMkLst>
          <pc:docMk/>
          <pc:sldMk cId="3407821823" sldId="260"/>
        </pc:sldMkLst>
        <pc:spChg chg="add mod">
          <ac:chgData name="Ramesh, Tejas" userId="S::tramesh@ucsd.edu::f9cc2ed5-3f9e-48df-859a-2e65f083dbcb" providerId="AD" clId="Web-{B38C24C0-CBFB-AABB-D1DA-69E04DD274DF}" dt="2025-03-16T05:48:17.859" v="446" actId="1076"/>
          <ac:spMkLst>
            <pc:docMk/>
            <pc:sldMk cId="3407821823" sldId="260"/>
            <ac:spMk id="11" creationId="{B64DA965-20D8-2CAE-3F90-E13CFFE7FC63}"/>
          </ac:spMkLst>
        </pc:spChg>
        <pc:spChg chg="add mod">
          <ac:chgData name="Ramesh, Tejas" userId="S::tramesh@ucsd.edu::f9cc2ed5-3f9e-48df-859a-2e65f083dbcb" providerId="AD" clId="Web-{B38C24C0-CBFB-AABB-D1DA-69E04DD274DF}" dt="2025-03-16T05:46:17.933" v="424" actId="1076"/>
          <ac:spMkLst>
            <pc:docMk/>
            <pc:sldMk cId="3407821823" sldId="260"/>
            <ac:spMk id="14" creationId="{DBB25744-7DB4-6665-68FD-F90B6CAFA04D}"/>
          </ac:spMkLst>
        </pc:spChg>
        <pc:picChg chg="add mod">
          <ac:chgData name="Ramesh, Tejas" userId="S::tramesh@ucsd.edu::f9cc2ed5-3f9e-48df-859a-2e65f083dbcb" providerId="AD" clId="Web-{B38C24C0-CBFB-AABB-D1DA-69E04DD274DF}" dt="2025-03-16T05:46:28.168" v="426" actId="1076"/>
          <ac:picMkLst>
            <pc:docMk/>
            <pc:sldMk cId="3407821823" sldId="260"/>
            <ac:picMk id="5" creationId="{632586D1-8CD9-50AC-D67B-5333D9085B28}"/>
          </ac:picMkLst>
        </pc:picChg>
        <pc:picChg chg="add mod">
          <ac:chgData name="Ramesh, Tejas" userId="S::tramesh@ucsd.edu::f9cc2ed5-3f9e-48df-859a-2e65f083dbcb" providerId="AD" clId="Web-{B38C24C0-CBFB-AABB-D1DA-69E04DD274DF}" dt="2025-03-16T05:46:33.652" v="428" actId="1076"/>
          <ac:picMkLst>
            <pc:docMk/>
            <pc:sldMk cId="3407821823" sldId="260"/>
            <ac:picMk id="7" creationId="{8C276BFF-AD57-65D0-E5F6-A6DC7E078519}"/>
          </ac:picMkLst>
        </pc:picChg>
        <pc:picChg chg="add mod">
          <ac:chgData name="Ramesh, Tejas" userId="S::tramesh@ucsd.edu::f9cc2ed5-3f9e-48df-859a-2e65f083dbcb" providerId="AD" clId="Web-{B38C24C0-CBFB-AABB-D1DA-69E04DD274DF}" dt="2025-03-16T05:45:56.948" v="422" actId="1076"/>
          <ac:picMkLst>
            <pc:docMk/>
            <pc:sldMk cId="3407821823" sldId="260"/>
            <ac:picMk id="9" creationId="{0F97557A-20B4-F841-8A73-FF1E2F67ECB5}"/>
          </ac:picMkLst>
        </pc:picChg>
        <pc:picChg chg="add mod">
          <ac:chgData name="Ramesh, Tejas" userId="S::tramesh@ucsd.edu::f9cc2ed5-3f9e-48df-859a-2e65f083dbcb" providerId="AD" clId="Web-{B38C24C0-CBFB-AABB-D1DA-69E04DD274DF}" dt="2025-03-16T05:45:54.369" v="421" actId="1076"/>
          <ac:picMkLst>
            <pc:docMk/>
            <pc:sldMk cId="3407821823" sldId="260"/>
            <ac:picMk id="10" creationId="{CC8586BE-475A-C262-DF33-9E9D423BA62C}"/>
          </ac:picMkLst>
        </pc:picChg>
        <pc:picChg chg="add mod">
          <ac:chgData name="Ramesh, Tejas" userId="S::tramesh@ucsd.edu::f9cc2ed5-3f9e-48df-859a-2e65f083dbcb" providerId="AD" clId="Web-{B38C24C0-CBFB-AABB-D1DA-69E04DD274DF}" dt="2025-03-16T05:51:44.257" v="462" actId="1076"/>
          <ac:picMkLst>
            <pc:docMk/>
            <pc:sldMk cId="3407821823" sldId="260"/>
            <ac:picMk id="17" creationId="{FDC7708A-5447-DF6B-4FAE-DF6D569CD834}"/>
          </ac:picMkLst>
        </pc:picChg>
        <pc:picChg chg="add mod">
          <ac:chgData name="Ramesh, Tejas" userId="S::tramesh@ucsd.edu::f9cc2ed5-3f9e-48df-859a-2e65f083dbcb" providerId="AD" clId="Web-{B38C24C0-CBFB-AABB-D1DA-69E04DD274DF}" dt="2025-03-16T05:55:22.611" v="481" actId="1076"/>
          <ac:picMkLst>
            <pc:docMk/>
            <pc:sldMk cId="3407821823" sldId="260"/>
            <ac:picMk id="22" creationId="{F8E56BB5-4EEE-C1C4-4DFA-878907D1DE6F}"/>
          </ac:picMkLst>
        </pc:picChg>
        <pc:picChg chg="add mod">
          <ac:chgData name="Ramesh, Tejas" userId="S::tramesh@ucsd.edu::f9cc2ed5-3f9e-48df-859a-2e65f083dbcb" providerId="AD" clId="Web-{B38C24C0-CBFB-AABB-D1DA-69E04DD274DF}" dt="2025-03-16T05:54:41.968" v="473" actId="1076"/>
          <ac:picMkLst>
            <pc:docMk/>
            <pc:sldMk cId="3407821823" sldId="260"/>
            <ac:picMk id="26" creationId="{3E27AF7B-44A6-B3A9-D8A0-B363ADB25BC9}"/>
          </ac:picMkLst>
        </pc:picChg>
        <pc:picChg chg="add mod">
          <ac:chgData name="Ramesh, Tejas" userId="S::tramesh@ucsd.edu::f9cc2ed5-3f9e-48df-859a-2e65f083dbcb" providerId="AD" clId="Web-{B38C24C0-CBFB-AABB-D1DA-69E04DD274DF}" dt="2025-03-16T05:55:25.861" v="482" actId="1076"/>
          <ac:picMkLst>
            <pc:docMk/>
            <pc:sldMk cId="3407821823" sldId="260"/>
            <ac:picMk id="27" creationId="{A24F2C7E-9E43-23E8-2541-7F7472994237}"/>
          </ac:picMkLst>
        </pc:picChg>
        <pc:cxnChg chg="add mod">
          <ac:chgData name="Ramesh, Tejas" userId="S::tramesh@ucsd.edu::f9cc2ed5-3f9e-48df-859a-2e65f083dbcb" providerId="AD" clId="Web-{B38C24C0-CBFB-AABB-D1DA-69E04DD274DF}" dt="2025-03-16T05:48:13.546" v="445" actId="1076"/>
          <ac:cxnSpMkLst>
            <pc:docMk/>
            <pc:sldMk cId="3407821823" sldId="260"/>
            <ac:cxnSpMk id="12" creationId="{673AAED1-3283-DB7B-3CCD-365CD8C742FD}"/>
          </ac:cxnSpMkLst>
        </pc:cxnChg>
        <pc:cxnChg chg="add mod">
          <ac:chgData name="Ramesh, Tejas" userId="S::tramesh@ucsd.edu::f9cc2ed5-3f9e-48df-859a-2e65f083dbcb" providerId="AD" clId="Web-{B38C24C0-CBFB-AABB-D1DA-69E04DD274DF}" dt="2025-03-16T05:48:09.249" v="444" actId="1076"/>
          <ac:cxnSpMkLst>
            <pc:docMk/>
            <pc:sldMk cId="3407821823" sldId="260"/>
            <ac:cxnSpMk id="13" creationId="{DCBDE7E2-F0E1-FC68-67DA-287CD13D9649}"/>
          </ac:cxnSpMkLst>
        </pc:cxnChg>
        <pc:cxnChg chg="add mod">
          <ac:chgData name="Ramesh, Tejas" userId="S::tramesh@ucsd.edu::f9cc2ed5-3f9e-48df-859a-2e65f083dbcb" providerId="AD" clId="Web-{B38C24C0-CBFB-AABB-D1DA-69E04DD274DF}" dt="2025-03-16T05:48:04.327" v="443" actId="1076"/>
          <ac:cxnSpMkLst>
            <pc:docMk/>
            <pc:sldMk cId="3407821823" sldId="260"/>
            <ac:cxnSpMk id="18" creationId="{D8C8D067-BDE2-9D9C-AB7C-0878957DA04C}"/>
          </ac:cxnSpMkLst>
        </pc:cxnChg>
        <pc:cxnChg chg="add mod">
          <ac:chgData name="Ramesh, Tejas" userId="S::tramesh@ucsd.edu::f9cc2ed5-3f9e-48df-859a-2e65f083dbcb" providerId="AD" clId="Web-{B38C24C0-CBFB-AABB-D1DA-69E04DD274DF}" dt="2025-03-16T05:47:57.952" v="441" actId="1076"/>
          <ac:cxnSpMkLst>
            <pc:docMk/>
            <pc:sldMk cId="3407821823" sldId="260"/>
            <ac:cxnSpMk id="19" creationId="{2311AF60-61AC-8BA8-5F7A-386054DE2302}"/>
          </ac:cxnSpMkLst>
        </pc:cxnChg>
        <pc:cxnChg chg="add mod">
          <ac:chgData name="Ramesh, Tejas" userId="S::tramesh@ucsd.edu::f9cc2ed5-3f9e-48df-859a-2e65f083dbcb" providerId="AD" clId="Web-{B38C24C0-CBFB-AABB-D1DA-69E04DD274DF}" dt="2025-03-16T05:47:54.561" v="440" actId="1076"/>
          <ac:cxnSpMkLst>
            <pc:docMk/>
            <pc:sldMk cId="3407821823" sldId="260"/>
            <ac:cxnSpMk id="20" creationId="{3C79CA4A-91A4-9BFC-2B2E-6DF5C27EE670}"/>
          </ac:cxnSpMkLst>
        </pc:cxnChg>
        <pc:cxnChg chg="add mod">
          <ac:chgData name="Ramesh, Tejas" userId="S::tramesh@ucsd.edu::f9cc2ed5-3f9e-48df-859a-2e65f083dbcb" providerId="AD" clId="Web-{B38C24C0-CBFB-AABB-D1DA-69E04DD274DF}" dt="2025-03-16T05:48:37.938" v="449" actId="14100"/>
          <ac:cxnSpMkLst>
            <pc:docMk/>
            <pc:sldMk cId="3407821823" sldId="260"/>
            <ac:cxnSpMk id="21" creationId="{501B926A-8C1D-9F46-8BF6-FBC12ED012E6}"/>
          </ac:cxnSpMkLst>
        </pc:cxnChg>
      </pc:sldChg>
      <pc:sldChg chg="addSp delSp modSp mod setBg">
        <pc:chgData name="Ramesh, Tejas" userId="S::tramesh@ucsd.edu::f9cc2ed5-3f9e-48df-859a-2e65f083dbcb" providerId="AD" clId="Web-{B38C24C0-CBFB-AABB-D1DA-69E04DD274DF}" dt="2025-03-16T05:17:10.697" v="180" actId="20577"/>
        <pc:sldMkLst>
          <pc:docMk/>
          <pc:sldMk cId="2062834200" sldId="262"/>
        </pc:sldMkLst>
        <pc:spChg chg="mod">
          <ac:chgData name="Ramesh, Tejas" userId="S::tramesh@ucsd.edu::f9cc2ed5-3f9e-48df-859a-2e65f083dbcb" providerId="AD" clId="Web-{B38C24C0-CBFB-AABB-D1DA-69E04DD274DF}" dt="2025-03-16T05:12:00.807" v="20"/>
          <ac:spMkLst>
            <pc:docMk/>
            <pc:sldMk cId="2062834200" sldId="262"/>
            <ac:spMk id="2" creationId="{00102FAA-D0F6-66A1-18BD-459389236C6B}"/>
          </ac:spMkLst>
        </pc:spChg>
        <pc:spChg chg="add mod">
          <ac:chgData name="Ramesh, Tejas" userId="S::tramesh@ucsd.edu::f9cc2ed5-3f9e-48df-859a-2e65f083dbcb" providerId="AD" clId="Web-{B38C24C0-CBFB-AABB-D1DA-69E04DD274DF}" dt="2025-03-16T05:17:10.697" v="180" actId="20577"/>
          <ac:spMkLst>
            <pc:docMk/>
            <pc:sldMk cId="2062834200" sldId="262"/>
            <ac:spMk id="19" creationId="{141329ED-D25D-6BA2-A5EB-A7339A0CEA0C}"/>
          </ac:spMkLst>
        </pc:spChg>
        <pc:spChg chg="add">
          <ac:chgData name="Ramesh, Tejas" userId="S::tramesh@ucsd.edu::f9cc2ed5-3f9e-48df-859a-2e65f083dbcb" providerId="AD" clId="Web-{B38C24C0-CBFB-AABB-D1DA-69E04DD274DF}" dt="2025-03-16T05:12:00.807" v="20"/>
          <ac:spMkLst>
            <pc:docMk/>
            <pc:sldMk cId="2062834200" sldId="262"/>
            <ac:spMk id="23" creationId="{19F9BF86-FE94-4517-B97D-026C7515E589}"/>
          </ac:spMkLst>
        </pc:spChg>
        <pc:picChg chg="add mod ord">
          <ac:chgData name="Ramesh, Tejas" userId="S::tramesh@ucsd.edu::f9cc2ed5-3f9e-48df-859a-2e65f083dbcb" providerId="AD" clId="Web-{B38C24C0-CBFB-AABB-D1DA-69E04DD274DF}" dt="2025-03-16T05:12:00.807" v="20"/>
          <ac:picMkLst>
            <pc:docMk/>
            <pc:sldMk cId="2062834200" sldId="262"/>
            <ac:picMk id="16" creationId="{B20A0BF3-3A60-005D-FDA0-A242E99DE341}"/>
          </ac:picMkLst>
        </pc:picChg>
        <pc:cxnChg chg="add">
          <ac:chgData name="Ramesh, Tejas" userId="S::tramesh@ucsd.edu::f9cc2ed5-3f9e-48df-859a-2e65f083dbcb" providerId="AD" clId="Web-{B38C24C0-CBFB-AABB-D1DA-69E04DD274DF}" dt="2025-03-16T05:12:00.807" v="20"/>
          <ac:cxnSpMkLst>
            <pc:docMk/>
            <pc:sldMk cId="2062834200" sldId="262"/>
            <ac:cxnSpMk id="21" creationId="{118E06E4-607B-144B-382B-AD3D06B1EE8C}"/>
          </ac:cxnSpMkLst>
        </pc:cxnChg>
        <pc:cxnChg chg="add">
          <ac:chgData name="Ramesh, Tejas" userId="S::tramesh@ucsd.edu::f9cc2ed5-3f9e-48df-859a-2e65f083dbcb" providerId="AD" clId="Web-{B38C24C0-CBFB-AABB-D1DA-69E04DD274DF}" dt="2025-03-16T05:12:00.807" v="20"/>
          <ac:cxnSpMkLst>
            <pc:docMk/>
            <pc:sldMk cId="2062834200" sldId="262"/>
            <ac:cxnSpMk id="25" creationId="{8CED01B4-40F2-4CAE-8062-1D4CE8454C35}"/>
          </ac:cxnSpMkLst>
        </pc:cxnChg>
      </pc:sldChg>
    </pc:docChg>
  </pc:docChgLst>
  <pc:docChgLst>
    <pc:chgData name="Fleischer, Kira" userId="8dd4e9ca-9b7b-401e-9491-661ff7f6b667" providerId="ADAL" clId="{C27359DC-B78E-1A4F-A4B9-79C5E485DE47}"/>
    <pc:docChg chg="undo custSel modSld sldOrd">
      <pc:chgData name="Fleischer, Kira" userId="8dd4e9ca-9b7b-401e-9491-661ff7f6b667" providerId="ADAL" clId="{C27359DC-B78E-1A4F-A4B9-79C5E485DE47}" dt="2025-03-19T22:27:38.196" v="812" actId="478"/>
      <pc:docMkLst>
        <pc:docMk/>
      </pc:docMkLst>
      <pc:sldChg chg="modSp mod">
        <pc:chgData name="Fleischer, Kira" userId="8dd4e9ca-9b7b-401e-9491-661ff7f6b667" providerId="ADAL" clId="{C27359DC-B78E-1A4F-A4B9-79C5E485DE47}" dt="2025-03-19T16:57:03.501" v="729" actId="20577"/>
        <pc:sldMkLst>
          <pc:docMk/>
          <pc:sldMk cId="2417414274" sldId="257"/>
        </pc:sldMkLst>
        <pc:spChg chg="mod">
          <ac:chgData name="Fleischer, Kira" userId="8dd4e9ca-9b7b-401e-9491-661ff7f6b667" providerId="ADAL" clId="{C27359DC-B78E-1A4F-A4B9-79C5E485DE47}" dt="2025-03-19T16:57:03.501" v="729" actId="20577"/>
          <ac:spMkLst>
            <pc:docMk/>
            <pc:sldMk cId="2417414274" sldId="257"/>
            <ac:spMk id="3" creationId="{E284E728-DF23-5781-3263-C364BE193CA2}"/>
          </ac:spMkLst>
        </pc:spChg>
      </pc:sldChg>
      <pc:sldChg chg="modSp mod">
        <pc:chgData name="Fleischer, Kira" userId="8dd4e9ca-9b7b-401e-9491-661ff7f6b667" providerId="ADAL" clId="{C27359DC-B78E-1A4F-A4B9-79C5E485DE47}" dt="2025-03-19T18:29:47.626" v="732" actId="14100"/>
        <pc:sldMkLst>
          <pc:docMk/>
          <pc:sldMk cId="2914145584" sldId="259"/>
        </pc:sldMkLst>
        <pc:spChg chg="mod">
          <ac:chgData name="Fleischer, Kira" userId="8dd4e9ca-9b7b-401e-9491-661ff7f6b667" providerId="ADAL" clId="{C27359DC-B78E-1A4F-A4B9-79C5E485DE47}" dt="2025-03-19T18:29:47.626" v="732" actId="14100"/>
          <ac:spMkLst>
            <pc:docMk/>
            <pc:sldMk cId="2914145584" sldId="259"/>
            <ac:spMk id="7" creationId="{90359CA1-8714-137F-4DBC-86D96BE75880}"/>
          </ac:spMkLst>
        </pc:spChg>
      </pc:sldChg>
      <pc:sldChg chg="addSp delSp modSp mod ord delAnim modAnim modShow">
        <pc:chgData name="Fleischer, Kira" userId="8dd4e9ca-9b7b-401e-9491-661ff7f6b667" providerId="ADAL" clId="{C27359DC-B78E-1A4F-A4B9-79C5E485DE47}" dt="2025-03-19T18:29:40.361" v="731" actId="729"/>
        <pc:sldMkLst>
          <pc:docMk/>
          <pc:sldMk cId="1055687382" sldId="267"/>
        </pc:sldMkLst>
        <pc:picChg chg="add mod">
          <ac:chgData name="Fleischer, Kira" userId="8dd4e9ca-9b7b-401e-9491-661ff7f6b667" providerId="ADAL" clId="{C27359DC-B78E-1A4F-A4B9-79C5E485DE47}" dt="2025-03-17T01:24:53.536" v="14" actId="1076"/>
          <ac:picMkLst>
            <pc:docMk/>
            <pc:sldMk cId="1055687382" sldId="267"/>
            <ac:picMk id="5" creationId="{516E1BC6-4CE9-0FB4-B807-11541E0B578E}"/>
          </ac:picMkLst>
        </pc:picChg>
      </pc:sldChg>
      <pc:sldChg chg="modSp mod">
        <pc:chgData name="Fleischer, Kira" userId="8dd4e9ca-9b7b-401e-9491-661ff7f6b667" providerId="ADAL" clId="{C27359DC-B78E-1A4F-A4B9-79C5E485DE47}" dt="2025-03-19T18:31:15.912" v="811" actId="20577"/>
        <pc:sldMkLst>
          <pc:docMk/>
          <pc:sldMk cId="2289346880" sldId="269"/>
        </pc:sldMkLst>
        <pc:spChg chg="mod">
          <ac:chgData name="Fleischer, Kira" userId="8dd4e9ca-9b7b-401e-9491-661ff7f6b667" providerId="ADAL" clId="{C27359DC-B78E-1A4F-A4B9-79C5E485DE47}" dt="2025-03-19T18:31:15.912" v="811" actId="20577"/>
          <ac:spMkLst>
            <pc:docMk/>
            <pc:sldMk cId="2289346880" sldId="269"/>
            <ac:spMk id="3" creationId="{0305FE2E-3C65-7325-044B-0EC85DA90860}"/>
          </ac:spMkLst>
        </pc:spChg>
      </pc:sldChg>
      <pc:sldChg chg="addSp delSp modSp mod delAnim modAnim">
        <pc:chgData name="Fleischer, Kira" userId="8dd4e9ca-9b7b-401e-9491-661ff7f6b667" providerId="ADAL" clId="{C27359DC-B78E-1A4F-A4B9-79C5E485DE47}" dt="2025-03-17T01:58:01.488" v="191"/>
        <pc:sldMkLst>
          <pc:docMk/>
          <pc:sldMk cId="3848464814" sldId="271"/>
        </pc:sldMkLst>
        <pc:spChg chg="mod">
          <ac:chgData name="Fleischer, Kira" userId="8dd4e9ca-9b7b-401e-9491-661ff7f6b667" providerId="ADAL" clId="{C27359DC-B78E-1A4F-A4B9-79C5E485DE47}" dt="2025-03-17T01:25:58.599" v="18" actId="1076"/>
          <ac:spMkLst>
            <pc:docMk/>
            <pc:sldMk cId="3848464814" sldId="271"/>
            <ac:spMk id="2" creationId="{E26F9B8F-8D55-7924-2510-AB137EDD72A9}"/>
          </ac:spMkLst>
        </pc:spChg>
        <pc:picChg chg="add mod">
          <ac:chgData name="Fleischer, Kira" userId="8dd4e9ca-9b7b-401e-9491-661ff7f6b667" providerId="ADAL" clId="{C27359DC-B78E-1A4F-A4B9-79C5E485DE47}" dt="2025-03-17T01:39:13.440" v="83" actId="1076"/>
          <ac:picMkLst>
            <pc:docMk/>
            <pc:sldMk cId="3848464814" sldId="271"/>
            <ac:picMk id="5" creationId="{C9E49A55-7907-539F-B919-5827CCF25560}"/>
          </ac:picMkLst>
        </pc:picChg>
        <pc:picChg chg="add mod">
          <ac:chgData name="Fleischer, Kira" userId="8dd4e9ca-9b7b-401e-9491-661ff7f6b667" providerId="ADAL" clId="{C27359DC-B78E-1A4F-A4B9-79C5E485DE47}" dt="2025-03-17T01:39:13.440" v="83" actId="1076"/>
          <ac:picMkLst>
            <pc:docMk/>
            <pc:sldMk cId="3848464814" sldId="271"/>
            <ac:picMk id="6" creationId="{3D59A06F-BB1B-30FF-7EED-D214806A91A0}"/>
          </ac:picMkLst>
        </pc:picChg>
        <pc:picChg chg="add mod">
          <ac:chgData name="Fleischer, Kira" userId="8dd4e9ca-9b7b-401e-9491-661ff7f6b667" providerId="ADAL" clId="{C27359DC-B78E-1A4F-A4B9-79C5E485DE47}" dt="2025-03-17T01:39:13.440" v="83" actId="1076"/>
          <ac:picMkLst>
            <pc:docMk/>
            <pc:sldMk cId="3848464814" sldId="271"/>
            <ac:picMk id="7" creationId="{FDF05F0D-0461-EF19-DF12-5FA3C1B77877}"/>
          </ac:picMkLst>
        </pc:picChg>
        <pc:picChg chg="add mod">
          <ac:chgData name="Fleischer, Kira" userId="8dd4e9ca-9b7b-401e-9491-661ff7f6b667" providerId="ADAL" clId="{C27359DC-B78E-1A4F-A4B9-79C5E485DE47}" dt="2025-03-17T01:39:26.566" v="85" actId="1076"/>
          <ac:picMkLst>
            <pc:docMk/>
            <pc:sldMk cId="3848464814" sldId="271"/>
            <ac:picMk id="20" creationId="{25E58C62-BC20-91A7-EC83-AB2CC8F4FB7A}"/>
          </ac:picMkLst>
        </pc:picChg>
        <pc:picChg chg="add mod">
          <ac:chgData name="Fleischer, Kira" userId="8dd4e9ca-9b7b-401e-9491-661ff7f6b667" providerId="ADAL" clId="{C27359DC-B78E-1A4F-A4B9-79C5E485DE47}" dt="2025-03-17T01:39:13.440" v="83" actId="1076"/>
          <ac:picMkLst>
            <pc:docMk/>
            <pc:sldMk cId="3848464814" sldId="271"/>
            <ac:picMk id="24" creationId="{12178031-3F29-CEF4-EC3F-CCCAE754A264}"/>
          </ac:picMkLst>
        </pc:picChg>
        <pc:picChg chg="add mod">
          <ac:chgData name="Fleischer, Kira" userId="8dd4e9ca-9b7b-401e-9491-661ff7f6b667" providerId="ADAL" clId="{C27359DC-B78E-1A4F-A4B9-79C5E485DE47}" dt="2025-03-17T01:56:31.834" v="183" actId="166"/>
          <ac:picMkLst>
            <pc:docMk/>
            <pc:sldMk cId="3848464814" sldId="271"/>
            <ac:picMk id="26" creationId="{103CC667-26B8-7745-573D-2DDA7B202A7F}"/>
          </ac:picMkLst>
        </pc:picChg>
        <pc:picChg chg="add mod">
          <ac:chgData name="Fleischer, Kira" userId="8dd4e9ca-9b7b-401e-9491-661ff7f6b667" providerId="ADAL" clId="{C27359DC-B78E-1A4F-A4B9-79C5E485DE47}" dt="2025-03-17T01:54:41.513" v="162" actId="1076"/>
          <ac:picMkLst>
            <pc:docMk/>
            <pc:sldMk cId="3848464814" sldId="271"/>
            <ac:picMk id="28" creationId="{85C852D9-80A9-BF94-31F3-C5BAEB920F96}"/>
          </ac:picMkLst>
        </pc:picChg>
        <pc:picChg chg="add del mod">
          <ac:chgData name="Fleischer, Kira" userId="8dd4e9ca-9b7b-401e-9491-661ff7f6b667" providerId="ADAL" clId="{C27359DC-B78E-1A4F-A4B9-79C5E485DE47}" dt="2025-03-17T01:56:28.075" v="182" actId="1076"/>
          <ac:picMkLst>
            <pc:docMk/>
            <pc:sldMk cId="3848464814" sldId="271"/>
            <ac:picMk id="1032" creationId="{5EED2EF9-2BC1-E8C6-B0D2-8BC6160A9759}"/>
          </ac:picMkLst>
        </pc:picChg>
        <pc:cxnChg chg="add mod">
          <ac:chgData name="Fleischer, Kira" userId="8dd4e9ca-9b7b-401e-9491-661ff7f6b667" providerId="ADAL" clId="{C27359DC-B78E-1A4F-A4B9-79C5E485DE47}" dt="2025-03-17T01:55:37.560" v="172" actId="14100"/>
          <ac:cxnSpMkLst>
            <pc:docMk/>
            <pc:sldMk cId="3848464814" sldId="271"/>
            <ac:cxnSpMk id="12" creationId="{3CCC229B-3C34-7B21-38E8-822FBD77889F}"/>
          </ac:cxnSpMkLst>
        </pc:cxnChg>
        <pc:cxnChg chg="add mod">
          <ac:chgData name="Fleischer, Kira" userId="8dd4e9ca-9b7b-401e-9491-661ff7f6b667" providerId="ADAL" clId="{C27359DC-B78E-1A4F-A4B9-79C5E485DE47}" dt="2025-03-17T01:55:22.870" v="169" actId="1076"/>
          <ac:cxnSpMkLst>
            <pc:docMk/>
            <pc:sldMk cId="3848464814" sldId="271"/>
            <ac:cxnSpMk id="17" creationId="{09B525A3-FA61-4030-D4D1-BFB048411643}"/>
          </ac:cxnSpMkLst>
        </pc:cxnChg>
        <pc:cxnChg chg="add mod">
          <ac:chgData name="Fleischer, Kira" userId="8dd4e9ca-9b7b-401e-9491-661ff7f6b667" providerId="ADAL" clId="{C27359DC-B78E-1A4F-A4B9-79C5E485DE47}" dt="2025-03-17T01:39:13.440" v="83" actId="1076"/>
          <ac:cxnSpMkLst>
            <pc:docMk/>
            <pc:sldMk cId="3848464814" sldId="271"/>
            <ac:cxnSpMk id="22" creationId="{38408653-F9EB-346A-0C50-2BCEA86FAB16}"/>
          </ac:cxnSpMkLst>
        </pc:cxnChg>
        <pc:cxnChg chg="add mod">
          <ac:chgData name="Fleischer, Kira" userId="8dd4e9ca-9b7b-401e-9491-661ff7f6b667" providerId="ADAL" clId="{C27359DC-B78E-1A4F-A4B9-79C5E485DE47}" dt="2025-03-17T01:55:15.477" v="168" actId="1076"/>
          <ac:cxnSpMkLst>
            <pc:docMk/>
            <pc:sldMk cId="3848464814" sldId="271"/>
            <ac:cxnSpMk id="31" creationId="{1C3EB1CE-F856-A2C6-6561-17C2B62F8560}"/>
          </ac:cxnSpMkLst>
        </pc:cxnChg>
        <pc:cxnChg chg="add mod">
          <ac:chgData name="Fleischer, Kira" userId="8dd4e9ca-9b7b-401e-9491-661ff7f6b667" providerId="ADAL" clId="{C27359DC-B78E-1A4F-A4B9-79C5E485DE47}" dt="2025-03-17T01:57:08.436" v="190" actId="14100"/>
          <ac:cxnSpMkLst>
            <pc:docMk/>
            <pc:sldMk cId="3848464814" sldId="271"/>
            <ac:cxnSpMk id="33" creationId="{74773894-D154-0224-EA5B-434CE06C76CF}"/>
          </ac:cxnSpMkLst>
        </pc:cxnChg>
      </pc:sldChg>
      <pc:sldChg chg="ord">
        <pc:chgData name="Fleischer, Kira" userId="8dd4e9ca-9b7b-401e-9491-661ff7f6b667" providerId="ADAL" clId="{C27359DC-B78E-1A4F-A4B9-79C5E485DE47}" dt="2025-03-19T18:27:34.607" v="730" actId="20578"/>
        <pc:sldMkLst>
          <pc:docMk/>
          <pc:sldMk cId="84868807" sldId="272"/>
        </pc:sldMkLst>
      </pc:sldChg>
      <pc:sldChg chg="delSp mod delAnim">
        <pc:chgData name="Fleischer, Kira" userId="8dd4e9ca-9b7b-401e-9491-661ff7f6b667" providerId="ADAL" clId="{C27359DC-B78E-1A4F-A4B9-79C5E485DE47}" dt="2025-03-19T22:27:38.196" v="812" actId="478"/>
        <pc:sldMkLst>
          <pc:docMk/>
          <pc:sldMk cId="1194895662" sldId="273"/>
        </pc:sldMkLst>
        <pc:spChg chg="del">
          <ac:chgData name="Fleischer, Kira" userId="8dd4e9ca-9b7b-401e-9491-661ff7f6b667" providerId="ADAL" clId="{C27359DC-B78E-1A4F-A4B9-79C5E485DE47}" dt="2025-03-19T22:27:38.196" v="812" actId="478"/>
          <ac:spMkLst>
            <pc:docMk/>
            <pc:sldMk cId="1194895662" sldId="273"/>
            <ac:spMk id="6" creationId="{C852C47E-8B91-B9AC-340D-B3FA1E2899D4}"/>
          </ac:spMkLst>
        </pc:spChg>
      </pc:sldChg>
    </pc:docChg>
  </pc:docChgLst>
  <pc:docChgLst>
    <pc:chgData name="Goel, Sanchit" userId="S::s5goel@ucsd.edu::28592acd-90e9-4a6a-9735-49a902ca11b0" providerId="AD" clId="Web-{209616A0-BCC7-BE08-1BE0-73108C5D6A8B}"/>
    <pc:docChg chg="addSld delSld modSld">
      <pc:chgData name="Goel, Sanchit" userId="S::s5goel@ucsd.edu::28592acd-90e9-4a6a-9735-49a902ca11b0" providerId="AD" clId="Web-{209616A0-BCC7-BE08-1BE0-73108C5D6A8B}" dt="2025-03-16T22:55:16.330" v="573"/>
      <pc:docMkLst>
        <pc:docMk/>
      </pc:docMkLst>
      <pc:sldChg chg="addSp delSp modSp">
        <pc:chgData name="Goel, Sanchit" userId="S::s5goel@ucsd.edu::28592acd-90e9-4a6a-9735-49a902ca11b0" providerId="AD" clId="Web-{209616A0-BCC7-BE08-1BE0-73108C5D6A8B}" dt="2025-03-16T22:34:16.019" v="341" actId="1076"/>
        <pc:sldMkLst>
          <pc:docMk/>
          <pc:sldMk cId="2914145584" sldId="259"/>
        </pc:sldMkLst>
        <pc:spChg chg="add mod">
          <ac:chgData name="Goel, Sanchit" userId="S::s5goel@ucsd.edu::28592acd-90e9-4a6a-9735-49a902ca11b0" providerId="AD" clId="Web-{209616A0-BCC7-BE08-1BE0-73108C5D6A8B}" dt="2025-03-16T22:34:09.018" v="340" actId="1076"/>
          <ac:spMkLst>
            <pc:docMk/>
            <pc:sldMk cId="2914145584" sldId="259"/>
            <ac:spMk id="4" creationId="{4F396610-BBBD-7D9B-13FD-3C976224D374}"/>
          </ac:spMkLst>
        </pc:spChg>
        <pc:spChg chg="add mod">
          <ac:chgData name="Goel, Sanchit" userId="S::s5goel@ucsd.edu::28592acd-90e9-4a6a-9735-49a902ca11b0" providerId="AD" clId="Web-{209616A0-BCC7-BE08-1BE0-73108C5D6A8B}" dt="2025-03-16T22:33:27.093" v="337" actId="1076"/>
          <ac:spMkLst>
            <pc:docMk/>
            <pc:sldMk cId="2914145584" sldId="259"/>
            <ac:spMk id="6" creationId="{78599D49-4333-D15A-B3A3-747B15F0376A}"/>
          </ac:spMkLst>
        </pc:spChg>
        <pc:spChg chg="add mod">
          <ac:chgData name="Goel, Sanchit" userId="S::s5goel@ucsd.edu::28592acd-90e9-4a6a-9735-49a902ca11b0" providerId="AD" clId="Web-{209616A0-BCC7-BE08-1BE0-73108C5D6A8B}" dt="2025-03-16T22:24:56.072" v="245" actId="20577"/>
          <ac:spMkLst>
            <pc:docMk/>
            <pc:sldMk cId="2914145584" sldId="259"/>
            <ac:spMk id="7" creationId="{90359CA1-8714-137F-4DBC-86D96BE75880}"/>
          </ac:spMkLst>
        </pc:spChg>
        <pc:spChg chg="add del">
          <ac:chgData name="Goel, Sanchit" userId="S::s5goel@ucsd.edu::28592acd-90e9-4a6a-9735-49a902ca11b0" providerId="AD" clId="Web-{209616A0-BCC7-BE08-1BE0-73108C5D6A8B}" dt="2025-03-16T22:22:24.061" v="200"/>
          <ac:spMkLst>
            <pc:docMk/>
            <pc:sldMk cId="2914145584" sldId="259"/>
            <ac:spMk id="12" creationId="{19666FC7-7172-D868-5926-E7117EC0A220}"/>
          </ac:spMkLst>
        </pc:spChg>
        <pc:spChg chg="add del">
          <ac:chgData name="Goel, Sanchit" userId="S::s5goel@ucsd.edu::28592acd-90e9-4a6a-9735-49a902ca11b0" providerId="AD" clId="Web-{209616A0-BCC7-BE08-1BE0-73108C5D6A8B}" dt="2025-03-16T22:22:24.061" v="201"/>
          <ac:spMkLst>
            <pc:docMk/>
            <pc:sldMk cId="2914145584" sldId="259"/>
            <ac:spMk id="13" creationId="{62012254-81EA-6B02-612E-6528D9304807}"/>
          </ac:spMkLst>
        </pc:spChg>
        <pc:picChg chg="add mod">
          <ac:chgData name="Goel, Sanchit" userId="S::s5goel@ucsd.edu::28592acd-90e9-4a6a-9735-49a902ca11b0" providerId="AD" clId="Web-{209616A0-BCC7-BE08-1BE0-73108C5D6A8B}" dt="2025-03-16T22:22:05.232" v="196" actId="1076"/>
          <ac:picMkLst>
            <pc:docMk/>
            <pc:sldMk cId="2914145584" sldId="259"/>
            <ac:picMk id="3" creationId="{FA191C70-A600-9D0C-B0AF-6283475BE62A}"/>
          </ac:picMkLst>
        </pc:picChg>
        <pc:picChg chg="mod">
          <ac:chgData name="Goel, Sanchit" userId="S::s5goel@ucsd.edu::28592acd-90e9-4a6a-9735-49a902ca11b0" providerId="AD" clId="Web-{209616A0-BCC7-BE08-1BE0-73108C5D6A8B}" dt="2025-03-16T22:34:16.019" v="341" actId="1076"/>
          <ac:picMkLst>
            <pc:docMk/>
            <pc:sldMk cId="2914145584" sldId="259"/>
            <ac:picMk id="1032" creationId="{8B9C05B8-E3F1-2E18-90A4-986F4C8754DE}"/>
          </ac:picMkLst>
        </pc:picChg>
      </pc:sldChg>
      <pc:sldChg chg="modSp modNotes">
        <pc:chgData name="Goel, Sanchit" userId="S::s5goel@ucsd.edu::28592acd-90e9-4a6a-9735-49a902ca11b0" providerId="AD" clId="Web-{209616A0-BCC7-BE08-1BE0-73108C5D6A8B}" dt="2025-03-16T22:43:34.216" v="453" actId="20577"/>
        <pc:sldMkLst>
          <pc:docMk/>
          <pc:sldMk cId="3407821823" sldId="260"/>
        </pc:sldMkLst>
        <pc:spChg chg="mod">
          <ac:chgData name="Goel, Sanchit" userId="S::s5goel@ucsd.edu::28592acd-90e9-4a6a-9735-49a902ca11b0" providerId="AD" clId="Web-{209616A0-BCC7-BE08-1BE0-73108C5D6A8B}" dt="2025-03-16T22:43:34.216" v="453" actId="20577"/>
          <ac:spMkLst>
            <pc:docMk/>
            <pc:sldMk cId="3407821823" sldId="260"/>
            <ac:spMk id="2" creationId="{5B6B576D-62B6-5DE8-7E4E-CE784AA38605}"/>
          </ac:spMkLst>
        </pc:spChg>
      </pc:sldChg>
      <pc:sldChg chg="modSp">
        <pc:chgData name="Goel, Sanchit" userId="S::s5goel@ucsd.edu::28592acd-90e9-4a6a-9735-49a902ca11b0" providerId="AD" clId="Web-{209616A0-BCC7-BE08-1BE0-73108C5D6A8B}" dt="2025-03-16T22:53:19.087" v="572" actId="20577"/>
        <pc:sldMkLst>
          <pc:docMk/>
          <pc:sldMk cId="3495211246" sldId="261"/>
        </pc:sldMkLst>
        <pc:spChg chg="mod">
          <ac:chgData name="Goel, Sanchit" userId="S::s5goel@ucsd.edu::28592acd-90e9-4a6a-9735-49a902ca11b0" providerId="AD" clId="Web-{209616A0-BCC7-BE08-1BE0-73108C5D6A8B}" dt="2025-03-16T22:53:19.087" v="572" actId="20577"/>
          <ac:spMkLst>
            <pc:docMk/>
            <pc:sldMk cId="3495211246" sldId="261"/>
            <ac:spMk id="3" creationId="{09FC5617-0282-2983-6E49-5D583125AD28}"/>
          </ac:spMkLst>
        </pc:spChg>
      </pc:sldChg>
      <pc:sldChg chg="addSp delSp modSp">
        <pc:chgData name="Goel, Sanchit" userId="S::s5goel@ucsd.edu::28592acd-90e9-4a6a-9735-49a902ca11b0" providerId="AD" clId="Web-{209616A0-BCC7-BE08-1BE0-73108C5D6A8B}" dt="2025-03-16T22:50:24.527" v="545" actId="1076"/>
        <pc:sldMkLst>
          <pc:docMk/>
          <pc:sldMk cId="2328811731" sldId="270"/>
        </pc:sldMkLst>
        <pc:spChg chg="mod">
          <ac:chgData name="Goel, Sanchit" userId="S::s5goel@ucsd.edu::28592acd-90e9-4a6a-9735-49a902ca11b0" providerId="AD" clId="Web-{209616A0-BCC7-BE08-1BE0-73108C5D6A8B}" dt="2025-03-16T22:43:41.561" v="457" actId="20577"/>
          <ac:spMkLst>
            <pc:docMk/>
            <pc:sldMk cId="2328811731" sldId="270"/>
            <ac:spMk id="2" creationId="{6690A9EF-75BD-B1F4-EB5A-FB9B0B1DE302}"/>
          </ac:spMkLst>
        </pc:spChg>
        <pc:spChg chg="mod">
          <ac:chgData name="Goel, Sanchit" userId="S::s5goel@ucsd.edu::28592acd-90e9-4a6a-9735-49a902ca11b0" providerId="AD" clId="Web-{209616A0-BCC7-BE08-1BE0-73108C5D6A8B}" dt="2025-03-16T22:48:24.816" v="520" actId="14100"/>
          <ac:spMkLst>
            <pc:docMk/>
            <pc:sldMk cId="2328811731" sldId="270"/>
            <ac:spMk id="3" creationId="{92DCB86B-4066-28B9-36F4-29CD68231693}"/>
          </ac:spMkLst>
        </pc:spChg>
        <pc:spChg chg="add mod">
          <ac:chgData name="Goel, Sanchit" userId="S::s5goel@ucsd.edu::28592acd-90e9-4a6a-9735-49a902ca11b0" providerId="AD" clId="Web-{209616A0-BCC7-BE08-1BE0-73108C5D6A8B}" dt="2025-03-16T22:49:39.446" v="541" actId="20577"/>
          <ac:spMkLst>
            <pc:docMk/>
            <pc:sldMk cId="2328811731" sldId="270"/>
            <ac:spMk id="5" creationId="{F630DD84-2E4E-178C-3D2A-43D16C298995}"/>
          </ac:spMkLst>
        </pc:spChg>
        <pc:picChg chg="add mod">
          <ac:chgData name="Goel, Sanchit" userId="S::s5goel@ucsd.edu::28592acd-90e9-4a6a-9735-49a902ca11b0" providerId="AD" clId="Web-{209616A0-BCC7-BE08-1BE0-73108C5D6A8B}" dt="2025-03-16T22:50:24.527" v="545" actId="1076"/>
          <ac:picMkLst>
            <pc:docMk/>
            <pc:sldMk cId="2328811731" sldId="270"/>
            <ac:picMk id="6" creationId="{48A4B625-B430-F705-B918-F642A3B7AD88}"/>
          </ac:picMkLst>
        </pc:picChg>
      </pc:sldChg>
      <pc:sldChg chg="addSp modSp new">
        <pc:chgData name="Goel, Sanchit" userId="S::s5goel@ucsd.edu::28592acd-90e9-4a6a-9735-49a902ca11b0" providerId="AD" clId="Web-{209616A0-BCC7-BE08-1BE0-73108C5D6A8B}" dt="2025-03-16T22:35:12.273" v="348" actId="20577"/>
        <pc:sldMkLst>
          <pc:docMk/>
          <pc:sldMk cId="84868807" sldId="272"/>
        </pc:sldMkLst>
        <pc:spChg chg="mod">
          <ac:chgData name="Goel, Sanchit" userId="S::s5goel@ucsd.edu::28592acd-90e9-4a6a-9735-49a902ca11b0" providerId="AD" clId="Web-{209616A0-BCC7-BE08-1BE0-73108C5D6A8B}" dt="2025-03-16T22:07:08.730" v="35" actId="20577"/>
          <ac:spMkLst>
            <pc:docMk/>
            <pc:sldMk cId="84868807" sldId="272"/>
            <ac:spMk id="2" creationId="{C5788567-E5FA-73E9-664B-1D0DECFE97D5}"/>
          </ac:spMkLst>
        </pc:spChg>
        <pc:spChg chg="mod">
          <ac:chgData name="Goel, Sanchit" userId="S::s5goel@ucsd.edu::28592acd-90e9-4a6a-9735-49a902ca11b0" providerId="AD" clId="Web-{209616A0-BCC7-BE08-1BE0-73108C5D6A8B}" dt="2025-03-16T22:35:12.273" v="348" actId="20577"/>
          <ac:spMkLst>
            <pc:docMk/>
            <pc:sldMk cId="84868807" sldId="272"/>
            <ac:spMk id="3" creationId="{08EE714A-CC15-8F49-94C4-29D584B195F5}"/>
          </ac:spMkLst>
        </pc:spChg>
        <pc:picChg chg="add mod">
          <ac:chgData name="Goel, Sanchit" userId="S::s5goel@ucsd.edu::28592acd-90e9-4a6a-9735-49a902ca11b0" providerId="AD" clId="Web-{209616A0-BCC7-BE08-1BE0-73108C5D6A8B}" dt="2025-03-16T22:17:59.558" v="189" actId="14100"/>
          <ac:picMkLst>
            <pc:docMk/>
            <pc:sldMk cId="84868807" sldId="272"/>
            <ac:picMk id="4" creationId="{30D288D4-6EAA-5DA2-F366-5258FF75D2A5}"/>
          </ac:picMkLst>
        </pc:picChg>
      </pc:sldChg>
      <pc:sldChg chg="modSp new del">
        <pc:chgData name="Goel, Sanchit" userId="S::s5goel@ucsd.edu::28592acd-90e9-4a6a-9735-49a902ca11b0" providerId="AD" clId="Web-{209616A0-BCC7-BE08-1BE0-73108C5D6A8B}" dt="2025-03-16T22:55:16.330" v="573"/>
        <pc:sldMkLst>
          <pc:docMk/>
          <pc:sldMk cId="2288759863"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A5924-C959-47E8-88C2-D77233A96F70}" type="datetimeFigureOut">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73B61-4351-4F64-B9E7-FDA17BF8B899}" type="slidenum">
              <a:t>‹#›</a:t>
            </a:fld>
            <a:endParaRPr lang="en-US"/>
          </a:p>
        </p:txBody>
      </p:sp>
    </p:spTree>
    <p:extLst>
      <p:ext uri="{BB962C8B-B14F-4D97-AF65-F5344CB8AC3E}">
        <p14:creationId xmlns:p14="http://schemas.microsoft.com/office/powerpoint/2010/main" val="350882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Uses </a:t>
            </a:r>
            <a:r>
              <a:rPr lang="en-US" b="1"/>
              <a:t>actors, directors, and crew relationships</a:t>
            </a:r>
            <a:r>
              <a:rPr lang="en-US"/>
              <a:t> to calculate similarity.</a:t>
            </a:r>
          </a:p>
          <a:p>
            <a:r>
              <a:rPr lang="en-US"/>
              <a:t>• Good for </a:t>
            </a:r>
            <a:r>
              <a:rPr lang="en-US" b="1"/>
              <a:t>collaborative filtering</a:t>
            </a:r>
            <a:r>
              <a:rPr lang="en-US"/>
              <a:t> and </a:t>
            </a:r>
            <a:r>
              <a:rPr lang="en-US" b="1"/>
              <a:t>network-based recommendations</a:t>
            </a:r>
            <a:r>
              <a:rPr lang="en-US"/>
              <a:t>.</a:t>
            </a:r>
            <a:endParaRPr lang="en-US">
              <a:ea typeface="Calibri"/>
              <a:cs typeface="Calibri"/>
            </a:endParaRPr>
          </a:p>
          <a:p>
            <a:r>
              <a:rPr lang="en-US"/>
              <a:t>• Works well for users looking for movies with </a:t>
            </a:r>
            <a:r>
              <a:rPr lang="en-US" b="1"/>
              <a:t>shared cast &amp; creators</a:t>
            </a:r>
            <a:r>
              <a:rPr lang="en-US"/>
              <a:t>.</a:t>
            </a:r>
            <a:endParaRPr lang="en-US">
              <a:ea typeface="Calibri"/>
              <a:cs typeface="Calibri"/>
            </a:endParaRPr>
          </a:p>
          <a:p>
            <a:br>
              <a:rPr lang="en-US">
                <a:ea typeface="Calibri"/>
                <a:cs typeface="+mn-lt"/>
              </a:rPr>
            </a:br>
            <a:r>
              <a:rPr lang="en-US" b="1"/>
              <a:t> Limitations of Graph-Based Recommendations</a:t>
            </a:r>
            <a:endParaRPr lang="en-US">
              <a:ea typeface="Calibri"/>
              <a:cs typeface="Calibri"/>
            </a:endParaRPr>
          </a:p>
          <a:p>
            <a:br>
              <a:rPr lang="en-US"/>
            </a:br>
            <a:endParaRPr lang="en-US"/>
          </a:p>
          <a:p>
            <a:r>
              <a:rPr lang="en-US" b="1"/>
              <a:t>Not Content-Aware</a:t>
            </a:r>
            <a:r>
              <a:rPr lang="en-US"/>
              <a:t> → </a:t>
            </a:r>
            <a:r>
              <a:rPr lang="en-US" b="1"/>
              <a:t>Ignores the actual storyline or themes</a:t>
            </a:r>
            <a:r>
              <a:rPr lang="en-US"/>
              <a:t> of a movie.</a:t>
            </a:r>
            <a:endParaRPr lang="en-US">
              <a:ea typeface="Calibri"/>
              <a:cs typeface="Calibri"/>
            </a:endParaRPr>
          </a:p>
          <a:p>
            <a:r>
              <a:rPr lang="en-US" b="1"/>
              <a:t>Weak for New Movies</a:t>
            </a:r>
            <a:r>
              <a:rPr lang="en-US"/>
              <a:t> → Cold-start problem for movies without strong graph connections.</a:t>
            </a:r>
            <a:endParaRPr lang="en-US">
              <a:ea typeface="Calibri"/>
              <a:cs typeface="Calibri"/>
            </a:endParaRPr>
          </a:p>
          <a:p>
            <a:r>
              <a:rPr lang="en-US" b="1"/>
              <a:t>Misses Thematic Similarity</a:t>
            </a:r>
            <a:r>
              <a:rPr lang="en-US"/>
              <a:t> → Movies with different actors/directors but </a:t>
            </a:r>
            <a:r>
              <a:rPr lang="en-US" b="1"/>
              <a:t>similar stories</a:t>
            </a:r>
            <a:r>
              <a:rPr lang="en-US"/>
              <a:t> are not recommended.</a:t>
            </a:r>
            <a:endParaRPr lang="en-US">
              <a:ea typeface="Calibri"/>
              <a:cs typeface="Calibri"/>
            </a:endParaRPr>
          </a:p>
          <a:p>
            <a:endParaRPr lang="en-US">
              <a:ea typeface="Calibri"/>
              <a:cs typeface="+mn-lt"/>
            </a:endParaRPr>
          </a:p>
        </p:txBody>
      </p:sp>
      <p:sp>
        <p:nvSpPr>
          <p:cNvPr id="4" name="Slide Number Placeholder 3"/>
          <p:cNvSpPr>
            <a:spLocks noGrp="1"/>
          </p:cNvSpPr>
          <p:nvPr>
            <p:ph type="sldNum" sz="quarter" idx="5"/>
          </p:nvPr>
        </p:nvSpPr>
        <p:spPr/>
        <p:txBody>
          <a:bodyPr/>
          <a:lstStyle/>
          <a:p>
            <a:fld id="{C6B73B61-4351-4F64-B9E7-FDA17BF8B899}" type="slidenum">
              <a:t>13</a:t>
            </a:fld>
            <a:endParaRPr lang="en-US"/>
          </a:p>
        </p:txBody>
      </p:sp>
    </p:spTree>
    <p:extLst>
      <p:ext uri="{BB962C8B-B14F-4D97-AF65-F5344CB8AC3E}">
        <p14:creationId xmlns:p14="http://schemas.microsoft.com/office/powerpoint/2010/main" val="294302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Unlike graph-based recommendations, which rely on actor-director relationships, FAISS allows us to perform </a:t>
            </a:r>
            <a:r>
              <a:rPr lang="en-US" b="1"/>
              <a:t>content-based filtering</a:t>
            </a:r>
            <a:r>
              <a:rPr lang="en-US"/>
              <a:t>. By embedding movie plot synopses, we can represent each film as a vector in high-dimensional space. This approach enables us to find movies with similar themes and narratives, independent of past user interactions.</a:t>
            </a:r>
            <a:br>
              <a:rPr lang="en-US">
                <a:cs typeface="+mn-lt"/>
              </a:rPr>
            </a:br>
            <a:endParaRPr lang="en-US"/>
          </a:p>
          <a:p>
            <a:r>
              <a:rPr lang="en-US"/>
              <a:t>One key advantage of this method is that it avoids the </a:t>
            </a:r>
            <a:r>
              <a:rPr lang="en-US" b="1"/>
              <a:t>cold start problem</a:t>
            </a:r>
            <a:r>
              <a:rPr lang="en-US"/>
              <a:t>, meaning it can recommend movies that haven’t been widely watched or rated yet. As seen in our example, the system identified thematically similar films purely based on their plot, without relying on user reviews or past viewing history.</a:t>
            </a:r>
            <a:endParaRPr lang="en-US">
              <a:ea typeface="Calibri"/>
              <a:cs typeface="Calibri"/>
            </a:endParaRPr>
          </a:p>
          <a:p>
            <a:br>
              <a:rPr lang="en-US"/>
            </a:b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C6B73B61-4351-4F64-B9E7-FDA17BF8B899}" type="slidenum">
              <a:rPr lang="en-US"/>
              <a:t>15</a:t>
            </a:fld>
            <a:endParaRPr lang="en-US"/>
          </a:p>
        </p:txBody>
      </p:sp>
    </p:spTree>
    <p:extLst>
      <p:ext uri="{BB962C8B-B14F-4D97-AF65-F5344CB8AC3E}">
        <p14:creationId xmlns:p14="http://schemas.microsoft.com/office/powerpoint/2010/main" val="143016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3/19/2025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0967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3/19/2025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706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3/19/2025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66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3/19/2025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2746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3/19/2025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961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3/19/2025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574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3/19/2025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43260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3/19/2025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305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3/19/2025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72189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3/19/2025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32896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3/19/2025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95183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3/19/2025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09700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5" r:id="rId6"/>
    <p:sldLayoutId id="2147483680" r:id="rId7"/>
    <p:sldLayoutId id="2147483681" r:id="rId8"/>
    <p:sldLayoutId id="2147483682" r:id="rId9"/>
    <p:sldLayoutId id="2147483684" r:id="rId10"/>
    <p:sldLayoutId id="214748368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6.png"/><Relationship Id="rId7" Type="http://schemas.openxmlformats.org/officeDocument/2006/relationships/image" Target="../media/image21.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7.png"/><Relationship Id="rId7"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9.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9A9681A-2486-4655-A876-E26402CA2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lm reel and slate">
            <a:extLst>
              <a:ext uri="{FF2B5EF4-FFF2-40B4-BE49-F238E27FC236}">
                <a16:creationId xmlns:a16="http://schemas.microsoft.com/office/drawing/2014/main" id="{B8D7F28E-A785-EA6A-DC78-93CAD035EF36}"/>
              </a:ext>
            </a:extLst>
          </p:cNvPr>
          <p:cNvPicPr>
            <a:picLocks noChangeAspect="1"/>
          </p:cNvPicPr>
          <p:nvPr/>
        </p:nvPicPr>
        <p:blipFill>
          <a:blip r:embed="rId2">
            <a:alphaModFix/>
          </a:blip>
          <a:srcRect t="12516" b="3216"/>
          <a:stretch/>
        </p:blipFill>
        <p:spPr>
          <a:xfrm>
            <a:off x="2" y="152"/>
            <a:ext cx="12191998" cy="6857848"/>
          </a:xfrm>
          <a:prstGeom prst="rect">
            <a:avLst/>
          </a:prstGeom>
        </p:spPr>
      </p:pic>
      <p:sp>
        <p:nvSpPr>
          <p:cNvPr id="27" name="Rectangle 26">
            <a:extLst>
              <a:ext uri="{FF2B5EF4-FFF2-40B4-BE49-F238E27FC236}">
                <a16:creationId xmlns:a16="http://schemas.microsoft.com/office/drawing/2014/main" id="{C9BB6818-31C2-4340-98F8-64FF7F46A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BA3E20-D6FC-99C5-6481-A27040185DFE}"/>
              </a:ext>
            </a:extLst>
          </p:cNvPr>
          <p:cNvSpPr>
            <a:spLocks noGrp="1"/>
          </p:cNvSpPr>
          <p:nvPr>
            <p:ph type="ctrTitle"/>
          </p:nvPr>
        </p:nvSpPr>
        <p:spPr>
          <a:xfrm>
            <a:off x="640080" y="1371600"/>
            <a:ext cx="5758629" cy="2696866"/>
          </a:xfrm>
        </p:spPr>
        <p:txBody>
          <a:bodyPr anchor="t">
            <a:normAutofit/>
          </a:bodyPr>
          <a:lstStyle/>
          <a:p>
            <a:r>
              <a:rPr lang="en-US">
                <a:solidFill>
                  <a:srgbClr val="FFFFFF"/>
                </a:solidFill>
              </a:rPr>
              <a:t>Film Industry Analysis</a:t>
            </a:r>
          </a:p>
        </p:txBody>
      </p:sp>
      <p:sp>
        <p:nvSpPr>
          <p:cNvPr id="3" name="Subtitle 2">
            <a:extLst>
              <a:ext uri="{FF2B5EF4-FFF2-40B4-BE49-F238E27FC236}">
                <a16:creationId xmlns:a16="http://schemas.microsoft.com/office/drawing/2014/main" id="{34E3BAB3-68E7-275A-F6DF-71443C419B27}"/>
              </a:ext>
            </a:extLst>
          </p:cNvPr>
          <p:cNvSpPr>
            <a:spLocks noGrp="1"/>
          </p:cNvSpPr>
          <p:nvPr>
            <p:ph type="subTitle" idx="1"/>
          </p:nvPr>
        </p:nvSpPr>
        <p:spPr>
          <a:xfrm>
            <a:off x="640080" y="4584879"/>
            <a:ext cx="6402572" cy="1287887"/>
          </a:xfrm>
        </p:spPr>
        <p:txBody>
          <a:bodyPr anchor="b">
            <a:normAutofit/>
          </a:bodyPr>
          <a:lstStyle/>
          <a:p>
            <a:r>
              <a:rPr lang="en-US">
                <a:solidFill>
                  <a:srgbClr val="FFFFFF"/>
                </a:solidFill>
              </a:rPr>
              <a:t>Kira Fleischer, Tejas Ramesh, Sanchit goel</a:t>
            </a:r>
          </a:p>
        </p:txBody>
      </p:sp>
      <p:cxnSp>
        <p:nvCxnSpPr>
          <p:cNvPr id="29" name="Straight Connector 28">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9379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88567-E5FA-73E9-664B-1D0DECFE97D5}"/>
              </a:ext>
            </a:extLst>
          </p:cNvPr>
          <p:cNvSpPr>
            <a:spLocks noGrp="1"/>
          </p:cNvSpPr>
          <p:nvPr>
            <p:ph type="title"/>
          </p:nvPr>
        </p:nvSpPr>
        <p:spPr/>
        <p:txBody>
          <a:bodyPr/>
          <a:lstStyle/>
          <a:p>
            <a:r>
              <a:rPr lang="en-US" err="1"/>
              <a:t>Faiss</a:t>
            </a:r>
          </a:p>
        </p:txBody>
      </p:sp>
      <p:sp>
        <p:nvSpPr>
          <p:cNvPr id="3" name="Content Placeholder 2">
            <a:extLst>
              <a:ext uri="{FF2B5EF4-FFF2-40B4-BE49-F238E27FC236}">
                <a16:creationId xmlns:a16="http://schemas.microsoft.com/office/drawing/2014/main" id="{08EE714A-CC15-8F49-94C4-29D584B195F5}"/>
              </a:ext>
            </a:extLst>
          </p:cNvPr>
          <p:cNvSpPr>
            <a:spLocks noGrp="1"/>
          </p:cNvSpPr>
          <p:nvPr>
            <p:ph idx="1"/>
          </p:nvPr>
        </p:nvSpPr>
        <p:spPr>
          <a:xfrm>
            <a:off x="640080" y="2329864"/>
            <a:ext cx="5636171" cy="3798330"/>
          </a:xfrm>
        </p:spPr>
        <p:txBody>
          <a:bodyPr vert="horz" lIns="91440" tIns="45720" rIns="91440" bIns="45720" rtlCol="0" anchor="t">
            <a:normAutofit/>
          </a:bodyPr>
          <a:lstStyle/>
          <a:p>
            <a:r>
              <a:rPr lang="en-US"/>
              <a:t>Sampled 5000 movies, and scraped their plot synopsis from IMDB and Wikipedia.</a:t>
            </a:r>
          </a:p>
          <a:p>
            <a:r>
              <a:rPr lang="en-US">
                <a:ea typeface="+mn-lt"/>
                <a:cs typeface="+mn-lt"/>
              </a:rPr>
              <a:t>Embedded plot synopses using Sentence-Transformer model (all-MiniLM-L6-v2).</a:t>
            </a:r>
          </a:p>
          <a:p>
            <a:r>
              <a:rPr lang="en-US">
                <a:ea typeface="+mn-lt"/>
                <a:cs typeface="+mn-lt"/>
              </a:rPr>
              <a:t>Used Hierarchical Navigable Small World (HNSW) indexing, achieving O(log N) complexity for nearest-neighbor retrieval.</a:t>
            </a:r>
          </a:p>
          <a:p>
            <a:endParaRPr lang="en-US">
              <a:ea typeface="+mn-lt"/>
              <a:cs typeface="+mn-lt"/>
            </a:endParaRPr>
          </a:p>
          <a:p>
            <a:endParaRPr lang="en-US">
              <a:ea typeface="+mn-lt"/>
              <a:cs typeface="+mn-lt"/>
            </a:endParaRPr>
          </a:p>
          <a:p>
            <a:endParaRPr lang="en-US"/>
          </a:p>
          <a:p>
            <a:endParaRPr lang="en-US"/>
          </a:p>
          <a:p>
            <a:endParaRPr lang="en-US"/>
          </a:p>
          <a:p>
            <a:endParaRPr lang="en-US"/>
          </a:p>
        </p:txBody>
      </p:sp>
      <p:pic>
        <p:nvPicPr>
          <p:cNvPr id="4" name="Picture 3" descr="Similarity Search, Part 4: Hierarchical Navigable Small World (HNSW) |  Towards Data Science">
            <a:extLst>
              <a:ext uri="{FF2B5EF4-FFF2-40B4-BE49-F238E27FC236}">
                <a16:creationId xmlns:a16="http://schemas.microsoft.com/office/drawing/2014/main" id="{30D288D4-6EAA-5DA2-F366-5258FF75D2A5}"/>
              </a:ext>
            </a:extLst>
          </p:cNvPr>
          <p:cNvPicPr>
            <a:picLocks noChangeAspect="1"/>
          </p:cNvPicPr>
          <p:nvPr/>
        </p:nvPicPr>
        <p:blipFill>
          <a:blip r:embed="rId2"/>
          <a:stretch>
            <a:fillRect/>
          </a:stretch>
        </p:blipFill>
        <p:spPr>
          <a:xfrm>
            <a:off x="6207965" y="2095728"/>
            <a:ext cx="5584689" cy="3384549"/>
          </a:xfrm>
          <a:prstGeom prst="rect">
            <a:avLst/>
          </a:prstGeom>
        </p:spPr>
      </p:pic>
    </p:spTree>
    <p:extLst>
      <p:ext uri="{BB962C8B-B14F-4D97-AF65-F5344CB8AC3E}">
        <p14:creationId xmlns:p14="http://schemas.microsoft.com/office/powerpoint/2010/main" val="84868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C4A1C-3CAA-50D7-B1ED-367B30ACDC2F}"/>
              </a:ext>
            </a:extLst>
          </p:cNvPr>
          <p:cNvSpPr>
            <a:spLocks noGrp="1"/>
          </p:cNvSpPr>
          <p:nvPr>
            <p:ph type="title"/>
          </p:nvPr>
        </p:nvSpPr>
        <p:spPr>
          <a:xfrm>
            <a:off x="652174" y="1165982"/>
            <a:ext cx="10890929" cy="1097280"/>
          </a:xfrm>
        </p:spPr>
        <p:txBody>
          <a:bodyPr/>
          <a:lstStyle/>
          <a:p>
            <a:r>
              <a:rPr lang="en-US"/>
              <a:t>System Design</a:t>
            </a:r>
          </a:p>
        </p:txBody>
      </p:sp>
      <p:pic>
        <p:nvPicPr>
          <p:cNvPr id="1026" name="Picture 2">
            <a:extLst>
              <a:ext uri="{FF2B5EF4-FFF2-40B4-BE49-F238E27FC236}">
                <a16:creationId xmlns:a16="http://schemas.microsoft.com/office/drawing/2014/main" id="{CDF6413D-FA19-7824-C741-62653A9357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789"/>
          <a:stretch/>
        </p:blipFill>
        <p:spPr bwMode="auto">
          <a:xfrm>
            <a:off x="1949086" y="2026439"/>
            <a:ext cx="1422859" cy="7162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stgresql SVG Logos - Logo Search">
            <a:extLst>
              <a:ext uri="{FF2B5EF4-FFF2-40B4-BE49-F238E27FC236}">
                <a16:creationId xmlns:a16="http://schemas.microsoft.com/office/drawing/2014/main" id="{93EE8563-BBD7-7B95-5CD0-8DB1F0BF59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7440" y="1820019"/>
            <a:ext cx="1179281" cy="112832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B9C05B8-E3F1-2E18-90A4-986F4C8754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1672" y="3125896"/>
            <a:ext cx="1095368" cy="1268288"/>
          </a:xfrm>
          <a:prstGeom prst="rect">
            <a:avLst/>
          </a:prstGeom>
          <a:noFill/>
          <a:extLst>
            <a:ext uri="{909E8E84-426E-40DD-AFC4-6F175D3DCCD1}">
              <a14:hiddenFill xmlns:a14="http://schemas.microsoft.com/office/drawing/2010/main">
                <a:solidFill>
                  <a:srgbClr val="FFFFFF"/>
                </a:solidFill>
              </a14:hiddenFill>
            </a:ext>
          </a:extLst>
        </p:spPr>
      </p:pic>
      <p:sp>
        <p:nvSpPr>
          <p:cNvPr id="5" name="Right Arrow 4">
            <a:extLst>
              <a:ext uri="{FF2B5EF4-FFF2-40B4-BE49-F238E27FC236}">
                <a16:creationId xmlns:a16="http://schemas.microsoft.com/office/drawing/2014/main" id="{0C8002A9-45BF-439C-A26B-587758147652}"/>
              </a:ext>
            </a:extLst>
          </p:cNvPr>
          <p:cNvSpPr/>
          <p:nvPr/>
        </p:nvSpPr>
        <p:spPr>
          <a:xfrm rot="1680000">
            <a:off x="3390018" y="3314225"/>
            <a:ext cx="2153630" cy="214379"/>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4">
            <a:extLst>
              <a:ext uri="{FF2B5EF4-FFF2-40B4-BE49-F238E27FC236}">
                <a16:creationId xmlns:a16="http://schemas.microsoft.com/office/drawing/2014/main" id="{C0B6E7C5-618E-3CE7-0482-3380AE397753}"/>
              </a:ext>
            </a:extLst>
          </p:cNvPr>
          <p:cNvSpPr/>
          <p:nvPr/>
        </p:nvSpPr>
        <p:spPr>
          <a:xfrm rot="12480000">
            <a:off x="3523064" y="2818319"/>
            <a:ext cx="2153630" cy="214379"/>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4">
            <a:extLst>
              <a:ext uri="{FF2B5EF4-FFF2-40B4-BE49-F238E27FC236}">
                <a16:creationId xmlns:a16="http://schemas.microsoft.com/office/drawing/2014/main" id="{19666FC7-7172-D868-5926-E7117EC0A220}"/>
              </a:ext>
            </a:extLst>
          </p:cNvPr>
          <p:cNvSpPr/>
          <p:nvPr/>
        </p:nvSpPr>
        <p:spPr>
          <a:xfrm rot="19680000">
            <a:off x="6728302" y="2818318"/>
            <a:ext cx="2153630" cy="214379"/>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4">
            <a:extLst>
              <a:ext uri="{FF2B5EF4-FFF2-40B4-BE49-F238E27FC236}">
                <a16:creationId xmlns:a16="http://schemas.microsoft.com/office/drawing/2014/main" id="{62012254-81EA-6B02-612E-6528D9304807}"/>
              </a:ext>
            </a:extLst>
          </p:cNvPr>
          <p:cNvSpPr/>
          <p:nvPr/>
        </p:nvSpPr>
        <p:spPr>
          <a:xfrm rot="8820000">
            <a:off x="6831111" y="3314223"/>
            <a:ext cx="2153630" cy="214379"/>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ithub.com-facebookresearch-faiss_-_2022-09-21_15-23-51 : facebookresearch  : Free Download, Borrow, and Streaming : Internet Archive">
            <a:extLst>
              <a:ext uri="{FF2B5EF4-FFF2-40B4-BE49-F238E27FC236}">
                <a16:creationId xmlns:a16="http://schemas.microsoft.com/office/drawing/2014/main" id="{FA191C70-A600-9D0C-B0AF-6283475BE62A}"/>
              </a:ext>
            </a:extLst>
          </p:cNvPr>
          <p:cNvPicPr>
            <a:picLocks noChangeAspect="1"/>
          </p:cNvPicPr>
          <p:nvPr/>
        </p:nvPicPr>
        <p:blipFill>
          <a:blip r:embed="rId5"/>
          <a:stretch>
            <a:fillRect/>
          </a:stretch>
        </p:blipFill>
        <p:spPr>
          <a:xfrm>
            <a:off x="5873353" y="5486400"/>
            <a:ext cx="969169" cy="969169"/>
          </a:xfrm>
          <a:prstGeom prst="rect">
            <a:avLst/>
          </a:prstGeom>
        </p:spPr>
      </p:pic>
      <p:sp>
        <p:nvSpPr>
          <p:cNvPr id="4" name="Right Arrow 4">
            <a:extLst>
              <a:ext uri="{FF2B5EF4-FFF2-40B4-BE49-F238E27FC236}">
                <a16:creationId xmlns:a16="http://schemas.microsoft.com/office/drawing/2014/main" id="{4F396610-BBBD-7D9B-13FD-3C976224D374}"/>
              </a:ext>
            </a:extLst>
          </p:cNvPr>
          <p:cNvSpPr/>
          <p:nvPr/>
        </p:nvSpPr>
        <p:spPr>
          <a:xfrm rot="16200000">
            <a:off x="5934736" y="4816935"/>
            <a:ext cx="1088022" cy="244146"/>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4">
            <a:extLst>
              <a:ext uri="{FF2B5EF4-FFF2-40B4-BE49-F238E27FC236}">
                <a16:creationId xmlns:a16="http://schemas.microsoft.com/office/drawing/2014/main" id="{78599D49-4333-D15A-B3A3-747B15F0376A}"/>
              </a:ext>
            </a:extLst>
          </p:cNvPr>
          <p:cNvSpPr/>
          <p:nvPr/>
        </p:nvSpPr>
        <p:spPr>
          <a:xfrm rot="5400000" flipV="1">
            <a:off x="5551458" y="4825307"/>
            <a:ext cx="1088022" cy="23805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0359CA1-8714-137F-4DBC-86D96BE75880}"/>
              </a:ext>
            </a:extLst>
          </p:cNvPr>
          <p:cNvSpPr txBox="1"/>
          <p:nvPr/>
        </p:nvSpPr>
        <p:spPr>
          <a:xfrm>
            <a:off x="5994796" y="6268640"/>
            <a:ext cx="8403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err="1"/>
              <a:t>Faiss</a:t>
            </a:r>
            <a:endParaRPr lang="en-US" b="1"/>
          </a:p>
        </p:txBody>
      </p:sp>
    </p:spTree>
    <p:extLst>
      <p:ext uri="{BB962C8B-B14F-4D97-AF65-F5344CB8AC3E}">
        <p14:creationId xmlns:p14="http://schemas.microsoft.com/office/powerpoint/2010/main" val="2914145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1B5842-0AD4-81D4-39D3-655E23347E92}"/>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lm reel and slate">
            <a:extLst>
              <a:ext uri="{FF2B5EF4-FFF2-40B4-BE49-F238E27FC236}">
                <a16:creationId xmlns:a16="http://schemas.microsoft.com/office/drawing/2014/main" id="{5CDDB94A-5FDF-AB1F-54C0-CECD1CB7C17B}"/>
              </a:ext>
            </a:extLst>
          </p:cNvPr>
          <p:cNvPicPr>
            <a:picLocks noChangeAspect="1"/>
          </p:cNvPicPr>
          <p:nvPr/>
        </p:nvPicPr>
        <p:blipFill>
          <a:blip r:embed="rId2">
            <a:alphaModFix amt="40000"/>
          </a:blip>
          <a:srcRect t="16347" r="9091" b="7046"/>
          <a:stretch/>
        </p:blipFill>
        <p:spPr>
          <a:xfrm>
            <a:off x="20" y="152"/>
            <a:ext cx="12191980" cy="6857848"/>
          </a:xfrm>
          <a:prstGeom prst="rect">
            <a:avLst/>
          </a:prstGeom>
        </p:spPr>
      </p:pic>
      <p:sp>
        <p:nvSpPr>
          <p:cNvPr id="2" name="Title 1">
            <a:extLst>
              <a:ext uri="{FF2B5EF4-FFF2-40B4-BE49-F238E27FC236}">
                <a16:creationId xmlns:a16="http://schemas.microsoft.com/office/drawing/2014/main" id="{32868C25-0D50-539E-5A33-DC320F10D6D4}"/>
              </a:ext>
            </a:extLst>
          </p:cNvPr>
          <p:cNvSpPr>
            <a:spLocks noGrp="1"/>
          </p:cNvSpPr>
          <p:nvPr>
            <p:ph type="ctrTitle"/>
          </p:nvPr>
        </p:nvSpPr>
        <p:spPr>
          <a:xfrm>
            <a:off x="640080" y="985233"/>
            <a:ext cx="5758628" cy="3355853"/>
          </a:xfrm>
        </p:spPr>
        <p:txBody>
          <a:bodyPr anchor="t">
            <a:normAutofit/>
          </a:bodyPr>
          <a:lstStyle/>
          <a:p>
            <a:r>
              <a:rPr lang="en-US" sz="6000">
                <a:solidFill>
                  <a:srgbClr val="FFFFFF"/>
                </a:solidFill>
              </a:rPr>
              <a:t>Demonstration &amp; Use Cases</a:t>
            </a:r>
          </a:p>
        </p:txBody>
      </p:sp>
      <p:sp>
        <p:nvSpPr>
          <p:cNvPr id="3" name="Subtitle 2">
            <a:extLst>
              <a:ext uri="{FF2B5EF4-FFF2-40B4-BE49-F238E27FC236}">
                <a16:creationId xmlns:a16="http://schemas.microsoft.com/office/drawing/2014/main" id="{0305FE2E-3C65-7325-044B-0EC85DA90860}"/>
              </a:ext>
            </a:extLst>
          </p:cNvPr>
          <p:cNvSpPr>
            <a:spLocks noGrp="1"/>
          </p:cNvSpPr>
          <p:nvPr>
            <p:ph type="subTitle" idx="1"/>
          </p:nvPr>
        </p:nvSpPr>
        <p:spPr>
          <a:xfrm>
            <a:off x="640079" y="5251621"/>
            <a:ext cx="6455201" cy="1104721"/>
          </a:xfrm>
        </p:spPr>
        <p:txBody>
          <a:bodyPr anchor="t">
            <a:normAutofit/>
          </a:bodyPr>
          <a:lstStyle/>
          <a:p>
            <a:pPr marL="342900" indent="-342900">
              <a:lnSpc>
                <a:spcPct val="120000"/>
              </a:lnSpc>
              <a:buAutoNum type="arabicPeriod"/>
            </a:pPr>
            <a:r>
              <a:rPr lang="en-US" sz="1000">
                <a:solidFill>
                  <a:srgbClr val="FFFFFF"/>
                </a:solidFill>
              </a:rPr>
              <a:t>Similar movie recommendations using Graph DB </a:t>
            </a:r>
          </a:p>
          <a:p>
            <a:pPr marL="342900" indent="-342900">
              <a:lnSpc>
                <a:spcPct val="120000"/>
              </a:lnSpc>
              <a:buAutoNum type="arabicPeriod"/>
            </a:pPr>
            <a:r>
              <a:rPr lang="en-US" sz="1000">
                <a:solidFill>
                  <a:srgbClr val="FFFFFF"/>
                </a:solidFill>
              </a:rPr>
              <a:t>Similar Movie Recommendations using Vector </a:t>
            </a:r>
            <a:r>
              <a:rPr lang="en-US" sz="1000" err="1">
                <a:solidFill>
                  <a:srgbClr val="FFFFFF"/>
                </a:solidFill>
              </a:rPr>
              <a:t>db</a:t>
            </a:r>
            <a:endParaRPr lang="en-US" sz="1000">
              <a:solidFill>
                <a:srgbClr val="FFFFFF"/>
              </a:solidFill>
            </a:endParaRPr>
          </a:p>
          <a:p>
            <a:pPr marL="342900" indent="-342900">
              <a:lnSpc>
                <a:spcPct val="120000"/>
              </a:lnSpc>
              <a:buAutoNum type="arabicPeriod"/>
            </a:pPr>
            <a:r>
              <a:rPr lang="en-US" sz="1000">
                <a:solidFill>
                  <a:srgbClr val="FFFFFF"/>
                </a:solidFill>
              </a:rPr>
              <a:t>Actor-director collaboration modeling</a:t>
            </a:r>
          </a:p>
        </p:txBody>
      </p:sp>
      <p:cxnSp>
        <p:nvCxnSpPr>
          <p:cNvPr id="36" name="Straight Connector 35">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5-Point Star 5">
            <a:extLst>
              <a:ext uri="{FF2B5EF4-FFF2-40B4-BE49-F238E27FC236}">
                <a16:creationId xmlns:a16="http://schemas.microsoft.com/office/drawing/2014/main" id="{8FD9CE11-3676-4DF1-2A78-C5C61EACB7B4}"/>
              </a:ext>
            </a:extLst>
          </p:cNvPr>
          <p:cNvSpPr/>
          <p:nvPr/>
        </p:nvSpPr>
        <p:spPr>
          <a:xfrm>
            <a:off x="540799" y="5151285"/>
            <a:ext cx="421465" cy="42146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934688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576D-62B6-5DE8-7E4E-CE784AA38605}"/>
              </a:ext>
            </a:extLst>
          </p:cNvPr>
          <p:cNvSpPr>
            <a:spLocks noGrp="1"/>
          </p:cNvSpPr>
          <p:nvPr>
            <p:ph type="title"/>
          </p:nvPr>
        </p:nvSpPr>
        <p:spPr/>
        <p:txBody>
          <a:bodyPr>
            <a:normAutofit/>
          </a:bodyPr>
          <a:lstStyle/>
          <a:p>
            <a:r>
              <a:rPr lang="en-US" sz="3100"/>
              <a:t>Graph</a:t>
            </a:r>
            <a:r>
              <a:rPr lang="en-US" sz="3100">
                <a:ea typeface="+mj-lt"/>
                <a:cs typeface="+mj-lt"/>
              </a:rPr>
              <a:t> Database for Movie Recommendations</a:t>
            </a:r>
            <a:r>
              <a:rPr lang="en-US" sz="3100"/>
              <a:t> – Collaborative filtering</a:t>
            </a:r>
          </a:p>
        </p:txBody>
      </p:sp>
      <p:pic>
        <p:nvPicPr>
          <p:cNvPr id="5" name="Picture 2" descr="A black text on a white background&#10;&#10;AI-generated content may be incorrect.">
            <a:extLst>
              <a:ext uri="{FF2B5EF4-FFF2-40B4-BE49-F238E27FC236}">
                <a16:creationId xmlns:a16="http://schemas.microsoft.com/office/drawing/2014/main" id="{632586D1-8CD9-50AC-D67B-5333D9085B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789"/>
          <a:stretch/>
        </p:blipFill>
        <p:spPr bwMode="auto">
          <a:xfrm>
            <a:off x="9690039" y="2891249"/>
            <a:ext cx="1277717" cy="6437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postgresql SVG Logos - Logo Search">
            <a:extLst>
              <a:ext uri="{FF2B5EF4-FFF2-40B4-BE49-F238E27FC236}">
                <a16:creationId xmlns:a16="http://schemas.microsoft.com/office/drawing/2014/main" id="{8C276BFF-AD57-65D0-E5F6-A6DC7E0785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4774" y="5599782"/>
            <a:ext cx="882948" cy="8622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logo with orange and grey circles&#10;&#10;AI-generated content may be incorrect.">
            <a:extLst>
              <a:ext uri="{FF2B5EF4-FFF2-40B4-BE49-F238E27FC236}">
                <a16:creationId xmlns:a16="http://schemas.microsoft.com/office/drawing/2014/main" id="{0F97557A-20B4-F841-8A73-FF1E2F67EC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5475" y="2789120"/>
            <a:ext cx="835321" cy="996146"/>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descr="User outline">
            <a:extLst>
              <a:ext uri="{FF2B5EF4-FFF2-40B4-BE49-F238E27FC236}">
                <a16:creationId xmlns:a16="http://schemas.microsoft.com/office/drawing/2014/main" id="{CC8586BE-475A-C262-DF33-9E9D423BA62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80419" y="2596847"/>
            <a:ext cx="1132114" cy="1113972"/>
          </a:xfrm>
          <a:prstGeom prst="rect">
            <a:avLst/>
          </a:prstGeom>
        </p:spPr>
      </p:pic>
      <p:sp>
        <p:nvSpPr>
          <p:cNvPr id="11" name="TextBox 10">
            <a:extLst>
              <a:ext uri="{FF2B5EF4-FFF2-40B4-BE49-F238E27FC236}">
                <a16:creationId xmlns:a16="http://schemas.microsoft.com/office/drawing/2014/main" id="{B64DA965-20D8-2CAE-3F90-E13CFFE7FC63}"/>
              </a:ext>
            </a:extLst>
          </p:cNvPr>
          <p:cNvSpPr txBox="1"/>
          <p:nvPr/>
        </p:nvSpPr>
        <p:spPr>
          <a:xfrm>
            <a:off x="3187094" y="2509762"/>
            <a:ext cx="30238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Similar movies like</a:t>
            </a:r>
          </a:p>
          <a:p>
            <a:r>
              <a:rPr lang="en-US"/>
              <a:t>'</a:t>
            </a:r>
            <a:r>
              <a:rPr lang="en-US">
                <a:ea typeface="+mn-lt"/>
                <a:cs typeface="+mn-lt"/>
              </a:rPr>
              <a:t>The Arrival of a Train' ? </a:t>
            </a:r>
            <a:endParaRPr lang="en-US"/>
          </a:p>
        </p:txBody>
      </p:sp>
      <p:cxnSp>
        <p:nvCxnSpPr>
          <p:cNvPr id="12" name="Straight Arrow Connector 11">
            <a:extLst>
              <a:ext uri="{FF2B5EF4-FFF2-40B4-BE49-F238E27FC236}">
                <a16:creationId xmlns:a16="http://schemas.microsoft.com/office/drawing/2014/main" id="{673AAED1-3283-DB7B-3CCD-365CD8C742FD}"/>
              </a:ext>
            </a:extLst>
          </p:cNvPr>
          <p:cNvCxnSpPr/>
          <p:nvPr/>
        </p:nvCxnSpPr>
        <p:spPr>
          <a:xfrm>
            <a:off x="3096380" y="3150809"/>
            <a:ext cx="2503713" cy="6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CBDE7E2-F0E1-FC68-67DA-287CD13D9649}"/>
              </a:ext>
            </a:extLst>
          </p:cNvPr>
          <p:cNvCxnSpPr>
            <a:cxnSpLocks/>
          </p:cNvCxnSpPr>
          <p:nvPr/>
        </p:nvCxnSpPr>
        <p:spPr>
          <a:xfrm flipV="1">
            <a:off x="6972903" y="3144760"/>
            <a:ext cx="2485572" cy="12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BB25744-7DB4-6665-68FD-F90B6CAFA04D}"/>
              </a:ext>
            </a:extLst>
          </p:cNvPr>
          <p:cNvSpPr txBox="1"/>
          <p:nvPr/>
        </p:nvSpPr>
        <p:spPr>
          <a:xfrm>
            <a:off x="6966855" y="2787951"/>
            <a:ext cx="30238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a:t>
            </a:r>
            <a:r>
              <a:rPr lang="en-US">
                <a:ea typeface="+mn-lt"/>
                <a:cs typeface="+mn-lt"/>
              </a:rPr>
              <a:t> Arrival of a Train'</a:t>
            </a:r>
            <a:endParaRPr lang="en-US"/>
          </a:p>
        </p:txBody>
      </p:sp>
      <p:pic>
        <p:nvPicPr>
          <p:cNvPr id="17" name="Picture 16" descr="A screenshot of a computer&#10;&#10;AI-generated content may be incorrect.">
            <a:extLst>
              <a:ext uri="{FF2B5EF4-FFF2-40B4-BE49-F238E27FC236}">
                <a16:creationId xmlns:a16="http://schemas.microsoft.com/office/drawing/2014/main" id="{FDC7708A-5447-DF6B-4FAE-DF6D569CD834}"/>
              </a:ext>
            </a:extLst>
          </p:cNvPr>
          <p:cNvPicPr>
            <a:picLocks noChangeAspect="1"/>
          </p:cNvPicPr>
          <p:nvPr/>
        </p:nvPicPr>
        <p:blipFill>
          <a:blip r:embed="rId8"/>
          <a:stretch>
            <a:fillRect/>
          </a:stretch>
        </p:blipFill>
        <p:spPr>
          <a:xfrm>
            <a:off x="7479241" y="3522992"/>
            <a:ext cx="1472899" cy="1154038"/>
          </a:xfrm>
          <a:prstGeom prst="rect">
            <a:avLst/>
          </a:prstGeom>
        </p:spPr>
      </p:pic>
      <p:cxnSp>
        <p:nvCxnSpPr>
          <p:cNvPr id="18" name="Straight Arrow Connector 17">
            <a:extLst>
              <a:ext uri="{FF2B5EF4-FFF2-40B4-BE49-F238E27FC236}">
                <a16:creationId xmlns:a16="http://schemas.microsoft.com/office/drawing/2014/main" id="{D8C8D067-BDE2-9D9C-AB7C-0878957DA04C}"/>
              </a:ext>
            </a:extLst>
          </p:cNvPr>
          <p:cNvCxnSpPr>
            <a:cxnSpLocks/>
          </p:cNvCxnSpPr>
          <p:nvPr/>
        </p:nvCxnSpPr>
        <p:spPr>
          <a:xfrm flipH="1">
            <a:off x="6966856" y="3416903"/>
            <a:ext cx="2467428" cy="30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311AF60-61AC-8BA8-5F7A-386054DE2302}"/>
              </a:ext>
            </a:extLst>
          </p:cNvPr>
          <p:cNvCxnSpPr>
            <a:cxnSpLocks/>
          </p:cNvCxnSpPr>
          <p:nvPr/>
        </p:nvCxnSpPr>
        <p:spPr>
          <a:xfrm flipH="1">
            <a:off x="6458854" y="3713237"/>
            <a:ext cx="1" cy="177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C79CA4A-91A4-9BFC-2B2E-6DF5C27EE670}"/>
              </a:ext>
            </a:extLst>
          </p:cNvPr>
          <p:cNvCxnSpPr>
            <a:cxnSpLocks/>
          </p:cNvCxnSpPr>
          <p:nvPr/>
        </p:nvCxnSpPr>
        <p:spPr>
          <a:xfrm flipV="1">
            <a:off x="6144378" y="3713236"/>
            <a:ext cx="6046" cy="1729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1B926A-8C1D-9F46-8BF6-FBC12ED012E6}"/>
              </a:ext>
            </a:extLst>
          </p:cNvPr>
          <p:cNvCxnSpPr>
            <a:cxnSpLocks/>
          </p:cNvCxnSpPr>
          <p:nvPr/>
        </p:nvCxnSpPr>
        <p:spPr>
          <a:xfrm flipH="1" flipV="1">
            <a:off x="3090332" y="3453186"/>
            <a:ext cx="24916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A screen shot of a movie&#10;&#10;AI-generated content may be incorrect.">
            <a:extLst>
              <a:ext uri="{FF2B5EF4-FFF2-40B4-BE49-F238E27FC236}">
                <a16:creationId xmlns:a16="http://schemas.microsoft.com/office/drawing/2014/main" id="{F8E56BB5-4EEE-C1C4-4DFA-878907D1DE6F}"/>
              </a:ext>
            </a:extLst>
          </p:cNvPr>
          <p:cNvPicPr>
            <a:picLocks noChangeAspect="1"/>
          </p:cNvPicPr>
          <p:nvPr/>
        </p:nvPicPr>
        <p:blipFill>
          <a:blip r:embed="rId9"/>
          <a:stretch>
            <a:fillRect/>
          </a:stretch>
        </p:blipFill>
        <p:spPr>
          <a:xfrm>
            <a:off x="1545352" y="3713787"/>
            <a:ext cx="4188431" cy="1136954"/>
          </a:xfrm>
          <a:prstGeom prst="rect">
            <a:avLst/>
          </a:prstGeom>
        </p:spPr>
      </p:pic>
      <p:pic>
        <p:nvPicPr>
          <p:cNvPr id="26" name="Picture 25" descr="A screenshot of a computer&#10;&#10;AI-generated content may be incorrect.">
            <a:extLst>
              <a:ext uri="{FF2B5EF4-FFF2-40B4-BE49-F238E27FC236}">
                <a16:creationId xmlns:a16="http://schemas.microsoft.com/office/drawing/2014/main" id="{3E27AF7B-44A6-B3A9-D8A0-B363ADB25BC9}"/>
              </a:ext>
            </a:extLst>
          </p:cNvPr>
          <p:cNvPicPr>
            <a:picLocks noChangeAspect="1"/>
          </p:cNvPicPr>
          <p:nvPr/>
        </p:nvPicPr>
        <p:blipFill>
          <a:blip r:embed="rId8"/>
          <a:stretch>
            <a:fillRect/>
          </a:stretch>
        </p:blipFill>
        <p:spPr>
          <a:xfrm>
            <a:off x="6525645" y="3783149"/>
            <a:ext cx="664719" cy="522888"/>
          </a:xfrm>
          <a:prstGeom prst="rect">
            <a:avLst/>
          </a:prstGeom>
        </p:spPr>
      </p:pic>
      <p:pic>
        <p:nvPicPr>
          <p:cNvPr id="27" name="Picture 26" descr="A screen shot of a movie&#10;&#10;AI-generated content may be incorrect.">
            <a:extLst>
              <a:ext uri="{FF2B5EF4-FFF2-40B4-BE49-F238E27FC236}">
                <a16:creationId xmlns:a16="http://schemas.microsoft.com/office/drawing/2014/main" id="{A24F2C7E-9E43-23E8-2541-7F7472994237}"/>
              </a:ext>
            </a:extLst>
          </p:cNvPr>
          <p:cNvPicPr>
            <a:picLocks noChangeAspect="1"/>
          </p:cNvPicPr>
          <p:nvPr/>
        </p:nvPicPr>
        <p:blipFill>
          <a:blip r:embed="rId9"/>
          <a:stretch>
            <a:fillRect/>
          </a:stretch>
        </p:blipFill>
        <p:spPr>
          <a:xfrm>
            <a:off x="4369039" y="4949147"/>
            <a:ext cx="1509886" cy="367258"/>
          </a:xfrm>
          <a:prstGeom prst="rect">
            <a:avLst/>
          </a:prstGeom>
        </p:spPr>
      </p:pic>
    </p:spTree>
    <p:extLst>
      <p:ext uri="{BB962C8B-B14F-4D97-AF65-F5344CB8AC3E}">
        <p14:creationId xmlns:p14="http://schemas.microsoft.com/office/powerpoint/2010/main" val="340782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C236D9-C66F-1E11-624F-224A8EE9B66A}"/>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01490AF-FBA6-0F48-EBB5-1C79E3E44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lm reel and slate">
            <a:extLst>
              <a:ext uri="{FF2B5EF4-FFF2-40B4-BE49-F238E27FC236}">
                <a16:creationId xmlns:a16="http://schemas.microsoft.com/office/drawing/2014/main" id="{4B2EDE9D-8A3D-5CA8-FC16-63930777528C}"/>
              </a:ext>
            </a:extLst>
          </p:cNvPr>
          <p:cNvPicPr>
            <a:picLocks noChangeAspect="1"/>
          </p:cNvPicPr>
          <p:nvPr/>
        </p:nvPicPr>
        <p:blipFill>
          <a:blip r:embed="rId2">
            <a:alphaModFix amt="40000"/>
          </a:blip>
          <a:srcRect t="16347" r="9091" b="7046"/>
          <a:stretch/>
        </p:blipFill>
        <p:spPr>
          <a:xfrm>
            <a:off x="20" y="152"/>
            <a:ext cx="12191980" cy="6857848"/>
          </a:xfrm>
          <a:prstGeom prst="rect">
            <a:avLst/>
          </a:prstGeom>
        </p:spPr>
      </p:pic>
      <p:sp>
        <p:nvSpPr>
          <p:cNvPr id="2" name="Title 1">
            <a:extLst>
              <a:ext uri="{FF2B5EF4-FFF2-40B4-BE49-F238E27FC236}">
                <a16:creationId xmlns:a16="http://schemas.microsoft.com/office/drawing/2014/main" id="{12BB79CE-C3D3-37E5-88A4-50A6AEC4CE24}"/>
              </a:ext>
            </a:extLst>
          </p:cNvPr>
          <p:cNvSpPr>
            <a:spLocks noGrp="1"/>
          </p:cNvSpPr>
          <p:nvPr>
            <p:ph type="ctrTitle"/>
          </p:nvPr>
        </p:nvSpPr>
        <p:spPr>
          <a:xfrm>
            <a:off x="640080" y="985233"/>
            <a:ext cx="5758628" cy="3355853"/>
          </a:xfrm>
        </p:spPr>
        <p:txBody>
          <a:bodyPr anchor="t">
            <a:normAutofit/>
          </a:bodyPr>
          <a:lstStyle/>
          <a:p>
            <a:r>
              <a:rPr lang="en-US" sz="6000">
                <a:solidFill>
                  <a:srgbClr val="FFFFFF"/>
                </a:solidFill>
              </a:rPr>
              <a:t>Demonstration &amp; Use Cases</a:t>
            </a:r>
          </a:p>
        </p:txBody>
      </p:sp>
      <p:sp>
        <p:nvSpPr>
          <p:cNvPr id="3" name="Subtitle 2">
            <a:extLst>
              <a:ext uri="{FF2B5EF4-FFF2-40B4-BE49-F238E27FC236}">
                <a16:creationId xmlns:a16="http://schemas.microsoft.com/office/drawing/2014/main" id="{BCF08219-6993-9B9E-D5F6-C5E24CF5F569}"/>
              </a:ext>
            </a:extLst>
          </p:cNvPr>
          <p:cNvSpPr>
            <a:spLocks noGrp="1"/>
          </p:cNvSpPr>
          <p:nvPr>
            <p:ph type="subTitle" idx="1"/>
          </p:nvPr>
        </p:nvSpPr>
        <p:spPr>
          <a:xfrm>
            <a:off x="640079" y="5251621"/>
            <a:ext cx="6455201" cy="1104721"/>
          </a:xfrm>
        </p:spPr>
        <p:txBody>
          <a:bodyPr anchor="t">
            <a:normAutofit/>
          </a:bodyPr>
          <a:lstStyle/>
          <a:p>
            <a:pPr marL="342900" indent="-342900">
              <a:lnSpc>
                <a:spcPct val="120000"/>
              </a:lnSpc>
              <a:buAutoNum type="arabicPeriod"/>
            </a:pPr>
            <a:r>
              <a:rPr lang="en-US" sz="1000">
                <a:solidFill>
                  <a:srgbClr val="FFFFFF"/>
                </a:solidFill>
              </a:rPr>
              <a:t>Similar movie recommendations using Graph DB </a:t>
            </a:r>
          </a:p>
          <a:p>
            <a:pPr marL="342900" indent="-342900">
              <a:lnSpc>
                <a:spcPct val="120000"/>
              </a:lnSpc>
              <a:buAutoNum type="arabicPeriod"/>
            </a:pPr>
            <a:r>
              <a:rPr lang="en-US" sz="1000">
                <a:solidFill>
                  <a:srgbClr val="FFFFFF"/>
                </a:solidFill>
              </a:rPr>
              <a:t>Similar Movie Recommendations using Vector </a:t>
            </a:r>
            <a:r>
              <a:rPr lang="en-US" sz="1000" err="1">
                <a:solidFill>
                  <a:srgbClr val="FFFFFF"/>
                </a:solidFill>
              </a:rPr>
              <a:t>db</a:t>
            </a:r>
            <a:endParaRPr lang="en-US" sz="1000">
              <a:solidFill>
                <a:srgbClr val="FFFFFF"/>
              </a:solidFill>
            </a:endParaRPr>
          </a:p>
          <a:p>
            <a:pPr marL="342900" indent="-342900">
              <a:lnSpc>
                <a:spcPct val="120000"/>
              </a:lnSpc>
              <a:buAutoNum type="arabicPeriod"/>
            </a:pPr>
            <a:r>
              <a:rPr lang="en-US" sz="1000">
                <a:solidFill>
                  <a:srgbClr val="FFFFFF"/>
                </a:solidFill>
              </a:rPr>
              <a:t>Actor-director collaboration modeling</a:t>
            </a:r>
          </a:p>
        </p:txBody>
      </p:sp>
      <p:cxnSp>
        <p:nvCxnSpPr>
          <p:cNvPr id="36" name="Straight Connector 35">
            <a:extLst>
              <a:ext uri="{FF2B5EF4-FFF2-40B4-BE49-F238E27FC236}">
                <a16:creationId xmlns:a16="http://schemas.microsoft.com/office/drawing/2014/main" id="{E35430FE-9200-222D-24B3-E8A660CC25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5-Point Star 5">
            <a:extLst>
              <a:ext uri="{FF2B5EF4-FFF2-40B4-BE49-F238E27FC236}">
                <a16:creationId xmlns:a16="http://schemas.microsoft.com/office/drawing/2014/main" id="{CDE426D1-2412-E55C-15D7-5DFED645AF81}"/>
              </a:ext>
            </a:extLst>
          </p:cNvPr>
          <p:cNvSpPr/>
          <p:nvPr/>
        </p:nvSpPr>
        <p:spPr>
          <a:xfrm>
            <a:off x="540800" y="5447618"/>
            <a:ext cx="421465" cy="42146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836041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A9EF-75BD-B1F4-EB5A-FB9B0B1DE302}"/>
              </a:ext>
            </a:extLst>
          </p:cNvPr>
          <p:cNvSpPr>
            <a:spLocks noGrp="1"/>
          </p:cNvSpPr>
          <p:nvPr>
            <p:ph type="title"/>
          </p:nvPr>
        </p:nvSpPr>
        <p:spPr/>
        <p:txBody>
          <a:bodyPr vert="horz" lIns="91440" tIns="45720" rIns="91440" bIns="45720" rtlCol="0" anchor="t">
            <a:noAutofit/>
          </a:bodyPr>
          <a:lstStyle/>
          <a:p>
            <a:r>
              <a:rPr lang="en-US" sz="2800"/>
              <a:t>Vector</a:t>
            </a:r>
            <a:r>
              <a:rPr lang="en-US" sz="2800">
                <a:ea typeface="+mj-lt"/>
                <a:cs typeface="+mj-lt"/>
              </a:rPr>
              <a:t> Database (FAISS) for Movie Recommendations</a:t>
            </a:r>
            <a:r>
              <a:rPr lang="en-US" sz="2800"/>
              <a:t> – Content based filtering</a:t>
            </a:r>
          </a:p>
        </p:txBody>
      </p:sp>
      <p:sp>
        <p:nvSpPr>
          <p:cNvPr id="3" name="Content Placeholder 2">
            <a:extLst>
              <a:ext uri="{FF2B5EF4-FFF2-40B4-BE49-F238E27FC236}">
                <a16:creationId xmlns:a16="http://schemas.microsoft.com/office/drawing/2014/main" id="{92DCB86B-4066-28B9-36F4-29CD68231693}"/>
              </a:ext>
            </a:extLst>
          </p:cNvPr>
          <p:cNvSpPr>
            <a:spLocks noGrp="1"/>
          </p:cNvSpPr>
          <p:nvPr>
            <p:ph idx="1"/>
          </p:nvPr>
        </p:nvSpPr>
        <p:spPr>
          <a:xfrm>
            <a:off x="640080" y="2633472"/>
            <a:ext cx="5115097" cy="3694227"/>
          </a:xfrm>
        </p:spPr>
        <p:txBody>
          <a:bodyPr vert="horz" lIns="91440" tIns="45720" rIns="91440" bIns="45720" rtlCol="0" anchor="t">
            <a:normAutofit/>
          </a:bodyPr>
          <a:lstStyle/>
          <a:p>
            <a:r>
              <a:rPr lang="en-US">
                <a:ea typeface="+mn-lt"/>
                <a:cs typeface="+mn-lt"/>
              </a:rPr>
              <a:t>Uses high-dimensional embeddings to represent movies based on plot synopsis.</a:t>
            </a:r>
          </a:p>
          <a:p>
            <a:r>
              <a:rPr lang="en-US">
                <a:ea typeface="+mn-lt"/>
                <a:cs typeface="+mn-lt"/>
              </a:rPr>
              <a:t>Understands thematic &amp; narrative similarities between movies.</a:t>
            </a:r>
          </a:p>
          <a:p>
            <a:r>
              <a:rPr lang="en-US">
                <a:ea typeface="+mn-lt"/>
                <a:cs typeface="+mn-lt"/>
              </a:rPr>
              <a:t>Avoids cold start problem - works for new &amp; lesser-known movies without prior audience interaction.</a:t>
            </a:r>
          </a:p>
        </p:txBody>
      </p:sp>
      <p:sp>
        <p:nvSpPr>
          <p:cNvPr id="5" name="TextBox 4">
            <a:extLst>
              <a:ext uri="{FF2B5EF4-FFF2-40B4-BE49-F238E27FC236}">
                <a16:creationId xmlns:a16="http://schemas.microsoft.com/office/drawing/2014/main" id="{F630DD84-2E4E-178C-3D2A-43D16C298995}"/>
              </a:ext>
            </a:extLst>
          </p:cNvPr>
          <p:cNvSpPr txBox="1"/>
          <p:nvPr/>
        </p:nvSpPr>
        <p:spPr>
          <a:xfrm>
            <a:off x="6138522" y="4131469"/>
            <a:ext cx="5641860" cy="18312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Consolas"/>
              </a:rPr>
              <a:t>## Recommended Movies: [('House of Frankenstein', 0.74598217), ('Bud Abbott Lou Costello Meet Frankenstein', 0.85303336), ('Love at First Bite', 0.89539623), ('Billy the Kid Versus Dracula', 0.90585554), ('Cube 2: Hypercube', 0.90817416), ('The Return of the Vampire', 0.9284278), ('Monsters University', 0.93450934), ('Friday the 13th Part III', 0.9452752), ('Dracula: The Musical', 0.9492428), ('Count Dracula', 0.9529716)]</a:t>
            </a:r>
            <a:br>
              <a:rPr lang="en-US"/>
            </a:br>
            <a:endParaRPr lang="en-US"/>
          </a:p>
          <a:p>
            <a:pPr algn="l"/>
            <a:endParaRPr lang="en-US"/>
          </a:p>
        </p:txBody>
      </p:sp>
      <p:pic>
        <p:nvPicPr>
          <p:cNvPr id="6" name="Picture 5" descr="A close-up of a computer code&#10;&#10;AI-generated content may be incorrect.">
            <a:extLst>
              <a:ext uri="{FF2B5EF4-FFF2-40B4-BE49-F238E27FC236}">
                <a16:creationId xmlns:a16="http://schemas.microsoft.com/office/drawing/2014/main" id="{48A4B625-B430-F705-B918-F642A3B7AD88}"/>
              </a:ext>
            </a:extLst>
          </p:cNvPr>
          <p:cNvPicPr>
            <a:picLocks noChangeAspect="1"/>
          </p:cNvPicPr>
          <p:nvPr/>
        </p:nvPicPr>
        <p:blipFill>
          <a:blip r:embed="rId3"/>
          <a:stretch>
            <a:fillRect/>
          </a:stretch>
        </p:blipFill>
        <p:spPr>
          <a:xfrm>
            <a:off x="5758703" y="2472898"/>
            <a:ext cx="6053418" cy="1348708"/>
          </a:xfrm>
          <a:prstGeom prst="rect">
            <a:avLst/>
          </a:prstGeom>
        </p:spPr>
      </p:pic>
    </p:spTree>
    <p:extLst>
      <p:ext uri="{BB962C8B-B14F-4D97-AF65-F5344CB8AC3E}">
        <p14:creationId xmlns:p14="http://schemas.microsoft.com/office/powerpoint/2010/main" val="2328811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CB4D1E-420A-BFE0-DB0A-B03758E16371}"/>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CFBB9C18-CF27-7A27-3BFB-83F803311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lm reel and slate">
            <a:extLst>
              <a:ext uri="{FF2B5EF4-FFF2-40B4-BE49-F238E27FC236}">
                <a16:creationId xmlns:a16="http://schemas.microsoft.com/office/drawing/2014/main" id="{7496E52E-AF6C-E03F-F843-FD0967172B94}"/>
              </a:ext>
            </a:extLst>
          </p:cNvPr>
          <p:cNvPicPr>
            <a:picLocks noChangeAspect="1"/>
          </p:cNvPicPr>
          <p:nvPr/>
        </p:nvPicPr>
        <p:blipFill>
          <a:blip r:embed="rId2">
            <a:alphaModFix amt="40000"/>
          </a:blip>
          <a:srcRect t="16347" r="9091" b="7046"/>
          <a:stretch/>
        </p:blipFill>
        <p:spPr>
          <a:xfrm>
            <a:off x="20" y="152"/>
            <a:ext cx="12191980" cy="6857848"/>
          </a:xfrm>
          <a:prstGeom prst="rect">
            <a:avLst/>
          </a:prstGeom>
        </p:spPr>
      </p:pic>
      <p:sp>
        <p:nvSpPr>
          <p:cNvPr id="2" name="Title 1">
            <a:extLst>
              <a:ext uri="{FF2B5EF4-FFF2-40B4-BE49-F238E27FC236}">
                <a16:creationId xmlns:a16="http://schemas.microsoft.com/office/drawing/2014/main" id="{DBA68FD3-5C7B-6EF2-4750-E138A82B957B}"/>
              </a:ext>
            </a:extLst>
          </p:cNvPr>
          <p:cNvSpPr>
            <a:spLocks noGrp="1"/>
          </p:cNvSpPr>
          <p:nvPr>
            <p:ph type="ctrTitle"/>
          </p:nvPr>
        </p:nvSpPr>
        <p:spPr>
          <a:xfrm>
            <a:off x="640080" y="985233"/>
            <a:ext cx="5758628" cy="3355853"/>
          </a:xfrm>
        </p:spPr>
        <p:txBody>
          <a:bodyPr anchor="t">
            <a:normAutofit/>
          </a:bodyPr>
          <a:lstStyle/>
          <a:p>
            <a:r>
              <a:rPr lang="en-US" sz="6000">
                <a:solidFill>
                  <a:srgbClr val="FFFFFF"/>
                </a:solidFill>
              </a:rPr>
              <a:t>Demonstration &amp; Use Cases</a:t>
            </a:r>
          </a:p>
        </p:txBody>
      </p:sp>
      <p:sp>
        <p:nvSpPr>
          <p:cNvPr id="3" name="Subtitle 2">
            <a:extLst>
              <a:ext uri="{FF2B5EF4-FFF2-40B4-BE49-F238E27FC236}">
                <a16:creationId xmlns:a16="http://schemas.microsoft.com/office/drawing/2014/main" id="{13B4166E-419B-3436-FAC9-2478EBCD2B6F}"/>
              </a:ext>
            </a:extLst>
          </p:cNvPr>
          <p:cNvSpPr>
            <a:spLocks noGrp="1"/>
          </p:cNvSpPr>
          <p:nvPr>
            <p:ph type="subTitle" idx="1"/>
          </p:nvPr>
        </p:nvSpPr>
        <p:spPr>
          <a:xfrm>
            <a:off x="640079" y="5251621"/>
            <a:ext cx="6455201" cy="1104721"/>
          </a:xfrm>
        </p:spPr>
        <p:txBody>
          <a:bodyPr anchor="t">
            <a:normAutofit/>
          </a:bodyPr>
          <a:lstStyle/>
          <a:p>
            <a:pPr marL="342900" indent="-342900">
              <a:lnSpc>
                <a:spcPct val="120000"/>
              </a:lnSpc>
              <a:buAutoNum type="arabicPeriod"/>
            </a:pPr>
            <a:r>
              <a:rPr lang="en-US" sz="1000">
                <a:solidFill>
                  <a:srgbClr val="FFFFFF"/>
                </a:solidFill>
              </a:rPr>
              <a:t>Similar movie recommendations using Graph DB </a:t>
            </a:r>
          </a:p>
          <a:p>
            <a:pPr marL="342900" indent="-342900">
              <a:lnSpc>
                <a:spcPct val="120000"/>
              </a:lnSpc>
              <a:buAutoNum type="arabicPeriod"/>
            </a:pPr>
            <a:r>
              <a:rPr lang="en-US" sz="1000">
                <a:solidFill>
                  <a:srgbClr val="FFFFFF"/>
                </a:solidFill>
              </a:rPr>
              <a:t>Similar Movie Recommendations using Vector </a:t>
            </a:r>
            <a:r>
              <a:rPr lang="en-US" sz="1000" err="1">
                <a:solidFill>
                  <a:srgbClr val="FFFFFF"/>
                </a:solidFill>
              </a:rPr>
              <a:t>db</a:t>
            </a:r>
            <a:endParaRPr lang="en-US" sz="1000">
              <a:solidFill>
                <a:srgbClr val="FFFFFF"/>
              </a:solidFill>
            </a:endParaRPr>
          </a:p>
          <a:p>
            <a:pPr marL="342900" indent="-342900">
              <a:lnSpc>
                <a:spcPct val="120000"/>
              </a:lnSpc>
              <a:buAutoNum type="arabicPeriod"/>
            </a:pPr>
            <a:r>
              <a:rPr lang="en-US" sz="1000">
                <a:solidFill>
                  <a:srgbClr val="FFFFFF"/>
                </a:solidFill>
              </a:rPr>
              <a:t>Actor-director collaboration modeling</a:t>
            </a:r>
          </a:p>
        </p:txBody>
      </p:sp>
      <p:cxnSp>
        <p:nvCxnSpPr>
          <p:cNvPr id="36" name="Straight Connector 35">
            <a:extLst>
              <a:ext uri="{FF2B5EF4-FFF2-40B4-BE49-F238E27FC236}">
                <a16:creationId xmlns:a16="http://schemas.microsoft.com/office/drawing/2014/main" id="{6FC562EE-3D80-55F9-AA01-E14ACB98E2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5-Point Star 5">
            <a:extLst>
              <a:ext uri="{FF2B5EF4-FFF2-40B4-BE49-F238E27FC236}">
                <a16:creationId xmlns:a16="http://schemas.microsoft.com/office/drawing/2014/main" id="{1912A50C-A626-E29E-B10A-D8FAADB3C83A}"/>
              </a:ext>
            </a:extLst>
          </p:cNvPr>
          <p:cNvSpPr/>
          <p:nvPr/>
        </p:nvSpPr>
        <p:spPr>
          <a:xfrm>
            <a:off x="558943" y="5828618"/>
            <a:ext cx="421465" cy="421465"/>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3283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9B8F-8D55-7924-2510-AB137EDD72A9}"/>
              </a:ext>
            </a:extLst>
          </p:cNvPr>
          <p:cNvSpPr>
            <a:spLocks noGrp="1"/>
          </p:cNvSpPr>
          <p:nvPr>
            <p:ph type="title"/>
          </p:nvPr>
        </p:nvSpPr>
        <p:spPr/>
        <p:txBody>
          <a:bodyPr/>
          <a:lstStyle/>
          <a:p>
            <a:r>
              <a:rPr lang="en-US"/>
              <a:t>Actor-Director Collaboration Modeling</a:t>
            </a:r>
          </a:p>
        </p:txBody>
      </p:sp>
      <p:pic>
        <p:nvPicPr>
          <p:cNvPr id="5" name="Picture 2" descr="A black text on a white background&#10;&#10;AI-generated content may be incorrect.">
            <a:extLst>
              <a:ext uri="{FF2B5EF4-FFF2-40B4-BE49-F238E27FC236}">
                <a16:creationId xmlns:a16="http://schemas.microsoft.com/office/drawing/2014/main" id="{C9E49A55-7907-539F-B919-5827CCF255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789"/>
          <a:stretch/>
        </p:blipFill>
        <p:spPr bwMode="auto">
          <a:xfrm>
            <a:off x="564088" y="2618468"/>
            <a:ext cx="1277717" cy="6437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postgresql SVG Logos - Logo Search">
            <a:extLst>
              <a:ext uri="{FF2B5EF4-FFF2-40B4-BE49-F238E27FC236}">
                <a16:creationId xmlns:a16="http://schemas.microsoft.com/office/drawing/2014/main" id="{3D59A06F-BB1B-30FF-7EED-D214806A9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9316" y="5349805"/>
            <a:ext cx="882948" cy="8622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logo with orange and grey circles&#10;&#10;AI-generated content may be incorrect.">
            <a:extLst>
              <a:ext uri="{FF2B5EF4-FFF2-40B4-BE49-F238E27FC236}">
                <a16:creationId xmlns:a16="http://schemas.microsoft.com/office/drawing/2014/main" id="{FDF05F0D-0461-EF19-DF12-5FA3C1B778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943" y="2432854"/>
            <a:ext cx="835321" cy="996146"/>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3CCC229B-3C34-7B21-38E8-822FBD77889F}"/>
              </a:ext>
            </a:extLst>
          </p:cNvPr>
          <p:cNvCxnSpPr>
            <a:cxnSpLocks/>
          </p:cNvCxnSpPr>
          <p:nvPr/>
        </p:nvCxnSpPr>
        <p:spPr>
          <a:xfrm flipV="1">
            <a:off x="5280909" y="3446860"/>
            <a:ext cx="6046" cy="1729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9B525A3-FA61-4030-D4D1-BFB048411643}"/>
              </a:ext>
            </a:extLst>
          </p:cNvPr>
          <p:cNvCxnSpPr/>
          <p:nvPr/>
        </p:nvCxnSpPr>
        <p:spPr>
          <a:xfrm>
            <a:off x="2108334" y="2802555"/>
            <a:ext cx="2503713" cy="6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Picture 19" descr="A screen shot of a computer&#10;&#10;AI-generated content may be incorrect.">
            <a:extLst>
              <a:ext uri="{FF2B5EF4-FFF2-40B4-BE49-F238E27FC236}">
                <a16:creationId xmlns:a16="http://schemas.microsoft.com/office/drawing/2014/main" id="{25E58C62-BC20-91A7-EC83-AB2CC8F4FB7A}"/>
              </a:ext>
            </a:extLst>
          </p:cNvPr>
          <p:cNvPicPr>
            <a:picLocks noChangeAspect="1"/>
          </p:cNvPicPr>
          <p:nvPr/>
        </p:nvPicPr>
        <p:blipFill>
          <a:blip r:embed="rId5"/>
          <a:stretch>
            <a:fillRect/>
          </a:stretch>
        </p:blipFill>
        <p:spPr>
          <a:xfrm>
            <a:off x="564088" y="3208977"/>
            <a:ext cx="4122353" cy="573133"/>
          </a:xfrm>
          <a:prstGeom prst="rect">
            <a:avLst/>
          </a:prstGeom>
        </p:spPr>
      </p:pic>
      <p:cxnSp>
        <p:nvCxnSpPr>
          <p:cNvPr id="22" name="Straight Arrow Connector 21">
            <a:extLst>
              <a:ext uri="{FF2B5EF4-FFF2-40B4-BE49-F238E27FC236}">
                <a16:creationId xmlns:a16="http://schemas.microsoft.com/office/drawing/2014/main" id="{38408653-F9EB-346A-0C50-2BCEA86FAB16}"/>
              </a:ext>
            </a:extLst>
          </p:cNvPr>
          <p:cNvCxnSpPr>
            <a:cxnSpLocks/>
          </p:cNvCxnSpPr>
          <p:nvPr/>
        </p:nvCxnSpPr>
        <p:spPr>
          <a:xfrm flipH="1">
            <a:off x="5095198" y="3416341"/>
            <a:ext cx="1" cy="1777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A screen shot of a computer screen&#10;&#10;AI-generated content may be incorrect.">
            <a:extLst>
              <a:ext uri="{FF2B5EF4-FFF2-40B4-BE49-F238E27FC236}">
                <a16:creationId xmlns:a16="http://schemas.microsoft.com/office/drawing/2014/main" id="{12178031-3F29-CEF4-EC3F-CCCAE754A264}"/>
              </a:ext>
            </a:extLst>
          </p:cNvPr>
          <p:cNvPicPr>
            <a:picLocks noChangeAspect="1"/>
          </p:cNvPicPr>
          <p:nvPr/>
        </p:nvPicPr>
        <p:blipFill>
          <a:blip r:embed="rId6"/>
          <a:stretch>
            <a:fillRect/>
          </a:stretch>
        </p:blipFill>
        <p:spPr>
          <a:xfrm>
            <a:off x="5472665" y="4560872"/>
            <a:ext cx="2095500" cy="711200"/>
          </a:xfrm>
          <a:prstGeom prst="rect">
            <a:avLst/>
          </a:prstGeom>
        </p:spPr>
      </p:pic>
      <p:pic>
        <p:nvPicPr>
          <p:cNvPr id="28" name="Picture 27" descr="A graph of a group of people&#10;&#10;AI-generated content may be incorrect.">
            <a:extLst>
              <a:ext uri="{FF2B5EF4-FFF2-40B4-BE49-F238E27FC236}">
                <a16:creationId xmlns:a16="http://schemas.microsoft.com/office/drawing/2014/main" id="{85C852D9-80A9-BF94-31F3-C5BAEB920F96}"/>
              </a:ext>
            </a:extLst>
          </p:cNvPr>
          <p:cNvPicPr>
            <a:picLocks noChangeAspect="1"/>
          </p:cNvPicPr>
          <p:nvPr/>
        </p:nvPicPr>
        <p:blipFill>
          <a:blip r:embed="rId7"/>
          <a:stretch>
            <a:fillRect/>
          </a:stretch>
        </p:blipFill>
        <p:spPr>
          <a:xfrm>
            <a:off x="8128884" y="3880706"/>
            <a:ext cx="3885422" cy="2782732"/>
          </a:xfrm>
          <a:prstGeom prst="rect">
            <a:avLst/>
          </a:prstGeom>
        </p:spPr>
      </p:pic>
      <p:cxnSp>
        <p:nvCxnSpPr>
          <p:cNvPr id="31" name="Straight Arrow Connector 30">
            <a:extLst>
              <a:ext uri="{FF2B5EF4-FFF2-40B4-BE49-F238E27FC236}">
                <a16:creationId xmlns:a16="http://schemas.microsoft.com/office/drawing/2014/main" id="{1C3EB1CE-F856-A2C6-6561-17C2B62F8560}"/>
              </a:ext>
            </a:extLst>
          </p:cNvPr>
          <p:cNvCxnSpPr/>
          <p:nvPr/>
        </p:nvCxnSpPr>
        <p:spPr>
          <a:xfrm>
            <a:off x="6085543" y="2805579"/>
            <a:ext cx="2503713" cy="6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Matplotlib Logo &amp; Brand Assets (SVG, PNG and vector) - Brandfetch">
            <a:extLst>
              <a:ext uri="{FF2B5EF4-FFF2-40B4-BE49-F238E27FC236}">
                <a16:creationId xmlns:a16="http://schemas.microsoft.com/office/drawing/2014/main" id="{5EED2EF9-2BC1-E8C6-B0D2-8BC6160A97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65928" y="2495834"/>
            <a:ext cx="2286400" cy="75821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A screen shot of a computer&#10;&#10;AI-generated content may be incorrect.">
            <a:extLst>
              <a:ext uri="{FF2B5EF4-FFF2-40B4-BE49-F238E27FC236}">
                <a16:creationId xmlns:a16="http://schemas.microsoft.com/office/drawing/2014/main" id="{103CC667-26B8-7745-573D-2DDA7B202A7F}"/>
              </a:ext>
            </a:extLst>
          </p:cNvPr>
          <p:cNvPicPr>
            <a:picLocks noChangeAspect="1"/>
          </p:cNvPicPr>
          <p:nvPr/>
        </p:nvPicPr>
        <p:blipFill>
          <a:blip r:embed="rId9"/>
          <a:stretch>
            <a:fillRect/>
          </a:stretch>
        </p:blipFill>
        <p:spPr>
          <a:xfrm>
            <a:off x="5642264" y="3217687"/>
            <a:ext cx="3664418" cy="564423"/>
          </a:xfrm>
          <a:prstGeom prst="rect">
            <a:avLst/>
          </a:prstGeom>
        </p:spPr>
      </p:pic>
      <p:cxnSp>
        <p:nvCxnSpPr>
          <p:cNvPr id="33" name="Straight Arrow Connector 32">
            <a:extLst>
              <a:ext uri="{FF2B5EF4-FFF2-40B4-BE49-F238E27FC236}">
                <a16:creationId xmlns:a16="http://schemas.microsoft.com/office/drawing/2014/main" id="{74773894-D154-0224-EA5B-434CE06C76CF}"/>
              </a:ext>
            </a:extLst>
          </p:cNvPr>
          <p:cNvCxnSpPr>
            <a:cxnSpLocks/>
          </p:cNvCxnSpPr>
          <p:nvPr/>
        </p:nvCxnSpPr>
        <p:spPr>
          <a:xfrm>
            <a:off x="10084790" y="3083190"/>
            <a:ext cx="0" cy="698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46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70C260-DEA3-258C-3EDE-47D807CDDA67}"/>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4496683-8C1C-5F12-D0C2-5FB7B1607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ilm reel and slate">
            <a:extLst>
              <a:ext uri="{FF2B5EF4-FFF2-40B4-BE49-F238E27FC236}">
                <a16:creationId xmlns:a16="http://schemas.microsoft.com/office/drawing/2014/main" id="{452F37EA-EBDB-B7E2-9749-7FE854DF7E27}"/>
              </a:ext>
            </a:extLst>
          </p:cNvPr>
          <p:cNvPicPr>
            <a:picLocks noChangeAspect="1"/>
          </p:cNvPicPr>
          <p:nvPr/>
        </p:nvPicPr>
        <p:blipFill>
          <a:blip r:embed="rId2">
            <a:alphaModFix amt="40000"/>
          </a:blip>
          <a:srcRect t="16347" r="9091" b="7046"/>
          <a:stretch/>
        </p:blipFill>
        <p:spPr>
          <a:xfrm>
            <a:off x="20" y="152"/>
            <a:ext cx="12191980" cy="6857848"/>
          </a:xfrm>
          <a:prstGeom prst="rect">
            <a:avLst/>
          </a:prstGeom>
        </p:spPr>
      </p:pic>
      <p:sp>
        <p:nvSpPr>
          <p:cNvPr id="2" name="Title 1">
            <a:extLst>
              <a:ext uri="{FF2B5EF4-FFF2-40B4-BE49-F238E27FC236}">
                <a16:creationId xmlns:a16="http://schemas.microsoft.com/office/drawing/2014/main" id="{326E3DED-68A6-27F3-7EE0-0DB157A9FF2A}"/>
              </a:ext>
            </a:extLst>
          </p:cNvPr>
          <p:cNvSpPr>
            <a:spLocks noGrp="1"/>
          </p:cNvSpPr>
          <p:nvPr>
            <p:ph type="ctrTitle"/>
          </p:nvPr>
        </p:nvSpPr>
        <p:spPr>
          <a:xfrm>
            <a:off x="3361508" y="2599948"/>
            <a:ext cx="5758628" cy="3355853"/>
          </a:xfrm>
        </p:spPr>
        <p:txBody>
          <a:bodyPr anchor="t">
            <a:normAutofit/>
          </a:bodyPr>
          <a:lstStyle/>
          <a:p>
            <a:r>
              <a:rPr lang="en-US" sz="6000">
                <a:solidFill>
                  <a:srgbClr val="FFFFFF"/>
                </a:solidFill>
              </a:rPr>
              <a:t>Demonstration</a:t>
            </a:r>
          </a:p>
        </p:txBody>
      </p:sp>
      <p:cxnSp>
        <p:nvCxnSpPr>
          <p:cNvPr id="36" name="Straight Connector 35">
            <a:extLst>
              <a:ext uri="{FF2B5EF4-FFF2-40B4-BE49-F238E27FC236}">
                <a16:creationId xmlns:a16="http://schemas.microsoft.com/office/drawing/2014/main" id="{F94AF90B-D653-8969-0BA7-CE3D2A6BC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95436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4895662"/>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12531-065B-0E7A-1364-03C940B30313}"/>
              </a:ext>
            </a:extLst>
          </p:cNvPr>
          <p:cNvSpPr>
            <a:spLocks noGrp="1"/>
          </p:cNvSpPr>
          <p:nvPr>
            <p:ph type="title"/>
          </p:nvPr>
        </p:nvSpPr>
        <p:spPr/>
        <p:txBody>
          <a:bodyPr/>
          <a:lstStyle/>
          <a:p>
            <a:r>
              <a:rPr lang="en-US"/>
              <a:t>Conclusion and Future Work</a:t>
            </a:r>
          </a:p>
        </p:txBody>
      </p:sp>
      <p:sp>
        <p:nvSpPr>
          <p:cNvPr id="3" name="Content Placeholder 2">
            <a:extLst>
              <a:ext uri="{FF2B5EF4-FFF2-40B4-BE49-F238E27FC236}">
                <a16:creationId xmlns:a16="http://schemas.microsoft.com/office/drawing/2014/main" id="{09FC5617-0282-2983-6E49-5D583125AD28}"/>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Hybrid Recommendation System </a:t>
            </a:r>
            <a:endParaRPr lang="en-US"/>
          </a:p>
          <a:p>
            <a:r>
              <a:rPr lang="en-US">
                <a:ea typeface="+mn-lt"/>
                <a:cs typeface="+mn-lt"/>
              </a:rPr>
              <a:t>Graph DB captures collaborative &amp; social filtering, leveraging actor/director relationships.</a:t>
            </a:r>
            <a:endParaRPr lang="en-US"/>
          </a:p>
          <a:p>
            <a:r>
              <a:rPr lang="en-US">
                <a:ea typeface="+mn-lt"/>
                <a:cs typeface="+mn-lt"/>
              </a:rPr>
              <a:t>Vector DB (FAISS) enables semantic search based on plot similarity &amp; thematic connections.</a:t>
            </a:r>
            <a:endParaRPr lang="en-US"/>
          </a:p>
          <a:p>
            <a:r>
              <a:rPr lang="en-US">
                <a:ea typeface="+mn-lt"/>
                <a:cs typeface="+mn-lt"/>
              </a:rPr>
              <a:t>Hybrid Model:</a:t>
            </a:r>
            <a:endParaRPr lang="en-US"/>
          </a:p>
          <a:p>
            <a:pPr marL="493395" lvl="1">
              <a:buFont typeface="Courier New" panose="020B0604020202020204" pitchFamily="34" charset="0"/>
              <a:buChar char="o"/>
            </a:pPr>
            <a:r>
              <a:rPr lang="en-US">
                <a:ea typeface="+mn-lt"/>
                <a:cs typeface="+mn-lt"/>
              </a:rPr>
              <a:t>Step 1: Use Graph DB to find movies with shared actors/directors.</a:t>
            </a:r>
            <a:endParaRPr lang="en-US"/>
          </a:p>
          <a:p>
            <a:pPr marL="493395" lvl="1">
              <a:buFont typeface="Courier New" panose="020B0604020202020204" pitchFamily="34" charset="0"/>
              <a:buChar char="o"/>
            </a:pPr>
            <a:r>
              <a:rPr lang="en-US">
                <a:ea typeface="+mn-lt"/>
                <a:cs typeface="+mn-lt"/>
              </a:rPr>
              <a:t>Step 2: Use FAISS to refine recommendations based on plot embeddings.</a:t>
            </a:r>
            <a:endParaRPr lang="en-US"/>
          </a:p>
          <a:p>
            <a:pPr marL="493395" lvl="1">
              <a:buFont typeface="Courier New" panose="020B0604020202020204" pitchFamily="34" charset="0"/>
              <a:buChar char="o"/>
            </a:pPr>
            <a:r>
              <a:rPr lang="en-US">
                <a:ea typeface="+mn-lt"/>
                <a:cs typeface="+mn-lt"/>
              </a:rPr>
              <a:t>Step 3: Merge scores from both methods for a balanced final recommendation.</a:t>
            </a:r>
            <a:endParaRPr lang="en-US"/>
          </a:p>
          <a:p>
            <a:endParaRPr lang="en-US" b="1"/>
          </a:p>
          <a:p>
            <a:endParaRPr lang="en-US"/>
          </a:p>
        </p:txBody>
      </p:sp>
    </p:spTree>
    <p:extLst>
      <p:ext uri="{BB962C8B-B14F-4D97-AF65-F5344CB8AC3E}">
        <p14:creationId xmlns:p14="http://schemas.microsoft.com/office/powerpoint/2010/main" val="349521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513C-D538-6FFD-67FD-75A787D52870}"/>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E284E728-DF23-5781-3263-C364BE193CA2}"/>
              </a:ext>
            </a:extLst>
          </p:cNvPr>
          <p:cNvSpPr>
            <a:spLocks noGrp="1"/>
          </p:cNvSpPr>
          <p:nvPr>
            <p:ph idx="1"/>
          </p:nvPr>
        </p:nvSpPr>
        <p:spPr>
          <a:xfrm>
            <a:off x="640080" y="2197113"/>
            <a:ext cx="10890928" cy="3566160"/>
          </a:xfrm>
        </p:spPr>
        <p:txBody>
          <a:bodyPr vert="horz" lIns="91440" tIns="45720" rIns="91440" bIns="45720" rtlCol="0" anchor="t">
            <a:normAutofit fontScale="92500" lnSpcReduction="20000"/>
          </a:bodyPr>
          <a:lstStyle/>
          <a:p>
            <a:r>
              <a:rPr lang="en-US">
                <a:ea typeface="+mn-lt"/>
                <a:cs typeface="+mn-lt"/>
              </a:rPr>
              <a:t>Our goal is to develop an application that provides valuable insights into the film industry, with a focus on two primary use cases:</a:t>
            </a:r>
          </a:p>
          <a:p>
            <a:r>
              <a:rPr lang="en-US" b="1">
                <a:ea typeface="+mn-lt"/>
                <a:cs typeface="+mn-lt"/>
              </a:rPr>
              <a:t>Movie Recommendations</a:t>
            </a:r>
          </a:p>
          <a:p>
            <a:pPr marL="493395" lvl="1"/>
            <a:r>
              <a:rPr lang="en-US" sz="2000" b="1">
                <a:ea typeface="+mn-lt"/>
                <a:cs typeface="+mn-lt"/>
              </a:rPr>
              <a:t>Cast &amp; Crew Similarity</a:t>
            </a:r>
            <a:r>
              <a:rPr lang="en-US" sz="2000">
                <a:ea typeface="+mn-lt"/>
                <a:cs typeface="+mn-lt"/>
              </a:rPr>
              <a:t>: Using a graph database to identify films with similar actors, directors, and crew members.</a:t>
            </a:r>
            <a:endParaRPr lang="en-US"/>
          </a:p>
          <a:p>
            <a:pPr marL="493395" lvl="1"/>
            <a:r>
              <a:rPr lang="en-US" sz="2000" b="1">
                <a:ea typeface="+mn-lt"/>
                <a:cs typeface="+mn-lt"/>
              </a:rPr>
              <a:t>Content-Based Similarity</a:t>
            </a:r>
            <a:r>
              <a:rPr lang="en-US" sz="2000">
                <a:ea typeface="+mn-lt"/>
                <a:cs typeface="+mn-lt"/>
              </a:rPr>
              <a:t>: Leveraging a vector database to recommend films based on shared content features.</a:t>
            </a:r>
            <a:endParaRPr lang="en-US"/>
          </a:p>
          <a:p>
            <a:r>
              <a:rPr lang="en-US" b="1">
                <a:ea typeface="+mn-lt"/>
                <a:cs typeface="+mn-lt"/>
              </a:rPr>
              <a:t>Modeling Actor-Director Collaborations</a:t>
            </a:r>
          </a:p>
          <a:p>
            <a:pPr marL="493395" lvl="1"/>
            <a:r>
              <a:rPr lang="en-US" sz="2000">
                <a:ea typeface="+mn-lt"/>
                <a:cs typeface="+mn-lt"/>
              </a:rPr>
              <a:t>Analyzing past collaborations to identify which pairings produce the highest-rated films, offering insights into successful creative partnerships.</a:t>
            </a:r>
            <a:endParaRPr lang="en-US"/>
          </a:p>
          <a:p>
            <a:endParaRPr lang="en-US"/>
          </a:p>
        </p:txBody>
      </p:sp>
    </p:spTree>
    <p:extLst>
      <p:ext uri="{BB962C8B-B14F-4D97-AF65-F5344CB8AC3E}">
        <p14:creationId xmlns:p14="http://schemas.microsoft.com/office/powerpoint/2010/main" val="241741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BDC1D2-3F02-BE51-B12F-F8091515177D}"/>
              </a:ext>
            </a:extLst>
          </p:cNvPr>
          <p:cNvSpPr>
            <a:spLocks noGrp="1"/>
          </p:cNvSpPr>
          <p:nvPr>
            <p:ph type="title"/>
          </p:nvPr>
        </p:nvSpPr>
        <p:spPr>
          <a:xfrm>
            <a:off x="640079" y="570750"/>
            <a:ext cx="10890929" cy="1387934"/>
          </a:xfrm>
        </p:spPr>
        <p:txBody>
          <a:bodyPr anchor="b">
            <a:normAutofit/>
          </a:bodyPr>
          <a:lstStyle/>
          <a:p>
            <a:r>
              <a:rPr lang="en-US"/>
              <a:t>Data Sources</a:t>
            </a:r>
          </a:p>
        </p:txBody>
      </p:sp>
      <p:cxnSp>
        <p:nvCxnSpPr>
          <p:cNvPr id="11" name="Straight Connector 1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43" name="Content Placeholder 142" descr="Database with solid fill">
            <a:extLst>
              <a:ext uri="{FF2B5EF4-FFF2-40B4-BE49-F238E27FC236}">
                <a16:creationId xmlns:a16="http://schemas.microsoft.com/office/drawing/2014/main" id="{2B87181E-0817-B1E4-D641-DDB83FE0987D}"/>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687575" y="3050387"/>
            <a:ext cx="1630810" cy="1637322"/>
          </a:xfrm>
        </p:spPr>
      </p:pic>
      <p:pic>
        <p:nvPicPr>
          <p:cNvPr id="144" name="Graphic 143" descr="Network with solid fill">
            <a:extLst>
              <a:ext uri="{FF2B5EF4-FFF2-40B4-BE49-F238E27FC236}">
                <a16:creationId xmlns:a16="http://schemas.microsoft.com/office/drawing/2014/main" id="{9FA404E4-5065-DD84-CF1F-53F265249D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85730" y="3048093"/>
            <a:ext cx="1663374" cy="1663374"/>
          </a:xfrm>
          <a:prstGeom prst="rect">
            <a:avLst/>
          </a:prstGeom>
        </p:spPr>
      </p:pic>
      <p:pic>
        <p:nvPicPr>
          <p:cNvPr id="3" name="Graphic 2" descr="Database outline">
            <a:extLst>
              <a:ext uri="{FF2B5EF4-FFF2-40B4-BE49-F238E27FC236}">
                <a16:creationId xmlns:a16="http://schemas.microsoft.com/office/drawing/2014/main" id="{467A7CFB-E769-77C7-6FCC-0CDD1D4FE6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51518" y="3141133"/>
            <a:ext cx="1467989" cy="1454964"/>
          </a:xfrm>
          <a:prstGeom prst="rect">
            <a:avLst/>
          </a:prstGeom>
        </p:spPr>
      </p:pic>
      <p:sp>
        <p:nvSpPr>
          <p:cNvPr id="4" name="TextBox 3">
            <a:extLst>
              <a:ext uri="{FF2B5EF4-FFF2-40B4-BE49-F238E27FC236}">
                <a16:creationId xmlns:a16="http://schemas.microsoft.com/office/drawing/2014/main" id="{92120F32-4FB9-F0A2-E770-B6A5579899FB}"/>
              </a:ext>
            </a:extLst>
          </p:cNvPr>
          <p:cNvSpPr txBox="1"/>
          <p:nvPr/>
        </p:nvSpPr>
        <p:spPr>
          <a:xfrm>
            <a:off x="1296050" y="4710629"/>
            <a:ext cx="276980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PostgreSQL (Relational)</a:t>
            </a:r>
          </a:p>
          <a:p>
            <a:pPr marL="285750" indent="-285750">
              <a:buFont typeface="Arial"/>
              <a:buChar char="•"/>
            </a:pPr>
            <a:r>
              <a:rPr lang="en-US"/>
              <a:t>Golden data source</a:t>
            </a:r>
          </a:p>
          <a:p>
            <a:pPr marL="285750" indent="-285750">
              <a:buFont typeface="Arial"/>
              <a:buChar char="•"/>
            </a:pPr>
            <a:r>
              <a:rPr lang="en-US"/>
              <a:t>All data about movies and cast/crew</a:t>
            </a:r>
          </a:p>
        </p:txBody>
      </p:sp>
      <p:sp>
        <p:nvSpPr>
          <p:cNvPr id="5" name="TextBox 4">
            <a:extLst>
              <a:ext uri="{FF2B5EF4-FFF2-40B4-BE49-F238E27FC236}">
                <a16:creationId xmlns:a16="http://schemas.microsoft.com/office/drawing/2014/main" id="{945829B7-C910-8251-7C14-B60AE00D19FC}"/>
              </a:ext>
            </a:extLst>
          </p:cNvPr>
          <p:cNvSpPr txBox="1"/>
          <p:nvPr/>
        </p:nvSpPr>
        <p:spPr>
          <a:xfrm>
            <a:off x="5386101" y="4691091"/>
            <a:ext cx="276980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Neo4j (Graph)</a:t>
            </a:r>
          </a:p>
          <a:p>
            <a:pPr marL="285750" indent="-285750">
              <a:buFont typeface="Arial"/>
              <a:buChar char="•"/>
            </a:pPr>
            <a:r>
              <a:rPr lang="en-US"/>
              <a:t>Person-Movie relationships</a:t>
            </a:r>
          </a:p>
        </p:txBody>
      </p:sp>
      <p:sp>
        <p:nvSpPr>
          <p:cNvPr id="6" name="TextBox 5">
            <a:extLst>
              <a:ext uri="{FF2B5EF4-FFF2-40B4-BE49-F238E27FC236}">
                <a16:creationId xmlns:a16="http://schemas.microsoft.com/office/drawing/2014/main" id="{4438870F-5842-8B59-3DC0-309103BF2742}"/>
              </a:ext>
            </a:extLst>
          </p:cNvPr>
          <p:cNvSpPr txBox="1"/>
          <p:nvPr/>
        </p:nvSpPr>
        <p:spPr>
          <a:xfrm>
            <a:off x="8766255" y="4691090"/>
            <a:ext cx="276980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FAISS (Vector DB)</a:t>
            </a:r>
            <a:endParaRPr lang="en-US"/>
          </a:p>
          <a:p>
            <a:pPr marL="285750" indent="-285750">
              <a:buFont typeface="Arial"/>
              <a:buChar char="•"/>
            </a:pPr>
            <a:r>
              <a:rPr lang="en-US"/>
              <a:t>Vector embeddings for movies' synopsis</a:t>
            </a:r>
          </a:p>
        </p:txBody>
      </p:sp>
    </p:spTree>
    <p:extLst>
      <p:ext uri="{BB962C8B-B14F-4D97-AF65-F5344CB8AC3E}">
        <p14:creationId xmlns:p14="http://schemas.microsoft.com/office/powerpoint/2010/main" val="2758415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102FAA-D0F6-66A1-18BD-459389236C6B}"/>
              </a:ext>
            </a:extLst>
          </p:cNvPr>
          <p:cNvSpPr>
            <a:spLocks noGrp="1"/>
          </p:cNvSpPr>
          <p:nvPr>
            <p:ph type="title"/>
          </p:nvPr>
        </p:nvSpPr>
        <p:spPr>
          <a:xfrm>
            <a:off x="8103191" y="1371600"/>
            <a:ext cx="3445342" cy="2696866"/>
          </a:xfrm>
        </p:spPr>
        <p:txBody>
          <a:bodyPr vert="horz" lIns="91440" tIns="45720" rIns="91440" bIns="45720" rtlCol="0" anchor="t">
            <a:normAutofit/>
          </a:bodyPr>
          <a:lstStyle/>
          <a:p>
            <a:r>
              <a:rPr lang="en-US" sz="4400"/>
              <a:t>Neo4j</a:t>
            </a:r>
          </a:p>
        </p:txBody>
      </p:sp>
      <p:pic>
        <p:nvPicPr>
          <p:cNvPr id="16" name="Content Placeholder 15">
            <a:extLst>
              <a:ext uri="{FF2B5EF4-FFF2-40B4-BE49-F238E27FC236}">
                <a16:creationId xmlns:a16="http://schemas.microsoft.com/office/drawing/2014/main" id="{B20A0BF3-3A60-005D-FDA0-A242E99DE341}"/>
              </a:ext>
            </a:extLst>
          </p:cNvPr>
          <p:cNvPicPr>
            <a:picLocks noGrp="1" noChangeAspect="1"/>
          </p:cNvPicPr>
          <p:nvPr>
            <p:ph idx="1"/>
          </p:nvPr>
        </p:nvPicPr>
        <p:blipFill>
          <a:blip r:embed="rId2"/>
          <a:stretch>
            <a:fillRect/>
          </a:stretch>
        </p:blipFill>
        <p:spPr>
          <a:xfrm>
            <a:off x="835119" y="1031001"/>
            <a:ext cx="6864680" cy="4908246"/>
          </a:xfrm>
          <a:prstGeom prst="rect">
            <a:avLst/>
          </a:prstGeom>
        </p:spPr>
      </p:pic>
      <p:cxnSp>
        <p:nvCxnSpPr>
          <p:cNvPr id="25" name="Straight Connector 24">
            <a:extLst>
              <a:ext uri="{FF2B5EF4-FFF2-40B4-BE49-F238E27FC236}">
                <a16:creationId xmlns:a16="http://schemas.microsoft.com/office/drawing/2014/main" id="{8CED01B4-40F2-4CAE-8062-1D4CE8454C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116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141329ED-D25D-6BA2-A5EB-A7339A0CEA0C}"/>
              </a:ext>
            </a:extLst>
          </p:cNvPr>
          <p:cNvSpPr txBox="1">
            <a:spLocks/>
          </p:cNvSpPr>
          <p:nvPr/>
        </p:nvSpPr>
        <p:spPr>
          <a:xfrm>
            <a:off x="8145175" y="2185948"/>
            <a:ext cx="3697348" cy="356616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Graph summary:</a:t>
            </a:r>
          </a:p>
          <a:p>
            <a:pPr marL="493395" lvl="1">
              <a:buFont typeface="Courier New" panose="020B0604020202020204" pitchFamily="34" charset="0"/>
              <a:buChar char="o"/>
            </a:pPr>
            <a:r>
              <a:rPr lang="en-US"/>
              <a:t>Nodes :</a:t>
            </a:r>
          </a:p>
          <a:p>
            <a:pPr lvl="2">
              <a:buFont typeface="Wingdings" panose="020B0604020202020204" pitchFamily="34" charset="0"/>
              <a:buChar char="§"/>
            </a:pPr>
            <a:r>
              <a:rPr lang="en-US"/>
              <a:t>Person (55.5K) </a:t>
            </a:r>
          </a:p>
          <a:p>
            <a:pPr lvl="2">
              <a:buFont typeface="Wingdings" panose="020B0604020202020204" pitchFamily="34" charset="0"/>
              <a:buChar char="§"/>
            </a:pPr>
            <a:r>
              <a:rPr lang="en-US"/>
              <a:t>Movie (33.1K)</a:t>
            </a:r>
          </a:p>
          <a:p>
            <a:pPr marL="493395" lvl="1">
              <a:buFont typeface="Courier New" panose="020B0604020202020204" pitchFamily="34" charset="0"/>
              <a:buChar char="o"/>
            </a:pPr>
            <a:r>
              <a:rPr lang="en-US"/>
              <a:t>Relationships (13)</a:t>
            </a:r>
          </a:p>
          <a:p>
            <a:pPr lvl="2">
              <a:buFont typeface="Wingdings" panose="020B0604020202020204" pitchFamily="34" charset="0"/>
              <a:buChar char="§"/>
            </a:pPr>
            <a:r>
              <a:rPr lang="en-US"/>
              <a:t>Actor/Actress</a:t>
            </a:r>
          </a:p>
          <a:p>
            <a:pPr lvl="2">
              <a:buFont typeface="Wingdings" panose="020B0604020202020204" pitchFamily="34" charset="0"/>
              <a:buChar char="§"/>
            </a:pPr>
            <a:r>
              <a:rPr lang="en-US"/>
              <a:t>Director/Producer/Writer</a:t>
            </a:r>
          </a:p>
          <a:p>
            <a:pPr lvl="2">
              <a:buFont typeface="Wingdings" panose="020B0604020202020204" pitchFamily="34" charset="0"/>
              <a:buChar char="§"/>
            </a:pPr>
            <a:r>
              <a:rPr lang="en-US"/>
              <a:t>Composer/Cinematographer</a:t>
            </a:r>
          </a:p>
          <a:p>
            <a:pPr lvl="2">
              <a:buFont typeface="Wingdings" panose="020B0604020202020204" pitchFamily="34" charset="0"/>
              <a:buChar char="§"/>
            </a:pPr>
            <a:r>
              <a:rPr lang="en-US"/>
              <a:t>Etc.</a:t>
            </a:r>
          </a:p>
          <a:p>
            <a:pPr lvl="2">
              <a:buFont typeface="Wingdings" panose="020B0604020202020204" pitchFamily="34" charset="0"/>
              <a:buChar char="§"/>
            </a:pPr>
            <a:endParaRPr lang="en-US"/>
          </a:p>
          <a:p>
            <a:pPr marL="0" indent="0">
              <a:buNone/>
            </a:pPr>
            <a:endParaRPr lang="en-US"/>
          </a:p>
          <a:p>
            <a:endParaRPr lang="en-US"/>
          </a:p>
          <a:p>
            <a:endParaRPr lang="en-US"/>
          </a:p>
        </p:txBody>
      </p:sp>
    </p:spTree>
    <p:extLst>
      <p:ext uri="{BB962C8B-B14F-4D97-AF65-F5344CB8AC3E}">
        <p14:creationId xmlns:p14="http://schemas.microsoft.com/office/powerpoint/2010/main" val="206283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DE1-65E5-BF1D-F62A-3909914B859F}"/>
              </a:ext>
            </a:extLst>
          </p:cNvPr>
          <p:cNvSpPr>
            <a:spLocks noGrp="1"/>
          </p:cNvSpPr>
          <p:nvPr>
            <p:ph type="title"/>
          </p:nvPr>
        </p:nvSpPr>
        <p:spPr>
          <a:xfrm>
            <a:off x="640080" y="1371601"/>
            <a:ext cx="3174684" cy="1097280"/>
          </a:xfrm>
        </p:spPr>
        <p:txBody>
          <a:bodyPr/>
          <a:lstStyle/>
          <a:p>
            <a:r>
              <a:rPr lang="en-US"/>
              <a:t>PostgreSQL</a:t>
            </a:r>
          </a:p>
        </p:txBody>
      </p:sp>
      <p:pic>
        <p:nvPicPr>
          <p:cNvPr id="5" name="Content Placeholder 4" descr="A screenshot of a computer&#10;&#10;AI-generated content may be incorrect.">
            <a:extLst>
              <a:ext uri="{FF2B5EF4-FFF2-40B4-BE49-F238E27FC236}">
                <a16:creationId xmlns:a16="http://schemas.microsoft.com/office/drawing/2014/main" id="{F95FCF2F-EF08-6929-E948-AE11C4A2DD1C}"/>
              </a:ext>
            </a:extLst>
          </p:cNvPr>
          <p:cNvPicPr>
            <a:picLocks noGrp="1" noChangeAspect="1"/>
          </p:cNvPicPr>
          <p:nvPr>
            <p:ph idx="1"/>
          </p:nvPr>
        </p:nvPicPr>
        <p:blipFill>
          <a:blip r:embed="rId2"/>
          <a:stretch>
            <a:fillRect/>
          </a:stretch>
        </p:blipFill>
        <p:spPr>
          <a:xfrm>
            <a:off x="7800040" y="245440"/>
            <a:ext cx="4158311" cy="6455398"/>
          </a:xfrm>
        </p:spPr>
      </p:pic>
      <p:sp>
        <p:nvSpPr>
          <p:cNvPr id="6" name="Content Placeholder 2">
            <a:extLst>
              <a:ext uri="{FF2B5EF4-FFF2-40B4-BE49-F238E27FC236}">
                <a16:creationId xmlns:a16="http://schemas.microsoft.com/office/drawing/2014/main" id="{B74EDC0A-12F9-77FF-D03A-8EBB929E2203}"/>
              </a:ext>
            </a:extLst>
          </p:cNvPr>
          <p:cNvSpPr txBox="1">
            <a:spLocks/>
          </p:cNvSpPr>
          <p:nvPr/>
        </p:nvSpPr>
        <p:spPr>
          <a:xfrm>
            <a:off x="640080" y="2633472"/>
            <a:ext cx="6975158" cy="35661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7 tables from the IMDb website in TSV format</a:t>
            </a:r>
          </a:p>
          <a:p>
            <a:r>
              <a:rPr lang="en-US"/>
              <a:t>Sampled the first 100,000 rows from each table to import into PostgreSQL</a:t>
            </a:r>
          </a:p>
          <a:p>
            <a:r>
              <a:rPr lang="en-US"/>
              <a:t>Data well-structured with relationships present between tables (</a:t>
            </a:r>
            <a:r>
              <a:rPr lang="en-US" err="1"/>
              <a:t>tconst</a:t>
            </a:r>
            <a:r>
              <a:rPr lang="en-US"/>
              <a:t>, </a:t>
            </a:r>
            <a:r>
              <a:rPr lang="en-US" err="1"/>
              <a:t>nconst</a:t>
            </a:r>
            <a:r>
              <a:rPr lang="en-US"/>
              <a:t>)</a:t>
            </a:r>
          </a:p>
          <a:p>
            <a:pPr marL="0" indent="0">
              <a:buNone/>
            </a:pPr>
            <a:endParaRPr lang="en-US"/>
          </a:p>
          <a:p>
            <a:endParaRPr lang="en-US"/>
          </a:p>
          <a:p>
            <a:endParaRPr lang="en-US"/>
          </a:p>
        </p:txBody>
      </p:sp>
    </p:spTree>
    <p:extLst>
      <p:ext uri="{BB962C8B-B14F-4D97-AF65-F5344CB8AC3E}">
        <p14:creationId xmlns:p14="http://schemas.microsoft.com/office/powerpoint/2010/main" val="324815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F1480-9EEF-E728-7671-5236B63BA4F0}"/>
              </a:ext>
            </a:extLst>
          </p:cNvPr>
          <p:cNvSpPr>
            <a:spLocks noGrp="1"/>
          </p:cNvSpPr>
          <p:nvPr>
            <p:ph type="title"/>
          </p:nvPr>
        </p:nvSpPr>
        <p:spPr/>
        <p:txBody>
          <a:bodyPr/>
          <a:lstStyle/>
          <a:p>
            <a:r>
              <a:rPr lang="en-US" err="1"/>
              <a:t>title_basics</a:t>
            </a:r>
            <a:endParaRPr lang="en-US"/>
          </a:p>
        </p:txBody>
      </p:sp>
      <p:pic>
        <p:nvPicPr>
          <p:cNvPr id="5" name="Content Placeholder 4" descr="A screenshot of a computer&#10;&#10;AI-generated content may be incorrect.">
            <a:extLst>
              <a:ext uri="{FF2B5EF4-FFF2-40B4-BE49-F238E27FC236}">
                <a16:creationId xmlns:a16="http://schemas.microsoft.com/office/drawing/2014/main" id="{28AC5E4E-9972-31FD-1A9B-D45A0930FC59}"/>
              </a:ext>
            </a:extLst>
          </p:cNvPr>
          <p:cNvPicPr>
            <a:picLocks noGrp="1" noChangeAspect="1"/>
          </p:cNvPicPr>
          <p:nvPr>
            <p:ph idx="1"/>
          </p:nvPr>
        </p:nvPicPr>
        <p:blipFill>
          <a:blip r:embed="rId2"/>
          <a:stretch>
            <a:fillRect/>
          </a:stretch>
        </p:blipFill>
        <p:spPr>
          <a:xfrm>
            <a:off x="639763" y="2650023"/>
            <a:ext cx="10891837" cy="3532804"/>
          </a:xfrm>
        </p:spPr>
      </p:pic>
      <p:sp>
        <p:nvSpPr>
          <p:cNvPr id="6" name="Oval 5">
            <a:extLst>
              <a:ext uri="{FF2B5EF4-FFF2-40B4-BE49-F238E27FC236}">
                <a16:creationId xmlns:a16="http://schemas.microsoft.com/office/drawing/2014/main" id="{C3414C8F-00D1-B88A-AE58-0C238021ACE2}"/>
              </a:ext>
            </a:extLst>
          </p:cNvPr>
          <p:cNvSpPr/>
          <p:nvPr/>
        </p:nvSpPr>
        <p:spPr>
          <a:xfrm>
            <a:off x="876023" y="2586506"/>
            <a:ext cx="1376979" cy="500230"/>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92184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F072-26D9-B88D-FF2C-84DB6529A4CC}"/>
              </a:ext>
            </a:extLst>
          </p:cNvPr>
          <p:cNvSpPr>
            <a:spLocks noGrp="1"/>
          </p:cNvSpPr>
          <p:nvPr>
            <p:ph type="title"/>
          </p:nvPr>
        </p:nvSpPr>
        <p:spPr/>
        <p:txBody>
          <a:bodyPr/>
          <a:lstStyle/>
          <a:p>
            <a:r>
              <a:rPr lang="en-US" err="1"/>
              <a:t>name_basics</a:t>
            </a:r>
            <a:endParaRPr lang="en-US"/>
          </a:p>
        </p:txBody>
      </p:sp>
      <p:pic>
        <p:nvPicPr>
          <p:cNvPr id="5" name="Content Placeholder 4" descr="A screenshot of a computer&#10;&#10;AI-generated content may be incorrect.">
            <a:extLst>
              <a:ext uri="{FF2B5EF4-FFF2-40B4-BE49-F238E27FC236}">
                <a16:creationId xmlns:a16="http://schemas.microsoft.com/office/drawing/2014/main" id="{87D01173-AFE2-B9FB-0D9D-4E8C9304CF73}"/>
              </a:ext>
            </a:extLst>
          </p:cNvPr>
          <p:cNvPicPr>
            <a:picLocks noGrp="1" noChangeAspect="1"/>
          </p:cNvPicPr>
          <p:nvPr>
            <p:ph idx="1"/>
          </p:nvPr>
        </p:nvPicPr>
        <p:blipFill>
          <a:blip r:embed="rId2"/>
          <a:stretch>
            <a:fillRect/>
          </a:stretch>
        </p:blipFill>
        <p:spPr>
          <a:xfrm>
            <a:off x="639171" y="2650204"/>
            <a:ext cx="10891837" cy="2951528"/>
          </a:xfrm>
        </p:spPr>
      </p:pic>
      <p:sp>
        <p:nvSpPr>
          <p:cNvPr id="6" name="Oval 5">
            <a:extLst>
              <a:ext uri="{FF2B5EF4-FFF2-40B4-BE49-F238E27FC236}">
                <a16:creationId xmlns:a16="http://schemas.microsoft.com/office/drawing/2014/main" id="{182E2F24-5D9B-679E-D423-BD1AED745995}"/>
              </a:ext>
            </a:extLst>
          </p:cNvPr>
          <p:cNvSpPr/>
          <p:nvPr/>
        </p:nvSpPr>
        <p:spPr>
          <a:xfrm>
            <a:off x="8895417" y="2870286"/>
            <a:ext cx="2657412" cy="440473"/>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8" name="Oval 7">
            <a:extLst>
              <a:ext uri="{FF2B5EF4-FFF2-40B4-BE49-F238E27FC236}">
                <a16:creationId xmlns:a16="http://schemas.microsoft.com/office/drawing/2014/main" id="{CF665E54-BDED-7C59-AA57-A4002AFB6637}"/>
              </a:ext>
            </a:extLst>
          </p:cNvPr>
          <p:cNvSpPr/>
          <p:nvPr/>
        </p:nvSpPr>
        <p:spPr>
          <a:xfrm>
            <a:off x="781430" y="2533540"/>
            <a:ext cx="1376979" cy="500230"/>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Tree>
    <p:extLst>
      <p:ext uri="{BB962C8B-B14F-4D97-AF65-F5344CB8AC3E}">
        <p14:creationId xmlns:p14="http://schemas.microsoft.com/office/powerpoint/2010/main" val="27759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16973-5082-88A2-CC8A-A490806087AD}"/>
              </a:ext>
            </a:extLst>
          </p:cNvPr>
          <p:cNvSpPr>
            <a:spLocks noGrp="1"/>
          </p:cNvSpPr>
          <p:nvPr>
            <p:ph type="title"/>
          </p:nvPr>
        </p:nvSpPr>
        <p:spPr/>
        <p:txBody>
          <a:bodyPr/>
          <a:lstStyle/>
          <a:p>
            <a:r>
              <a:rPr lang="en-US" err="1"/>
              <a:t>title_ratings</a:t>
            </a:r>
            <a:endParaRPr lang="en-US"/>
          </a:p>
        </p:txBody>
      </p:sp>
      <p:pic>
        <p:nvPicPr>
          <p:cNvPr id="5" name="Content Placeholder 4" descr="A screenshot of a graph&#10;&#10;AI-generated content may be incorrect.">
            <a:extLst>
              <a:ext uri="{FF2B5EF4-FFF2-40B4-BE49-F238E27FC236}">
                <a16:creationId xmlns:a16="http://schemas.microsoft.com/office/drawing/2014/main" id="{A05C2B25-9966-F456-3B82-71407D4A901D}"/>
              </a:ext>
            </a:extLst>
          </p:cNvPr>
          <p:cNvPicPr>
            <a:picLocks noGrp="1" noChangeAspect="1"/>
          </p:cNvPicPr>
          <p:nvPr>
            <p:ph idx="1"/>
          </p:nvPr>
        </p:nvPicPr>
        <p:blipFill>
          <a:blip r:embed="rId2"/>
          <a:stretch>
            <a:fillRect/>
          </a:stretch>
        </p:blipFill>
        <p:spPr>
          <a:xfrm>
            <a:off x="2949450" y="2633663"/>
            <a:ext cx="6272462" cy="3565525"/>
          </a:xfrm>
        </p:spPr>
      </p:pic>
      <p:sp>
        <p:nvSpPr>
          <p:cNvPr id="6" name="Oval 5">
            <a:extLst>
              <a:ext uri="{FF2B5EF4-FFF2-40B4-BE49-F238E27FC236}">
                <a16:creationId xmlns:a16="http://schemas.microsoft.com/office/drawing/2014/main" id="{46FF852A-8E9B-7F07-B99B-E6D4624C0D7A}"/>
              </a:ext>
            </a:extLst>
          </p:cNvPr>
          <p:cNvSpPr/>
          <p:nvPr/>
        </p:nvSpPr>
        <p:spPr>
          <a:xfrm>
            <a:off x="3156768" y="2495978"/>
            <a:ext cx="1376979" cy="500230"/>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Tree>
    <p:extLst>
      <p:ext uri="{BB962C8B-B14F-4D97-AF65-F5344CB8AC3E}">
        <p14:creationId xmlns:p14="http://schemas.microsoft.com/office/powerpoint/2010/main" val="3738120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D9BA-0C06-036F-F043-DC95F43A688D}"/>
              </a:ext>
            </a:extLst>
          </p:cNvPr>
          <p:cNvSpPr>
            <a:spLocks noGrp="1"/>
          </p:cNvSpPr>
          <p:nvPr>
            <p:ph type="title"/>
          </p:nvPr>
        </p:nvSpPr>
        <p:spPr/>
        <p:txBody>
          <a:bodyPr/>
          <a:lstStyle/>
          <a:p>
            <a:r>
              <a:rPr lang="en-US"/>
              <a:t>Role of Relational Data</a:t>
            </a:r>
          </a:p>
        </p:txBody>
      </p:sp>
      <p:sp>
        <p:nvSpPr>
          <p:cNvPr id="3" name="Content Placeholder 2">
            <a:extLst>
              <a:ext uri="{FF2B5EF4-FFF2-40B4-BE49-F238E27FC236}">
                <a16:creationId xmlns:a16="http://schemas.microsoft.com/office/drawing/2014/main" id="{B687DC39-C1BC-C360-709B-A0364A70819B}"/>
              </a:ext>
            </a:extLst>
          </p:cNvPr>
          <p:cNvSpPr>
            <a:spLocks noGrp="1"/>
          </p:cNvSpPr>
          <p:nvPr>
            <p:ph idx="1"/>
          </p:nvPr>
        </p:nvSpPr>
        <p:spPr>
          <a:xfrm>
            <a:off x="640080" y="2633472"/>
            <a:ext cx="5455920" cy="1755648"/>
          </a:xfrm>
        </p:spPr>
        <p:txBody>
          <a:bodyPr/>
          <a:lstStyle/>
          <a:p>
            <a:r>
              <a:rPr lang="en-US"/>
              <a:t>Display more information about movies, actors, and directors of interest</a:t>
            </a:r>
          </a:p>
          <a:p>
            <a:r>
              <a:rPr lang="en-US"/>
              <a:t>For example, we can determine which actors star in the highest average rated films</a:t>
            </a:r>
          </a:p>
        </p:txBody>
      </p:sp>
      <p:sp>
        <p:nvSpPr>
          <p:cNvPr id="4" name="Content Placeholder 2">
            <a:extLst>
              <a:ext uri="{FF2B5EF4-FFF2-40B4-BE49-F238E27FC236}">
                <a16:creationId xmlns:a16="http://schemas.microsoft.com/office/drawing/2014/main" id="{606E2779-782C-B567-2FA5-2B929F8DEF74}"/>
              </a:ext>
            </a:extLst>
          </p:cNvPr>
          <p:cNvSpPr txBox="1">
            <a:spLocks/>
          </p:cNvSpPr>
          <p:nvPr/>
        </p:nvSpPr>
        <p:spPr>
          <a:xfrm>
            <a:off x="640080" y="4478038"/>
            <a:ext cx="3648141" cy="17556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Or, we can determine average film ratings for frequent actor-director pairs</a:t>
            </a:r>
          </a:p>
          <a:p>
            <a:r>
              <a:rPr lang="en-US"/>
              <a:t>More on this later</a:t>
            </a:r>
          </a:p>
        </p:txBody>
      </p:sp>
      <p:pic>
        <p:nvPicPr>
          <p:cNvPr id="6" name="Picture 5" descr="A screenshot of a black and white screen&#10;&#10;AI-generated content may be incorrect.">
            <a:extLst>
              <a:ext uri="{FF2B5EF4-FFF2-40B4-BE49-F238E27FC236}">
                <a16:creationId xmlns:a16="http://schemas.microsoft.com/office/drawing/2014/main" id="{1EB3A8F7-1548-B846-3CFD-D4371B4A2457}"/>
              </a:ext>
            </a:extLst>
          </p:cNvPr>
          <p:cNvPicPr>
            <a:picLocks noChangeAspect="1"/>
          </p:cNvPicPr>
          <p:nvPr/>
        </p:nvPicPr>
        <p:blipFill>
          <a:blip r:embed="rId2"/>
          <a:stretch>
            <a:fillRect/>
          </a:stretch>
        </p:blipFill>
        <p:spPr>
          <a:xfrm>
            <a:off x="7271635" y="2666746"/>
            <a:ext cx="4343400" cy="1689100"/>
          </a:xfrm>
          <a:prstGeom prst="rect">
            <a:avLst/>
          </a:prstGeom>
        </p:spPr>
      </p:pic>
      <p:pic>
        <p:nvPicPr>
          <p:cNvPr id="5" name="Picture 4" descr="A screenshot of a computer screen&#10;&#10;AI-generated content may be incorrect.">
            <a:extLst>
              <a:ext uri="{FF2B5EF4-FFF2-40B4-BE49-F238E27FC236}">
                <a16:creationId xmlns:a16="http://schemas.microsoft.com/office/drawing/2014/main" id="{516E1BC6-4CE9-0FB4-B807-11541E0B578E}"/>
              </a:ext>
            </a:extLst>
          </p:cNvPr>
          <p:cNvPicPr>
            <a:picLocks noChangeAspect="1"/>
          </p:cNvPicPr>
          <p:nvPr/>
        </p:nvPicPr>
        <p:blipFill>
          <a:blip r:embed="rId3"/>
          <a:stretch>
            <a:fillRect/>
          </a:stretch>
        </p:blipFill>
        <p:spPr>
          <a:xfrm>
            <a:off x="4288221" y="4527114"/>
            <a:ext cx="7772400" cy="1653966"/>
          </a:xfrm>
          <a:prstGeom prst="rect">
            <a:avLst/>
          </a:prstGeom>
        </p:spPr>
      </p:pic>
    </p:spTree>
    <p:extLst>
      <p:ext uri="{BB962C8B-B14F-4D97-AF65-F5344CB8AC3E}">
        <p14:creationId xmlns:p14="http://schemas.microsoft.com/office/powerpoint/2010/main" val="105568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2</Notes>
  <HiddenSlides>1</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DashVTI</vt:lpstr>
      <vt:lpstr>Film Industry Analysis</vt:lpstr>
      <vt:lpstr>Introduction</vt:lpstr>
      <vt:lpstr>Data Sources</vt:lpstr>
      <vt:lpstr>Neo4j</vt:lpstr>
      <vt:lpstr>PostgreSQL</vt:lpstr>
      <vt:lpstr>title_basics</vt:lpstr>
      <vt:lpstr>name_basics</vt:lpstr>
      <vt:lpstr>title_ratings</vt:lpstr>
      <vt:lpstr>Role of Relational Data</vt:lpstr>
      <vt:lpstr>Faiss</vt:lpstr>
      <vt:lpstr>System Design</vt:lpstr>
      <vt:lpstr>Demonstration &amp; Use Cases</vt:lpstr>
      <vt:lpstr>Graph Database for Movie Recommendations – Collaborative filtering</vt:lpstr>
      <vt:lpstr>Demonstration &amp; Use Cases</vt:lpstr>
      <vt:lpstr>Vector Database (FAISS) for Movie Recommendations – Content based filtering</vt:lpstr>
      <vt:lpstr>Demonstration &amp; Use Cases</vt:lpstr>
      <vt:lpstr>Actor-Director Collaboration Modeling</vt:lpstr>
      <vt:lpstr>Demonstration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Fleischer, Kira</dc:creator>
  <cp:revision>1</cp:revision>
  <dcterms:created xsi:type="dcterms:W3CDTF">2025-03-15T17:27:34Z</dcterms:created>
  <dcterms:modified xsi:type="dcterms:W3CDTF">2025-03-20T01:15:22Z</dcterms:modified>
</cp:coreProperties>
</file>