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1274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3196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0076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3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04252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2483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6512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37158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804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876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40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496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447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930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379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746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89696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5DC0-A335-4510-89AB-EC7D0A554E81}" type="datetimeFigureOut">
              <a:rPr lang="ru-MD" smtClean="0"/>
              <a:t>04.05.2024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E41E-AF9E-48A2-939D-23D86C6E65D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732958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C72C1094-4F12-4C03-BE67-49AF7D6618D3}"/>
              </a:ext>
            </a:extLst>
          </p:cNvPr>
          <p:cNvSpPr/>
          <p:nvPr/>
        </p:nvSpPr>
        <p:spPr>
          <a:xfrm>
            <a:off x="2345307" y="2315633"/>
            <a:ext cx="7501386" cy="2226733"/>
          </a:xfrm>
          <a:prstGeom prst="leftRightArrow">
            <a:avLst>
              <a:gd name="adj1" fmla="val 55323"/>
              <a:gd name="adj2" fmla="val 58365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Магистраль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EE2CC43-8D53-43F8-8D2D-0EC296C32D07}"/>
              </a:ext>
            </a:extLst>
          </p:cNvPr>
          <p:cNvSpPr/>
          <p:nvPr/>
        </p:nvSpPr>
        <p:spPr>
          <a:xfrm>
            <a:off x="3488266" y="448733"/>
            <a:ext cx="2252134" cy="11430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Процессор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16B6D6D-441F-40AD-8CA5-FC5390419498}"/>
              </a:ext>
            </a:extLst>
          </p:cNvPr>
          <p:cNvSpPr/>
          <p:nvPr/>
        </p:nvSpPr>
        <p:spPr>
          <a:xfrm>
            <a:off x="6451602" y="448733"/>
            <a:ext cx="2252134" cy="11430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B543B27-1D04-4D34-B894-F755087A8D86}"/>
              </a:ext>
            </a:extLst>
          </p:cNvPr>
          <p:cNvSpPr/>
          <p:nvPr/>
        </p:nvSpPr>
        <p:spPr>
          <a:xfrm>
            <a:off x="4969933" y="5266266"/>
            <a:ext cx="2252134" cy="11430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Устройство ввода и вывода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30913AF-E5D4-4EA6-B8B3-EBCAECDE6E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14333" y="1591733"/>
            <a:ext cx="0" cy="12107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6531C1-3A42-454E-B75D-08A3D4A02E40}"/>
              </a:ext>
            </a:extLst>
          </p:cNvPr>
          <p:cNvCxnSpPr>
            <a:cxnSpLocks/>
          </p:cNvCxnSpPr>
          <p:nvPr/>
        </p:nvCxnSpPr>
        <p:spPr>
          <a:xfrm>
            <a:off x="7577669" y="1591733"/>
            <a:ext cx="0" cy="12107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65790FC-C58C-48DC-91F6-F485A9A3F639}"/>
              </a:ext>
            </a:extLst>
          </p:cNvPr>
          <p:cNvCxnSpPr>
            <a:cxnSpLocks/>
          </p:cNvCxnSpPr>
          <p:nvPr/>
        </p:nvCxnSpPr>
        <p:spPr>
          <a:xfrm>
            <a:off x="6087536" y="4055532"/>
            <a:ext cx="0" cy="1210734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C08C0D-4BE9-412C-B549-BE3716618315}"/>
              </a:ext>
            </a:extLst>
          </p:cNvPr>
          <p:cNvSpPr txBox="1"/>
          <p:nvPr/>
        </p:nvSpPr>
        <p:spPr>
          <a:xfrm>
            <a:off x="9406467" y="6224600"/>
            <a:ext cx="252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Устройство компьютера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4470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7C08C0D-4BE9-412C-B549-BE3716618315}"/>
              </a:ext>
            </a:extLst>
          </p:cNvPr>
          <p:cNvSpPr txBox="1"/>
          <p:nvPr/>
        </p:nvSpPr>
        <p:spPr>
          <a:xfrm>
            <a:off x="9406467" y="6224600"/>
            <a:ext cx="252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Устройство компьютера</a:t>
            </a:r>
            <a:endParaRPr lang="ru-MD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AF2DB-DFF2-4E53-B93A-26712E6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Процессор</a:t>
            </a:r>
            <a:endParaRPr lang="ru-MD" sz="6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3108D-2BD3-4ACA-A3F5-9693F597A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назначение</a:t>
            </a:r>
            <a:endParaRPr lang="ru-MD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9A9D77C-2D6D-44C7-B381-3D77A2D2BC8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-apple-system"/>
              </a:rPr>
              <a:t>Для обработки информации и для работы других устройств.</a:t>
            </a:r>
            <a:endParaRPr lang="ru-MD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E6E718-CF93-48F0-A450-D01D72120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характеристики</a:t>
            </a:r>
            <a:endParaRPr lang="ru-MD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C1576FF-40B4-4A07-8BB1-07A6CD3730B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Разрядность</a:t>
            </a:r>
            <a:r>
              <a:rPr lang="ru-MD" dirty="0"/>
              <a:t> (биты)</a:t>
            </a:r>
          </a:p>
          <a:p>
            <a:pPr marL="342900" indent="-342900">
              <a:buFont typeface="+mj-lt"/>
              <a:buAutoNum type="arabicPeriod"/>
            </a:pPr>
            <a:r>
              <a:rPr lang="ru-MD" dirty="0"/>
              <a:t>Тактовая частота (герцы)</a:t>
            </a:r>
          </a:p>
          <a:p>
            <a:pPr marL="342900" indent="-342900">
              <a:buFont typeface="+mj-lt"/>
              <a:buAutoNum type="arabicPeriod"/>
            </a:pPr>
            <a:r>
              <a:rPr lang="ru-MD" dirty="0"/>
              <a:t>Количество ядер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B50F00-F7A3-44E7-8641-7DEAB126E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примеры</a:t>
            </a:r>
            <a:endParaRPr lang="ru-MD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79F1514D-1190-46AE-BC7D-4B87DD1AEF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AMD</a:t>
            </a:r>
          </a:p>
        </p:txBody>
      </p:sp>
    </p:spTree>
    <p:extLst>
      <p:ext uri="{BB962C8B-B14F-4D97-AF65-F5344CB8AC3E}">
        <p14:creationId xmlns:p14="http://schemas.microsoft.com/office/powerpoint/2010/main" val="8761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 build="p"/>
      <p:bldP spid="10" grpId="0" build="p"/>
      <p:bldP spid="4" grpId="0" build="p"/>
      <p:bldP spid="12" grpId="0" build="p"/>
      <p:bldP spid="5" grpId="0" build="p"/>
      <p:bldP spid="15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</TotalTime>
  <Words>38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Times New Roman</vt:lpstr>
      <vt:lpstr>Trebuchet MS</vt:lpstr>
      <vt:lpstr>Берлин</vt:lpstr>
      <vt:lpstr>Презентация PowerPoint</vt:lpstr>
      <vt:lpstr>Процессор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2-07</dc:creator>
  <cp:lastModifiedBy>kirill 2-07</cp:lastModifiedBy>
  <cp:revision>2</cp:revision>
  <dcterms:created xsi:type="dcterms:W3CDTF">2024-05-04T09:37:43Z</dcterms:created>
  <dcterms:modified xsi:type="dcterms:W3CDTF">2024-05-04T09:58:32Z</dcterms:modified>
</cp:coreProperties>
</file>