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3" r:id="rId3"/>
    <p:sldId id="261" r:id="rId4"/>
    <p:sldId id="262" r:id="rId5"/>
    <p:sldId id="259" r:id="rId6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9F8B"/>
    <a:srgbClr val="FFCD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2"/>
  </p:normalViewPr>
  <p:slideViewPr>
    <p:cSldViewPr snapToGrid="0" snapToObjects="1">
      <p:cViewPr varScale="1">
        <p:scale>
          <a:sx n="91" d="100"/>
          <a:sy n="91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D191B-8AED-C74E-BE5E-0EBEFDF7F483}" type="datetimeFigureOut">
              <a:rPr lang="en-DK" smtClean="0"/>
              <a:t>11/25/20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3E22C-8131-F447-AEE6-62FFDB4B4754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61965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K" dirty="0"/>
              <a:t>Nicoline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3E22C-8131-F447-AEE6-62FFDB4B4754}" type="slidenum">
              <a:rPr lang="en-DK" smtClean="0"/>
              <a:t>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04040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K" dirty="0"/>
              <a:t>Nicoline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3E22C-8131-F447-AEE6-62FFDB4B4754}" type="slidenum">
              <a:rPr lang="en-DK" smtClean="0"/>
              <a:t>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10346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K" dirty="0"/>
              <a:t>Pernille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3E22C-8131-F447-AEE6-62FFDB4B4754}" type="slidenum">
              <a:rPr lang="en-DK" smtClean="0"/>
              <a:t>3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49374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K" dirty="0"/>
              <a:t>Kira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3E22C-8131-F447-AEE6-62FFDB4B4754}" type="slidenum">
              <a:rPr lang="en-DK" smtClean="0"/>
              <a:t>4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83359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K" dirty="0"/>
              <a:t>Freja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3E22C-8131-F447-AEE6-62FFDB4B4754}" type="slidenum">
              <a:rPr lang="en-DK" smtClean="0"/>
              <a:t>5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85273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617DF-C399-4446-A6D8-F87B04810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84FEC-9A22-F54C-8A83-3AD1D045F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C2752-9B4A-8544-AA36-E2A3895C7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3552-0E4C-1540-8AA1-C8551C2CDEA0}" type="datetimeFigureOut">
              <a:rPr lang="en-DK" smtClean="0"/>
              <a:t>11/25/20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E5BD0-7B27-9D45-9A3F-F1B5F205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18A75-3F1E-6945-928C-6B73655E0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BF8C-8796-2B45-A9D4-D37E30D69AE9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26247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D59DF-07C8-BC46-8BDC-1974A9C3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6735E4-0E9C-0A44-9F32-607950BD6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6898C-619C-7A46-AD6C-750993C1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3552-0E4C-1540-8AA1-C8551C2CDEA0}" type="datetimeFigureOut">
              <a:rPr lang="en-DK" smtClean="0"/>
              <a:t>11/25/20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C3346-ACA1-4E4A-B004-98B970335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666FE-7E46-7E43-9D68-0CE0CA4F5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BF8C-8796-2B45-A9D4-D37E30D69AE9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34166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6AFDE5-FA26-FA4F-8D6E-25325333D3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D5BE3E-E1B2-FA43-AF27-584D6EDAD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F160F-BABC-BD47-85DF-F633074B6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3552-0E4C-1540-8AA1-C8551C2CDEA0}" type="datetimeFigureOut">
              <a:rPr lang="en-DK" smtClean="0"/>
              <a:t>11/25/20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4A118-43F0-B744-B75E-AD88E1FB7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E5C4A-F16A-4F4F-8FC7-7701EDDDF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BF8C-8796-2B45-A9D4-D37E30D69AE9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01567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30513-385E-A341-B8F9-EF3274036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9FB8F-EC0F-EA47-93B2-952E53CE8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39AFD-577B-9941-8B01-A91A6C9EB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3552-0E4C-1540-8AA1-C8551C2CDEA0}" type="datetimeFigureOut">
              <a:rPr lang="en-DK" smtClean="0"/>
              <a:t>11/25/20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99F89-A969-3E4B-A28F-3EAC356BD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6A67F-E8BE-124E-91A0-C065A4C4B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BF8C-8796-2B45-A9D4-D37E30D69AE9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36747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D90D9-EEED-2347-BC66-6055CEBFF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60683-207A-6C46-8CD7-2A4A4D5F1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14E83-B909-9F4B-A8D4-25661359C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3552-0E4C-1540-8AA1-C8551C2CDEA0}" type="datetimeFigureOut">
              <a:rPr lang="en-DK" smtClean="0"/>
              <a:t>11/25/20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916C2-A512-D843-B014-5EBFE36B9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4F28D-E0EB-5B4C-81DB-27F52B4C7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BF8C-8796-2B45-A9D4-D37E30D69AE9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55311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2AE20-FDE4-E241-AA9D-11ED01B92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43488-14E8-7D40-A6D7-22C325945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FC6FC8-8F06-BA4F-A614-D373DE9F5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06C50-F747-574D-BCDB-CA2BD2615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3552-0E4C-1540-8AA1-C8551C2CDEA0}" type="datetimeFigureOut">
              <a:rPr lang="en-DK" smtClean="0"/>
              <a:t>11/25/20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DC875-A15A-604F-8EBB-8447A5AA6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72EB5-6E32-BF47-81D6-218377EE0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BF8C-8796-2B45-A9D4-D37E30D69AE9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23043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704D9-151A-FF48-8173-CBBE33E6A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30C93-1DC1-A342-B66B-4EF37B3F9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945DCA-D26F-5A46-9BA7-99CBD3B3F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AE9B2F-CFF7-4A4D-B70E-99C52E328A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974003-550A-7144-89A4-1305F5F0F5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F2A149-2A4E-AE44-BA79-A8CDB030D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3552-0E4C-1540-8AA1-C8551C2CDEA0}" type="datetimeFigureOut">
              <a:rPr lang="en-DK" smtClean="0"/>
              <a:t>11/25/20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33A583-7D58-7348-A69F-E08339793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637FA3-BD88-4A4C-A4BF-3726B5383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BF8C-8796-2B45-A9D4-D37E30D69AE9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66997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A5779-B5AD-8841-8FAC-5D75CFE7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88C895-B299-8E47-A8D9-2D3C45094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3552-0E4C-1540-8AA1-C8551C2CDEA0}" type="datetimeFigureOut">
              <a:rPr lang="en-DK" smtClean="0"/>
              <a:t>11/25/20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0730E3-D735-8145-AA36-FB25B37D5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69EF4-14B1-7843-88DB-176706D2D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BF8C-8796-2B45-A9D4-D37E30D69AE9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007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DEEED7-060F-4145-B56A-CE2757448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3552-0E4C-1540-8AA1-C8551C2CDEA0}" type="datetimeFigureOut">
              <a:rPr lang="en-DK" smtClean="0"/>
              <a:t>11/25/20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FF7EF7-FF6F-BF48-BD39-EAC80F796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3B888-2482-3746-9C4A-A9E3C7ED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BF8C-8796-2B45-A9D4-D37E30D69AE9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8603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9806B-C66F-3848-B848-280905E3A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775AA-F33C-0A4F-889B-70AC32B86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37024-A245-4948-9022-35642DBED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661EC-3E90-864A-9832-D98CB5DBE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3552-0E4C-1540-8AA1-C8551C2CDEA0}" type="datetimeFigureOut">
              <a:rPr lang="en-DK" smtClean="0"/>
              <a:t>11/25/20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8AE53-3341-3449-9381-D54C1FD78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E6469-9322-0D47-9009-CB7A9C317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BF8C-8796-2B45-A9D4-D37E30D69AE9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3774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EA2AB-B75E-824E-8DF3-A825A6635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A32E25-9DB6-DA46-B981-29CBF2BA9C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07530D-A914-0A43-945E-F58C7F83A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CA4AC-E689-6347-BEC7-1417C2987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3552-0E4C-1540-8AA1-C8551C2CDEA0}" type="datetimeFigureOut">
              <a:rPr lang="en-DK" smtClean="0"/>
              <a:t>11/25/20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18543-FEA3-6E49-9A60-9D4A01512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F80F1-83FB-C243-9116-5563E7319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BF8C-8796-2B45-A9D4-D37E30D69AE9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04260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976547-06CE-A541-A1C3-5ED437432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31F11-22D5-6F43-9CA9-19B2E1B82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F820A-AC74-1F47-BCB0-1EF82B8A37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F3552-0E4C-1540-8AA1-C8551C2CDEA0}" type="datetimeFigureOut">
              <a:rPr lang="en-DK" smtClean="0"/>
              <a:t>11/25/20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250A9-D1A0-8F48-BAB8-02D8F8FCAB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9DFF2-6BD0-4B41-8A1E-BF5511A7B9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0BF8C-8796-2B45-A9D4-D37E30D69AE9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5754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djdesign.dk/nameit/index.html?fbclid=IwAR39HK02F6Z5zNLlkKypxRQUpzCWGgfupk2djLOAfaj25oLdjwHfZk8DAQ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Bedste Black Friday-tilbud på Name It-produkter - PriceRunner Danmark">
            <a:extLst>
              <a:ext uri="{FF2B5EF4-FFF2-40B4-BE49-F238E27FC236}">
                <a16:creationId xmlns:a16="http://schemas.microsoft.com/office/drawing/2014/main" id="{5F97B6D3-60B6-2C4E-B3B4-02ABEC5E8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5615" y="2506972"/>
            <a:ext cx="4742993" cy="183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56677B-C0B7-4DAC-ACAD-8054FF1B5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573887"/>
            <a:ext cx="0" cy="3710227"/>
          </a:xfrm>
          <a:prstGeom prst="line">
            <a:avLst/>
          </a:prstGeom>
          <a:ln w="19050">
            <a:solidFill>
              <a:srgbClr val="ED00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Fælles Forandring – Etik.dk">
            <a:extLst>
              <a:ext uri="{FF2B5EF4-FFF2-40B4-BE49-F238E27FC236}">
                <a16:creationId xmlns:a16="http://schemas.microsoft.com/office/drawing/2014/main" id="{174409DC-81C1-424D-B34E-044495B21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3240" y="1123527"/>
            <a:ext cx="4581776" cy="46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385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D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136">
            <a:extLst>
              <a:ext uri="{FF2B5EF4-FFF2-40B4-BE49-F238E27FC236}">
                <a16:creationId xmlns:a16="http://schemas.microsoft.com/office/drawing/2014/main" id="{56827C3C-D52F-46CE-A441-3CD6A1A6A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9" name="Rectangle 138">
            <a:extLst>
              <a:ext uri="{FF2B5EF4-FFF2-40B4-BE49-F238E27FC236}">
                <a16:creationId xmlns:a16="http://schemas.microsoft.com/office/drawing/2014/main" id="{F52A8B51-0A89-497B-B882-6658E029A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8" descr="Fælles Forandring – Etik.dk">
            <a:extLst>
              <a:ext uri="{FF2B5EF4-FFF2-40B4-BE49-F238E27FC236}">
                <a16:creationId xmlns:a16="http://schemas.microsoft.com/office/drawing/2014/main" id="{4372FE12-B8FD-BE4F-B48E-BEF8B3276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5200" y="1982224"/>
            <a:ext cx="2879083" cy="289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140">
            <a:extLst>
              <a:ext uri="{FF2B5EF4-FFF2-40B4-BE49-F238E27FC236}">
                <a16:creationId xmlns:a16="http://schemas.microsoft.com/office/drawing/2014/main" id="{EB1CEFBF-6F09-4052-862B-E219DA157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6882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Verdensmål 13: Klimaindsats | FN's Verdensmål for bæredygtig udvikling">
            <a:extLst>
              <a:ext uri="{FF2B5EF4-FFF2-40B4-BE49-F238E27FC236}">
                <a16:creationId xmlns:a16="http://schemas.microsoft.com/office/drawing/2014/main" id="{B80D1228-10C0-6B46-8C61-65B1E56BC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7976" y="1989327"/>
            <a:ext cx="2880360" cy="288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1" name="Rectangle 142">
            <a:extLst>
              <a:ext uri="{FF2B5EF4-FFF2-40B4-BE49-F238E27FC236}">
                <a16:creationId xmlns:a16="http://schemas.microsoft.com/office/drawing/2014/main" id="{BCB5D417-2A71-445D-B4C7-9E814D633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284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Mål 12: Ansvarligt Forbrug og Produktion | FN's Verdensmål for bæredygtig  udvikling">
            <a:extLst>
              <a:ext uri="{FF2B5EF4-FFF2-40B4-BE49-F238E27FC236}">
                <a16:creationId xmlns:a16="http://schemas.microsoft.com/office/drawing/2014/main" id="{B4D3319C-497B-EB45-968F-CF9B9E55D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43941" y="1988819"/>
            <a:ext cx="2880360" cy="288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026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330FE5-7A8C-1840-90E8-CADE82D4190C}"/>
              </a:ext>
            </a:extLst>
          </p:cNvPr>
          <p:cNvSpPr txBox="1"/>
          <p:nvPr/>
        </p:nvSpPr>
        <p:spPr>
          <a:xfrm>
            <a:off x="1615938" y="138079"/>
            <a:ext cx="27478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4800" dirty="0">
                <a:latin typeface="+mj-lt"/>
              </a:rPr>
              <a:t>Styleguide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3C73024-3310-5941-BF8F-BCE6EA488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938" y="1140526"/>
            <a:ext cx="8960124" cy="5053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051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97D4150-67FC-834A-AAC3-FD3B9A65C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985" y="1003102"/>
            <a:ext cx="8210029" cy="568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F440EA2-5C67-6A43-A111-738C33BB6D2C}"/>
              </a:ext>
            </a:extLst>
          </p:cNvPr>
          <p:cNvSpPr/>
          <p:nvPr/>
        </p:nvSpPr>
        <p:spPr>
          <a:xfrm>
            <a:off x="1990985" y="50185"/>
            <a:ext cx="262597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DK" sz="4800" dirty="0">
                <a:latin typeface="+mj-lt"/>
              </a:rPr>
              <a:t>Prototype</a:t>
            </a:r>
          </a:p>
        </p:txBody>
      </p:sp>
    </p:spTree>
    <p:extLst>
      <p:ext uri="{BB962C8B-B14F-4D97-AF65-F5344CB8AC3E}">
        <p14:creationId xmlns:p14="http://schemas.microsoft.com/office/powerpoint/2010/main" val="1075370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CA44CE-A55E-D544-8A33-296F1914ABDF}"/>
              </a:ext>
            </a:extLst>
          </p:cNvPr>
          <p:cNvSpPr txBox="1"/>
          <p:nvPr/>
        </p:nvSpPr>
        <p:spPr>
          <a:xfrm>
            <a:off x="644093" y="525294"/>
            <a:ext cx="106309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4800" dirty="0">
                <a:latin typeface="+mj-lt"/>
                <a:ea typeface="Apple Color Emoji" pitchFamily="2" charset="0"/>
                <a:cs typeface="Calibri" panose="020F0502020204030204" pitchFamily="34" charset="0"/>
              </a:rPr>
              <a:t>Name it kampagne video og Landing page </a:t>
            </a:r>
          </a:p>
        </p:txBody>
      </p:sp>
      <p:pic>
        <p:nvPicPr>
          <p:cNvPr id="5" name="Picture 6" descr="Bedste Black Friday-tilbud på Name It-produkter - PriceRunner Danmark">
            <a:extLst>
              <a:ext uri="{FF2B5EF4-FFF2-40B4-BE49-F238E27FC236}">
                <a16:creationId xmlns:a16="http://schemas.microsoft.com/office/drawing/2014/main" id="{882A7B41-BA72-4247-BC35-0B6F507E6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03920" y="5336084"/>
            <a:ext cx="3368340" cy="130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200D1F1-E562-904B-B9E9-A1CCF6906CAC}"/>
              </a:ext>
            </a:extLst>
          </p:cNvPr>
          <p:cNvSpPr/>
          <p:nvPr/>
        </p:nvSpPr>
        <p:spPr>
          <a:xfrm>
            <a:off x="644093" y="153829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DK" dirty="0">
                <a:hlinkClick r:id="rId4"/>
              </a:rPr>
              <a:t>http://fdjdesign.dk/nameit/index.html?fbclid=IwAR39HK02F6Z5zNLlkKypxRQUpzCWGgfupk2djLOAfaj25oLdjwHfZk8DAQ0</a:t>
            </a:r>
            <a:endParaRPr lang="en-DK" dirty="0"/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143550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34</Words>
  <Application>Microsoft Macintosh PowerPoint</Application>
  <PresentationFormat>Widescreen</PresentationFormat>
  <Paragraphs>14</Paragraphs>
  <Slides>5</Slides>
  <Notes>5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nicoline olsen</dc:creator>
  <cp:lastModifiedBy>Kira Godsk Gravesen</cp:lastModifiedBy>
  <cp:revision>5</cp:revision>
  <dcterms:created xsi:type="dcterms:W3CDTF">2020-11-25T09:29:08Z</dcterms:created>
  <dcterms:modified xsi:type="dcterms:W3CDTF">2020-11-25T10:34:57Z</dcterms:modified>
</cp:coreProperties>
</file>