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756"/>
    <p:restoredTop sz="96327"/>
  </p:normalViewPr>
  <p:slideViewPr>
    <p:cSldViewPr snapToGrid="0">
      <p:cViewPr>
        <p:scale>
          <a:sx n="100" d="100"/>
          <a:sy n="100" d="100"/>
        </p:scale>
        <p:origin x="-888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E2A85C6-8168-413F-7CFC-116CAC3C4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08368D2-1782-6156-BDC8-3A9E750C9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13E4D45-2D76-AD36-4A16-F86930C6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ADD-ECAA-BA43-AD93-2D1747C0EDFF}" type="datetimeFigureOut">
              <a:rPr kumimoji="1" lang="x-none" altLang="en-US" smtClean="0"/>
              <a:pPr/>
              <a:t>2023-11-18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59AA7-1AC9-47FD-B269-275782E4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1369B01-6D2E-2DBC-ECB5-43295448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2E7-D279-6E46-A3B8-188EBFCDC7AA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74796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A63651-09BE-9E66-41D3-BAE42330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B0DDEB8-EB20-0F55-518A-872917C3A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98F7FFB-91FF-BF43-5211-57EA4E5F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ADD-ECAA-BA43-AD93-2D1747C0EDFF}" type="datetimeFigureOut">
              <a:rPr kumimoji="1" lang="x-none" altLang="en-US" smtClean="0"/>
              <a:pPr/>
              <a:t>2023-11-18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B34BE27-CCD2-FEDC-7317-A2DF485B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2F34643-D710-C9EC-24A6-56F65696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2E7-D279-6E46-A3B8-188EBFCDC7AA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36465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0BC6238-5C53-5C29-9C0E-84D7A5E1E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E3621D3-17A4-6BB1-543F-8BC26E724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00FED58-6944-81FD-89B4-5EFC7A50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ADD-ECAA-BA43-AD93-2D1747C0EDFF}" type="datetimeFigureOut">
              <a:rPr kumimoji="1" lang="x-none" altLang="en-US" smtClean="0"/>
              <a:pPr/>
              <a:t>2023-11-18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9C09109-3165-6F4A-9B92-0A68EBC5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2C7DA50-D281-A6DD-8941-B9388FDA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2E7-D279-6E46-A3B8-188EBFCDC7AA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7481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D22685-8F68-F5CD-E515-8978D64C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FAA4526-27A0-E3F9-8D23-E380FEB99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C6B3008-23A6-9CA2-2087-AECA658B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ADD-ECAA-BA43-AD93-2D1747C0EDFF}" type="datetimeFigureOut">
              <a:rPr kumimoji="1" lang="x-none" altLang="en-US" smtClean="0"/>
              <a:pPr/>
              <a:t>2023-11-18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8A0AE75-A527-B213-C0C2-39709F2A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D92801-EAAF-BC0E-9BB9-FB9736CF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2E7-D279-6E46-A3B8-188EBFCDC7AA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00500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7BE7B0-6554-E981-8E9B-3C1001ED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A3D643B-6D3D-AB3E-ED43-F96D54B0E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0CD4A07-F656-81C9-6F58-D21E99D0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ADD-ECAA-BA43-AD93-2D1747C0EDFF}" type="datetimeFigureOut">
              <a:rPr kumimoji="1" lang="x-none" altLang="en-US" smtClean="0"/>
              <a:pPr/>
              <a:t>2023-11-18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FCC8863-9826-FFBA-E4C4-E34E6E12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B73E044-49DE-9EE8-AB7F-35202EA3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2E7-D279-6E46-A3B8-188EBFCDC7AA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93219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8B8234-947C-CB0F-65BF-24E26F81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6F18DD2-AB86-1ED0-36F6-BF2096781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07BF0B1-2674-D3CF-D4E3-388E3469E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7CE56CB-85C4-5996-EE49-3AEC8D28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ADD-ECAA-BA43-AD93-2D1747C0EDFF}" type="datetimeFigureOut">
              <a:rPr kumimoji="1" lang="x-none" altLang="en-US" smtClean="0"/>
              <a:pPr/>
              <a:t>2023-11-18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C734FF1-F890-34ED-12A5-7E4BBF09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EC8F518-69DC-4B9B-4BAD-834F46B4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2E7-D279-6E46-A3B8-188EBFCDC7AA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27317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20EC62F-2511-B3EC-AE78-DF8EC6B8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908DEAA-CBED-3C3A-F646-5F21B15CF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B9BED88-5D72-A32E-7382-18D92E748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2C48DDEC-0B6F-72A5-15B4-D16174344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A6DB66C-3E76-048B-38CE-3AFBE62F8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AD5260B-9DAB-49AA-69EC-624EEED1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ADD-ECAA-BA43-AD93-2D1747C0EDFF}" type="datetimeFigureOut">
              <a:rPr kumimoji="1" lang="x-none" altLang="en-US" smtClean="0"/>
              <a:pPr/>
              <a:t>2023-11-18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E6F72D6-DB83-828A-3990-1723AEF8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2E57F07-5D2E-CEE3-514A-1494F69C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2E7-D279-6E46-A3B8-188EBFCDC7AA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98558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3D78BA3-0837-88E1-DC17-5D894FC0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69D06B0-2C95-4F11-1FC8-67C2270A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ADD-ECAA-BA43-AD93-2D1747C0EDFF}" type="datetimeFigureOut">
              <a:rPr kumimoji="1" lang="x-none" altLang="en-US" smtClean="0"/>
              <a:pPr/>
              <a:t>2023-11-18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0A41865-F6C4-9191-E4FE-6C7DCB8E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338F8C5-5B93-8C3B-4A52-B9599625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2E7-D279-6E46-A3B8-188EBFCDC7AA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405340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E377797-B4EE-FB47-E3B3-85772AA2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ADD-ECAA-BA43-AD93-2D1747C0EDFF}" type="datetimeFigureOut">
              <a:rPr kumimoji="1" lang="x-none" altLang="en-US" smtClean="0"/>
              <a:pPr/>
              <a:t>2023-11-18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52921C9-8A7C-1E4C-09C1-130BF56B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0204745-21F0-0469-4C56-C4801FD3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2E7-D279-6E46-A3B8-188EBFCDC7AA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22924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0BC0CA3-09C2-80A7-7E73-933F19FFF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5A6E2EF-5602-7260-84DE-E9742E879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A9EA9D8-DDB7-9CD3-1C68-CA17E4380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D81A231-35C6-F2C2-2284-3C9F3F7E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ADD-ECAA-BA43-AD93-2D1747C0EDFF}" type="datetimeFigureOut">
              <a:rPr kumimoji="1" lang="x-none" altLang="en-US" smtClean="0"/>
              <a:pPr/>
              <a:t>2023-11-18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9AFDE33-F2D6-5923-7414-7D854530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76DC45F-0000-3577-2889-65281BA9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2E7-D279-6E46-A3B8-188EBFCDC7AA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369580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D09E3B-2B3E-6BA0-802F-46D6498D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3367D95-5BFC-9EDD-65EF-3301B9D7A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DE799D4-AEBB-9CBB-ACA4-9EBC65680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64746D0-4FC9-A146-2A53-C71EEC86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ADD-ECAA-BA43-AD93-2D1747C0EDFF}" type="datetimeFigureOut">
              <a:rPr kumimoji="1" lang="x-none" altLang="en-US" smtClean="0"/>
              <a:pPr/>
              <a:t>2023-11-18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7729083-4224-584A-85EC-84C967FB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69466DB-30A8-999C-8435-1BDEEC2D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52E7-D279-6E46-A3B8-188EBFCDC7AA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99251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4C2C464B-6F81-5C71-E473-88C868BA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23A1976-226E-02B4-C108-DC2360FC6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D3D52FF-092D-6B3A-1E28-0CB6505A6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0BADD-ECAA-BA43-AD93-2D1747C0EDFF}" type="datetimeFigureOut">
              <a:rPr kumimoji="1" lang="x-none" altLang="en-US" smtClean="0"/>
              <a:pPr/>
              <a:t>2023-11-18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8FC79CB-725B-6293-16D9-89AF4707E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2D7BF93-1165-CED3-868F-80A60B71F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F52E7-D279-6E46-A3B8-188EBFCDC7AA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35269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2C094D-CF61-3E14-B715-FC4F0781C5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x-none" altLang="en-US" dirty="0"/>
              <a:t>핸들모빌리티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9759C83-55E1-AB6F-BB39-1B3D0B0A8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x-none" dirty="0"/>
              <a:t>Web </a:t>
            </a:r>
            <a:r>
              <a:rPr kumimoji="1" lang="ko-KR" altLang="en-US" dirty="0"/>
              <a:t>탁송 퍼블리싱</a:t>
            </a:r>
            <a:endParaRPr kumimoji="1" lang="x-none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11BBA4-DD9B-63CC-9A54-02B59AF4C473}"/>
              </a:ext>
            </a:extLst>
          </p:cNvPr>
          <p:cNvSpPr txBox="1"/>
          <p:nvPr/>
        </p:nvSpPr>
        <p:spPr>
          <a:xfrm>
            <a:off x="10955764" y="648866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2</a:t>
            </a:r>
            <a:r>
              <a:rPr kumimoji="1" lang="en-US" altLang="ko-KR" dirty="0"/>
              <a:t>023.11.06</a:t>
            </a:r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5306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5B04458B-F601-986F-402B-BCFDEDF0B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51" y="0"/>
            <a:ext cx="1882800" cy="46285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86ABF27-507F-F747-A4D1-26D79A6B5A7B}"/>
              </a:ext>
            </a:extLst>
          </p:cNvPr>
          <p:cNvSpPr txBox="1"/>
          <p:nvPr/>
        </p:nvSpPr>
        <p:spPr>
          <a:xfrm>
            <a:off x="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dirty="0"/>
              <a:t>메인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98CD9487-DFC8-CB06-927F-296E7E971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971" y="0"/>
            <a:ext cx="1887523" cy="6858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3EC1E2B-032E-52E4-AB6D-72B7296B655D}"/>
              </a:ext>
            </a:extLst>
          </p:cNvPr>
          <p:cNvSpPr txBox="1"/>
          <p:nvPr/>
        </p:nvSpPr>
        <p:spPr>
          <a:xfrm>
            <a:off x="1068751" y="4628550"/>
            <a:ext cx="6607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/>
              <a:t>&lt;Main 1-1&gt;</a:t>
            </a:r>
            <a:endParaRPr kumimoji="1" lang="x-none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00FF013-1233-480E-CFF2-5A122F174A28}"/>
              </a:ext>
            </a:extLst>
          </p:cNvPr>
          <p:cNvSpPr txBox="1"/>
          <p:nvPr/>
        </p:nvSpPr>
        <p:spPr>
          <a:xfrm>
            <a:off x="3373971" y="6598672"/>
            <a:ext cx="6607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/>
              <a:t>&lt;Main 1-2&gt;</a:t>
            </a:r>
            <a:endParaRPr kumimoji="1" lang="x-none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F81D52C-B8E1-8B94-41CA-207330240D3D}"/>
              </a:ext>
            </a:extLst>
          </p:cNvPr>
          <p:cNvSpPr txBox="1"/>
          <p:nvPr/>
        </p:nvSpPr>
        <p:spPr>
          <a:xfrm>
            <a:off x="1102254" y="736773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(1)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8DF79E3-52BE-9F93-5383-16873F77AFCF}"/>
              </a:ext>
            </a:extLst>
          </p:cNvPr>
          <p:cNvSpPr txBox="1"/>
          <p:nvPr/>
        </p:nvSpPr>
        <p:spPr>
          <a:xfrm>
            <a:off x="920313" y="2288974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(2)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65A8528-6099-D30F-FC87-F81F98B68C90}"/>
              </a:ext>
            </a:extLst>
          </p:cNvPr>
          <p:cNvSpPr txBox="1"/>
          <p:nvPr/>
        </p:nvSpPr>
        <p:spPr>
          <a:xfrm>
            <a:off x="931514" y="3076349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(3)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4EF89B3-E3E4-21F2-84A7-7308023811D3}"/>
              </a:ext>
            </a:extLst>
          </p:cNvPr>
          <p:cNvSpPr/>
          <p:nvPr/>
        </p:nvSpPr>
        <p:spPr>
          <a:xfrm>
            <a:off x="1102254" y="3241191"/>
            <a:ext cx="689375" cy="817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24400BA-80D3-D83B-35EE-B202C76D0B81}"/>
              </a:ext>
            </a:extLst>
          </p:cNvPr>
          <p:cNvSpPr txBox="1"/>
          <p:nvPr/>
        </p:nvSpPr>
        <p:spPr>
          <a:xfrm>
            <a:off x="1048304" y="4075771"/>
            <a:ext cx="296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(4)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3FFA1D9-BC8C-59A7-4BCB-208257E0C392}"/>
              </a:ext>
            </a:extLst>
          </p:cNvPr>
          <p:cNvSpPr txBox="1"/>
          <p:nvPr/>
        </p:nvSpPr>
        <p:spPr>
          <a:xfrm>
            <a:off x="1094820" y="1313713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b="1" dirty="0">
                <a:solidFill>
                  <a:srgbClr val="FF0000"/>
                </a:solidFill>
              </a:rPr>
              <a:t>(5)</a:t>
            </a:r>
            <a:endParaRPr kumimoji="1" lang="x-none" altLang="en-US" sz="8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FE834AD-C1E9-2D66-D0A9-793486F6C7FC}"/>
              </a:ext>
            </a:extLst>
          </p:cNvPr>
          <p:cNvSpPr txBox="1"/>
          <p:nvPr/>
        </p:nvSpPr>
        <p:spPr>
          <a:xfrm>
            <a:off x="914021" y="1971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b="1" dirty="0">
                <a:solidFill>
                  <a:srgbClr val="FF0000"/>
                </a:solidFill>
              </a:rPr>
              <a:t>(6)</a:t>
            </a:r>
            <a:endParaRPr kumimoji="1" lang="x-none" altLang="en-US" sz="800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6457438-A249-3824-7C69-E708127A706F}"/>
              </a:ext>
            </a:extLst>
          </p:cNvPr>
          <p:cNvSpPr txBox="1"/>
          <p:nvPr/>
        </p:nvSpPr>
        <p:spPr>
          <a:xfrm>
            <a:off x="2274903" y="1971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b="1" dirty="0">
                <a:solidFill>
                  <a:srgbClr val="FF0000"/>
                </a:solidFill>
              </a:rPr>
              <a:t>(7)</a:t>
            </a:r>
            <a:endParaRPr kumimoji="1" lang="x-none" altLang="en-US" sz="800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D9B35BA-292E-9817-D1A5-EE5B67E82DB3}"/>
              </a:ext>
            </a:extLst>
          </p:cNvPr>
          <p:cNvSpPr txBox="1"/>
          <p:nvPr/>
        </p:nvSpPr>
        <p:spPr>
          <a:xfrm>
            <a:off x="3284176" y="2504418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(1)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DB5850CB-5034-6553-14DD-968D663E5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22457926"/>
              </p:ext>
            </p:extLst>
          </p:nvPr>
        </p:nvGraphicFramePr>
        <p:xfrm>
          <a:off x="8355981" y="2249"/>
          <a:ext cx="3836019" cy="29565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3085">
                  <a:extLst>
                    <a:ext uri="{9D8B030D-6E8A-4147-A177-3AD203B41FA5}">
                      <a16:colId xmlns:a16="http://schemas.microsoft.com/office/drawing/2014/main" xmlns="" val="1620488559"/>
                    </a:ext>
                  </a:extLst>
                </a:gridCol>
                <a:gridCol w="2902934">
                  <a:extLst>
                    <a:ext uri="{9D8B030D-6E8A-4147-A177-3AD203B41FA5}">
                      <a16:colId xmlns:a16="http://schemas.microsoft.com/office/drawing/2014/main" xmlns="" val="1012869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x-none" sz="800" b="0" dirty="0"/>
                        <a:t>Main 1-1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975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(1)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&lt;</a:t>
                      </a:r>
                      <a:r>
                        <a:rPr lang="ko-KR" altLang="en-US" sz="800" b="0" dirty="0"/>
                        <a:t>탁송신청</a:t>
                      </a:r>
                      <a:r>
                        <a:rPr lang="en-US" altLang="ko-KR" sz="800" b="0" dirty="0"/>
                        <a:t>1&gt;</a:t>
                      </a:r>
                      <a:r>
                        <a:rPr lang="ko-KR" altLang="en-US" sz="800" b="0" dirty="0"/>
                        <a:t> 페이지로 이동 버튼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6918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2)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800" b="0" dirty="0"/>
                        <a:t>카테고리</a:t>
                      </a:r>
                      <a:r>
                        <a:rPr lang="ko-KR" altLang="en-US" sz="800" b="0" dirty="0"/>
                        <a:t> 별 내역조회 버튼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각 카테고리 선택 시</a:t>
                      </a:r>
                      <a:r>
                        <a:rPr lang="en-US" altLang="ko-KR" sz="800" b="0" dirty="0"/>
                        <a:t>,</a:t>
                      </a:r>
                      <a:r>
                        <a:rPr lang="ko-KR" altLang="en-US" sz="800" b="0" dirty="0"/>
                        <a:t> 하단 회색영역의 전환이 필요합니다</a:t>
                      </a:r>
                      <a:r>
                        <a:rPr lang="en-US" altLang="ko-KR" sz="800" b="0" dirty="0"/>
                        <a:t>.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7335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3)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800" b="0" dirty="0"/>
                        <a:t>각</a:t>
                      </a:r>
                      <a:r>
                        <a:rPr lang="ko-KR" altLang="en-US" sz="800" b="0" dirty="0"/>
                        <a:t> 라인의 텍스트별로 링크이동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링크 연결은 추후 별도 작업으로 진행 예정입니다</a:t>
                      </a:r>
                      <a:r>
                        <a:rPr lang="en-US" altLang="ko-KR" sz="800" b="0" dirty="0"/>
                        <a:t>.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8429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4)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800" b="0" dirty="0"/>
                        <a:t>전화연결</a:t>
                      </a:r>
                      <a:r>
                        <a:rPr lang="ko-KR" altLang="en-US" sz="800" b="0" dirty="0"/>
                        <a:t> 버튼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버튼만 만들어주세요</a:t>
                      </a:r>
                      <a:r>
                        <a:rPr lang="en-US" altLang="ko-KR" sz="800" b="0" dirty="0"/>
                        <a:t>)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524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5)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&lt;</a:t>
                      </a:r>
                      <a:r>
                        <a:rPr lang="ko-KR" altLang="en-US" sz="800" b="0" dirty="0"/>
                        <a:t>대리신청</a:t>
                      </a:r>
                      <a:r>
                        <a:rPr lang="en-US" altLang="ko-KR" sz="800" b="0" dirty="0"/>
                        <a:t>1&gt;</a:t>
                      </a:r>
                      <a:r>
                        <a:rPr lang="ko-KR" altLang="en-US" sz="800" b="0" dirty="0"/>
                        <a:t> 페이지로 이동 버튼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881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6)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b="0" dirty="0"/>
                        <a:t>“</a:t>
                      </a:r>
                      <a:r>
                        <a:rPr lang="x-none" altLang="en-US" sz="800" b="0" dirty="0"/>
                        <a:t>차부바</a:t>
                      </a:r>
                      <a:r>
                        <a:rPr lang="ko-KR" altLang="en-US" sz="800" b="0" dirty="0"/>
                        <a:t> 포인트 </a:t>
                      </a:r>
                      <a:r>
                        <a:rPr lang="en-US" altLang="ko-KR" sz="800" b="0" dirty="0"/>
                        <a:t>356,000P” </a:t>
                      </a:r>
                      <a:r>
                        <a:rPr lang="ko-KR" altLang="en-US" sz="800" b="0" dirty="0"/>
                        <a:t> 영역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숫자는 변동되는 값이므로</a:t>
                      </a:r>
                      <a:r>
                        <a:rPr lang="en-US" altLang="ko-KR" sz="800" b="0" dirty="0"/>
                        <a:t>,</a:t>
                      </a:r>
                      <a:r>
                        <a:rPr lang="ko-KR" altLang="en-US" sz="800" b="0" dirty="0"/>
                        <a:t> 숫자 영역부분은 분리 부탁드립니다</a:t>
                      </a:r>
                      <a:r>
                        <a:rPr lang="en-US" altLang="ko-KR" sz="800" b="0" dirty="0"/>
                        <a:t>.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4632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7)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800" b="0" dirty="0"/>
                        <a:t>종</a:t>
                      </a:r>
                      <a:r>
                        <a:rPr lang="ko-KR" altLang="en-US" sz="800" b="0" dirty="0"/>
                        <a:t> 모양 아이콘 우측 위의 </a:t>
                      </a:r>
                      <a:r>
                        <a:rPr lang="en-US" altLang="ko-KR" sz="800" b="0" dirty="0"/>
                        <a:t>“</a:t>
                      </a:r>
                      <a:r>
                        <a:rPr lang="ko-KR" altLang="en-US" sz="800" b="0" dirty="0"/>
                        <a:t>레드 닷</a:t>
                      </a:r>
                      <a:r>
                        <a:rPr lang="en-US" altLang="ko-KR" sz="800" b="0" dirty="0"/>
                        <a:t>”</a:t>
                      </a:r>
                      <a:r>
                        <a:rPr lang="ko-KR" altLang="en-US" sz="800" b="0" dirty="0"/>
                        <a:t> 표시는 </a:t>
                      </a:r>
                      <a:r>
                        <a:rPr lang="en-US" altLang="ko-KR" sz="800" b="0" dirty="0"/>
                        <a:t>on/off </a:t>
                      </a:r>
                      <a:r>
                        <a:rPr lang="ko-KR" altLang="en-US" sz="800" b="0" dirty="0"/>
                        <a:t>가능하여야 합니다</a:t>
                      </a:r>
                      <a:r>
                        <a:rPr lang="en-US" altLang="ko-KR" sz="800" b="0" dirty="0"/>
                        <a:t>.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3989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Main 1-2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6191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(1)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이용내역이 있는 경우 카드 형태의 리스트 뷰가 필요합니다</a:t>
                      </a:r>
                      <a:r>
                        <a:rPr lang="en-US" altLang="ko-KR" sz="8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8962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2)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상단 배너 영역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여러 장 슬라이드 </a:t>
                      </a:r>
                      <a:r>
                        <a:rPr lang="en-US" altLang="ko-KR" sz="800" b="0" dirty="0"/>
                        <a:t>/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3</a:t>
                      </a:r>
                      <a:r>
                        <a:rPr lang="ko-KR" altLang="en-US" sz="800" b="0" dirty="0"/>
                        <a:t>초 마다 다음 배너 이동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1632718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999E8A6-BF2B-0E7B-8106-2C6AFB6B18A1}"/>
              </a:ext>
            </a:extLst>
          </p:cNvPr>
          <p:cNvSpPr txBox="1"/>
          <p:nvPr/>
        </p:nvSpPr>
        <p:spPr>
          <a:xfrm>
            <a:off x="3305347" y="18104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2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69989" y="1458097"/>
            <a:ext cx="2891481" cy="2232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63D175-9448-EFB4-31D1-EE837098A2D0}"/>
              </a:ext>
            </a:extLst>
          </p:cNvPr>
          <p:cNvSpPr txBox="1"/>
          <p:nvPr/>
        </p:nvSpPr>
        <p:spPr>
          <a:xfrm>
            <a:off x="0" y="0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dirty="0"/>
              <a:t>탁송신청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x-none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DACB2DD-5947-2AA7-A424-5D75555B3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789" y="1"/>
            <a:ext cx="1965600" cy="6279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455E929-4D8D-2667-FE2F-830BC019D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297" y="0"/>
            <a:ext cx="1965600" cy="62790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6421CE9-DC36-0CC6-1C76-BC25B85A5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805" y="0"/>
            <a:ext cx="1965669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46B41C4-40C1-C789-09AD-BF370667EC04}"/>
              </a:ext>
            </a:extLst>
          </p:cNvPr>
          <p:cNvSpPr txBox="1"/>
          <p:nvPr/>
        </p:nvSpPr>
        <p:spPr>
          <a:xfrm>
            <a:off x="1498789" y="6279001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/>
              <a:t>&lt;</a:t>
            </a:r>
            <a:r>
              <a:rPr kumimoji="1" lang="en-US" altLang="x-none" sz="800" dirty="0" err="1"/>
              <a:t>Tacsong</a:t>
            </a:r>
            <a:r>
              <a:rPr kumimoji="1" lang="en-US" altLang="x-none" sz="800" dirty="0"/>
              <a:t> 1-1&gt;</a:t>
            </a:r>
            <a:endParaRPr kumimoji="1" lang="x-none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90242FE-321A-2DFD-528A-A7B8574D6FAC}"/>
              </a:ext>
            </a:extLst>
          </p:cNvPr>
          <p:cNvSpPr txBox="1"/>
          <p:nvPr/>
        </p:nvSpPr>
        <p:spPr>
          <a:xfrm>
            <a:off x="3704658" y="6279001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/>
              <a:t>&lt;</a:t>
            </a:r>
            <a:r>
              <a:rPr kumimoji="1" lang="en-US" altLang="x-none" sz="800" dirty="0" err="1"/>
              <a:t>Tacsong</a:t>
            </a:r>
            <a:r>
              <a:rPr kumimoji="1" lang="en-US" altLang="x-none" sz="800" dirty="0"/>
              <a:t> 1-2&gt;</a:t>
            </a:r>
            <a:endParaRPr kumimoji="1" lang="x-none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7FF167F-FA43-E85A-83D2-9ACEFAA92221}"/>
              </a:ext>
            </a:extLst>
          </p:cNvPr>
          <p:cNvSpPr txBox="1"/>
          <p:nvPr/>
        </p:nvSpPr>
        <p:spPr>
          <a:xfrm>
            <a:off x="5928164" y="6642556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/>
              <a:t>&lt;</a:t>
            </a:r>
            <a:r>
              <a:rPr kumimoji="1" lang="en-US" altLang="x-none" sz="800" dirty="0" err="1"/>
              <a:t>Tacsong</a:t>
            </a:r>
            <a:r>
              <a:rPr kumimoji="1" lang="en-US" altLang="x-none" sz="800" dirty="0"/>
              <a:t> 1-3&gt;</a:t>
            </a:r>
            <a:endParaRPr kumimoji="1" lang="x-none" altLang="en-US" sz="8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8E82F189-7964-C02E-EE85-578A33012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23713573"/>
              </p:ext>
            </p:extLst>
          </p:nvPr>
        </p:nvGraphicFramePr>
        <p:xfrm>
          <a:off x="8355981" y="0"/>
          <a:ext cx="3836019" cy="2743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3085">
                  <a:extLst>
                    <a:ext uri="{9D8B030D-6E8A-4147-A177-3AD203B41FA5}">
                      <a16:colId xmlns:a16="http://schemas.microsoft.com/office/drawing/2014/main" xmlns="" val="1620488559"/>
                    </a:ext>
                  </a:extLst>
                </a:gridCol>
                <a:gridCol w="2902934">
                  <a:extLst>
                    <a:ext uri="{9D8B030D-6E8A-4147-A177-3AD203B41FA5}">
                      <a16:colId xmlns:a16="http://schemas.microsoft.com/office/drawing/2014/main" xmlns="" val="1012869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x-none" sz="800" b="0" dirty="0" err="1"/>
                        <a:t>Tacsong</a:t>
                      </a:r>
                      <a:r>
                        <a:rPr kumimoji="1" lang="en-US" altLang="x-none" sz="800" b="0" dirty="0"/>
                        <a:t> 1-1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975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(1)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800" b="0" dirty="0"/>
                        <a:t>페이지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ko-KR" altLang="en-US" sz="800" b="0" dirty="0" err="1"/>
                        <a:t>뒤로가기</a:t>
                      </a:r>
                      <a:r>
                        <a:rPr lang="ko-KR" altLang="en-US" sz="800" b="0" dirty="0"/>
                        <a:t> 버튼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6918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2)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지도 </a:t>
                      </a:r>
                      <a:r>
                        <a:rPr lang="ko-KR" altLang="en-US" sz="800" b="0" dirty="0" err="1"/>
                        <a:t>현위치</a:t>
                      </a:r>
                      <a:r>
                        <a:rPr lang="ko-KR" altLang="en-US" sz="800" b="0" dirty="0"/>
                        <a:t> 조회 버튼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7335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3)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800" b="0" dirty="0"/>
                        <a:t>자동차</a:t>
                      </a:r>
                      <a:r>
                        <a:rPr lang="ko-KR" altLang="en-US" sz="800" b="0" dirty="0"/>
                        <a:t> 종류 옵션 버튼</a:t>
                      </a:r>
                      <a:endParaRPr lang="en-US" altLang="ko-KR" sz="800" b="0" dirty="0"/>
                    </a:p>
                    <a:p>
                      <a:r>
                        <a:rPr lang="en-US" altLang="ko-KR" sz="800" b="0" dirty="0"/>
                        <a:t>4</a:t>
                      </a:r>
                      <a:r>
                        <a:rPr lang="ko-KR" altLang="en-US" sz="800" b="0" dirty="0"/>
                        <a:t>가지 종류의 차종 중에 </a:t>
                      </a:r>
                      <a:r>
                        <a:rPr lang="en-US" altLang="ko-KR" sz="800" b="0" dirty="0"/>
                        <a:t>1</a:t>
                      </a:r>
                      <a:r>
                        <a:rPr lang="ko-KR" altLang="en-US" sz="800" b="0" dirty="0"/>
                        <a:t>가지만 선택 가능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8429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4)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&lt;</a:t>
                      </a:r>
                      <a:r>
                        <a:rPr lang="x-none" altLang="en-US" sz="800" b="0" dirty="0"/>
                        <a:t>주소검색</a:t>
                      </a:r>
                      <a:r>
                        <a:rPr lang="en-US" altLang="x-none" sz="800" b="0" dirty="0"/>
                        <a:t>&gt;</a:t>
                      </a:r>
                      <a:r>
                        <a:rPr lang="ko-KR" altLang="en-US" sz="800" b="0" dirty="0"/>
                        <a:t>  페이지 오픈 버튼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524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 err="1"/>
                        <a:t>Tacsong</a:t>
                      </a:r>
                      <a:r>
                        <a:rPr lang="en-US" altLang="x-none" sz="800" b="0" dirty="0"/>
                        <a:t> 1-2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881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1)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On/off </a:t>
                      </a:r>
                      <a:r>
                        <a:rPr lang="ko-KR" altLang="en-US" sz="800" b="0" dirty="0"/>
                        <a:t>되는 버튼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빨간 원 영역의 숫자는 이미지가 아닙니다</a:t>
                      </a:r>
                      <a:r>
                        <a:rPr lang="en-US" altLang="ko-KR" sz="800" b="0" dirty="0"/>
                        <a:t>.</a:t>
                      </a:r>
                      <a:r>
                        <a:rPr lang="ko-KR" altLang="en-US" sz="800" b="0" dirty="0"/>
                        <a:t> 텍스트로 고칠 수 있게 해주세요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4632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 err="1"/>
                        <a:t>Tacsong</a:t>
                      </a:r>
                      <a:r>
                        <a:rPr lang="en-US" altLang="x-none" sz="800" b="0" dirty="0"/>
                        <a:t> 1-</a:t>
                      </a:r>
                      <a:r>
                        <a:rPr lang="en-US" altLang="ko-KR" sz="800" b="0" dirty="0"/>
                        <a:t>3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3989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b="0" dirty="0"/>
                        <a:t>(1)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800" b="0" dirty="0"/>
                        <a:t>최대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3</a:t>
                      </a:r>
                      <a:r>
                        <a:rPr lang="ko-KR" altLang="en-US" sz="800" b="0" dirty="0"/>
                        <a:t>개까지 노출 가능한 경유지 주소 영역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우측 </a:t>
                      </a:r>
                      <a:r>
                        <a:rPr lang="en-US" altLang="ko-KR" sz="800" b="0" dirty="0"/>
                        <a:t>‘x’ </a:t>
                      </a:r>
                      <a:r>
                        <a:rPr lang="ko-KR" altLang="en-US" sz="800" b="0" dirty="0"/>
                        <a:t>버튼 누를 경우 해당 </a:t>
                      </a:r>
                      <a:r>
                        <a:rPr lang="en-US" altLang="ko-KR" sz="800" b="0" dirty="0"/>
                        <a:t>Row</a:t>
                      </a:r>
                      <a:r>
                        <a:rPr lang="ko-KR" altLang="en-US" sz="800" b="0" dirty="0"/>
                        <a:t> 삭제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6191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2)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담당자 연락처 설정 레이어 팝업 노출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레이어 팝업 페이지에서 확인 해주세요</a:t>
                      </a:r>
                      <a:r>
                        <a:rPr lang="en-US" altLang="ko-KR" sz="8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896272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0F104CD-33D4-8676-DEF3-32702626BB7F}"/>
              </a:ext>
            </a:extLst>
          </p:cNvPr>
          <p:cNvSpPr txBox="1"/>
          <p:nvPr/>
        </p:nvSpPr>
        <p:spPr>
          <a:xfrm>
            <a:off x="1258520" y="26161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(1)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C1DD876-4D3B-17E4-8D43-DF80894C557D}"/>
              </a:ext>
            </a:extLst>
          </p:cNvPr>
          <p:cNvSpPr txBox="1"/>
          <p:nvPr/>
        </p:nvSpPr>
        <p:spPr>
          <a:xfrm>
            <a:off x="1326102" y="145788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2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4106839-9821-AB21-2514-CF76DE9DFCF1}"/>
              </a:ext>
            </a:extLst>
          </p:cNvPr>
          <p:cNvSpPr txBox="1"/>
          <p:nvPr/>
        </p:nvSpPr>
        <p:spPr>
          <a:xfrm>
            <a:off x="1302722" y="292405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3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991D86E-48F0-A647-AF47-5710B209744E}"/>
              </a:ext>
            </a:extLst>
          </p:cNvPr>
          <p:cNvSpPr/>
          <p:nvPr/>
        </p:nvSpPr>
        <p:spPr>
          <a:xfrm>
            <a:off x="1555396" y="3020073"/>
            <a:ext cx="1908993" cy="526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9A76534-4845-5CAE-A196-9679F5DFE6D3}"/>
              </a:ext>
            </a:extLst>
          </p:cNvPr>
          <p:cNvSpPr txBox="1"/>
          <p:nvPr/>
        </p:nvSpPr>
        <p:spPr>
          <a:xfrm>
            <a:off x="2845380" y="513571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4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D6335B4-D2CA-43AB-C3D1-74E4507FCB6C}"/>
              </a:ext>
            </a:extLst>
          </p:cNvPr>
          <p:cNvSpPr txBox="1"/>
          <p:nvPr/>
        </p:nvSpPr>
        <p:spPr>
          <a:xfrm>
            <a:off x="3662790" y="131064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(1)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5093993-CDCA-1EE9-CF30-2FCF3F5BED9E}"/>
              </a:ext>
            </a:extLst>
          </p:cNvPr>
          <p:cNvSpPr txBox="1"/>
          <p:nvPr/>
        </p:nvSpPr>
        <p:spPr>
          <a:xfrm>
            <a:off x="5806744" y="501156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(1)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2612454-E3BD-9033-3A24-C867F0DCCC68}"/>
              </a:ext>
            </a:extLst>
          </p:cNvPr>
          <p:cNvSpPr txBox="1"/>
          <p:nvPr/>
        </p:nvSpPr>
        <p:spPr>
          <a:xfrm>
            <a:off x="7262267" y="1803573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2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69989" y="1458097"/>
            <a:ext cx="2891481" cy="2232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4025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D8CD8DD-C4CC-E0A3-6C54-134B23682C08}"/>
              </a:ext>
            </a:extLst>
          </p:cNvPr>
          <p:cNvSpPr txBox="1"/>
          <p:nvPr/>
        </p:nvSpPr>
        <p:spPr>
          <a:xfrm>
            <a:off x="0" y="0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dirty="0"/>
              <a:t>탁송신청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endParaRPr kumimoji="1" lang="x-none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495CDD8-1ADA-39BE-FD8E-278B20EEA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847" y="0"/>
            <a:ext cx="2350800" cy="63536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3A5E78C-D36C-FCDC-ED78-3B28641A4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580" y="0"/>
            <a:ext cx="2349077" cy="6858000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076037DF-7EC3-56C9-8931-DE43AA985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31237130"/>
              </p:ext>
            </p:extLst>
          </p:nvPr>
        </p:nvGraphicFramePr>
        <p:xfrm>
          <a:off x="8355981" y="0"/>
          <a:ext cx="3836019" cy="2743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3085">
                  <a:extLst>
                    <a:ext uri="{9D8B030D-6E8A-4147-A177-3AD203B41FA5}">
                      <a16:colId xmlns:a16="http://schemas.microsoft.com/office/drawing/2014/main" xmlns="" val="1620488559"/>
                    </a:ext>
                  </a:extLst>
                </a:gridCol>
                <a:gridCol w="2902934">
                  <a:extLst>
                    <a:ext uri="{9D8B030D-6E8A-4147-A177-3AD203B41FA5}">
                      <a16:colId xmlns:a16="http://schemas.microsoft.com/office/drawing/2014/main" xmlns="" val="1012869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x-none" sz="800" b="0" dirty="0" err="1"/>
                        <a:t>Tacsong</a:t>
                      </a:r>
                      <a:r>
                        <a:rPr kumimoji="1" lang="en-US" altLang="x-none" sz="800" b="0" dirty="0"/>
                        <a:t> </a:t>
                      </a:r>
                      <a:r>
                        <a:rPr kumimoji="1" lang="en-US" altLang="ko-KR" sz="800" b="0" dirty="0"/>
                        <a:t>2</a:t>
                      </a:r>
                      <a:r>
                        <a:rPr kumimoji="1" lang="en-US" altLang="x-none" sz="800" b="0" dirty="0"/>
                        <a:t>-1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975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(1)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각 </a:t>
                      </a:r>
                      <a:r>
                        <a:rPr lang="ko-KR" altLang="en-US" sz="800" b="0" dirty="0" err="1"/>
                        <a:t>셀렉트</a:t>
                      </a:r>
                      <a:r>
                        <a:rPr lang="ko-KR" altLang="en-US" sz="800" b="0" dirty="0"/>
                        <a:t> 박스 선택 시</a:t>
                      </a:r>
                      <a:r>
                        <a:rPr lang="en-US" altLang="ko-KR" sz="800" b="0" dirty="0"/>
                        <a:t>,</a:t>
                      </a:r>
                      <a:r>
                        <a:rPr lang="ko-KR" altLang="en-US" sz="800" b="0" dirty="0"/>
                        <a:t> 레이어 팝업 노출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* 레이어 팝업에 대한 설명은 </a:t>
                      </a:r>
                      <a:r>
                        <a:rPr lang="en-US" altLang="ko-KR" sz="800" b="0" dirty="0"/>
                        <a:t>&lt;</a:t>
                      </a:r>
                      <a:r>
                        <a:rPr lang="ko-KR" altLang="en-US" sz="800" b="0" dirty="0"/>
                        <a:t>레이어 팝업</a:t>
                      </a:r>
                      <a:r>
                        <a:rPr lang="en-US" altLang="ko-KR" sz="800" b="0" dirty="0"/>
                        <a:t>&gt;</a:t>
                      </a:r>
                      <a:r>
                        <a:rPr lang="ko-KR" altLang="en-US" sz="800" b="0" dirty="0"/>
                        <a:t> 페이지에 안내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6918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2)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총 이동거리 안내 영역</a:t>
                      </a:r>
                      <a:endParaRPr lang="en-US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7335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3)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800" b="0" dirty="0"/>
                        <a:t>요금</a:t>
                      </a:r>
                      <a:r>
                        <a:rPr lang="ko-KR" altLang="en-US" sz="800" b="0" dirty="0"/>
                        <a:t> 조정 영역</a:t>
                      </a:r>
                      <a:endParaRPr lang="en-US" altLang="ko-KR" sz="800" b="0" dirty="0"/>
                    </a:p>
                    <a:p>
                      <a:r>
                        <a:rPr lang="en-US" altLang="ko-KR" sz="800" b="0" dirty="0"/>
                        <a:t>+/-</a:t>
                      </a:r>
                      <a:r>
                        <a:rPr lang="ko-KR" altLang="en-US" sz="800" b="0" dirty="0"/>
                        <a:t> 버튼은 천원단위로 </a:t>
                      </a:r>
                      <a:r>
                        <a:rPr lang="en-US" altLang="ko-KR" sz="800" b="0" dirty="0"/>
                        <a:t>Up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/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Down</a:t>
                      </a:r>
                    </a:p>
                    <a:p>
                      <a:r>
                        <a:rPr lang="ko-KR" altLang="en-US" sz="800" b="0" dirty="0"/>
                        <a:t> 중앙의 숫자 영역도 수정이 가능한 영역이어야 합니다</a:t>
                      </a:r>
                      <a:r>
                        <a:rPr lang="en-US" altLang="ko-KR" sz="800" b="0" dirty="0"/>
                        <a:t>.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8429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4)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지도 내 경로 그리기 부분은 퍼블리싱 이후 작업 예정 내용입니다</a:t>
                      </a:r>
                      <a:r>
                        <a:rPr lang="en-US" altLang="ko-KR" sz="800" b="0" dirty="0"/>
                        <a:t>.</a:t>
                      </a:r>
                      <a:r>
                        <a:rPr lang="ko-KR" altLang="en-US" sz="800" b="0" dirty="0"/>
                        <a:t> 퍼블리싱 작업 시에는 지도 부분만 삽입 해주세요</a:t>
                      </a:r>
                      <a:r>
                        <a:rPr lang="en-US" altLang="ko-KR" sz="800" b="0" dirty="0"/>
                        <a:t>.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524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881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4632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3989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6191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89627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0138609-6828-01BA-ED45-5A9AD5F0F763}"/>
              </a:ext>
            </a:extLst>
          </p:cNvPr>
          <p:cNvSpPr txBox="1"/>
          <p:nvPr/>
        </p:nvSpPr>
        <p:spPr>
          <a:xfrm>
            <a:off x="1548847" y="6353689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/>
              <a:t>&lt;</a:t>
            </a:r>
            <a:r>
              <a:rPr kumimoji="1" lang="en-US" altLang="x-none" sz="800" dirty="0" err="1"/>
              <a:t>Tacsong</a:t>
            </a:r>
            <a:r>
              <a:rPr kumimoji="1" lang="en-US" altLang="x-none" sz="800" dirty="0"/>
              <a:t> </a:t>
            </a:r>
            <a:r>
              <a:rPr kumimoji="1" lang="en-US" altLang="ko-KR" sz="800" dirty="0"/>
              <a:t>2</a:t>
            </a:r>
            <a:r>
              <a:rPr kumimoji="1" lang="en-US" altLang="x-none" sz="800" dirty="0"/>
              <a:t>-1&gt;</a:t>
            </a:r>
            <a:endParaRPr kumimoji="1" lang="x-none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B092ADA-8B82-E219-9D99-BBB3F746F487}"/>
              </a:ext>
            </a:extLst>
          </p:cNvPr>
          <p:cNvSpPr txBox="1"/>
          <p:nvPr/>
        </p:nvSpPr>
        <p:spPr>
          <a:xfrm>
            <a:off x="4170580" y="6642556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/>
              <a:t>&lt;</a:t>
            </a:r>
            <a:r>
              <a:rPr kumimoji="1" lang="en-US" altLang="x-none" sz="800" dirty="0" err="1"/>
              <a:t>Tacsong</a:t>
            </a:r>
            <a:r>
              <a:rPr kumimoji="1" lang="en-US" altLang="x-none" sz="800" dirty="0"/>
              <a:t> </a:t>
            </a:r>
            <a:r>
              <a:rPr kumimoji="1" lang="en-US" altLang="ko-KR" sz="800" dirty="0"/>
              <a:t>2</a:t>
            </a:r>
            <a:r>
              <a:rPr kumimoji="1" lang="en-US" altLang="x-none" sz="800" dirty="0"/>
              <a:t>-</a:t>
            </a:r>
            <a:r>
              <a:rPr kumimoji="1" lang="en-US" altLang="ko-KR" sz="800" dirty="0"/>
              <a:t>2</a:t>
            </a:r>
            <a:r>
              <a:rPr kumimoji="1" lang="en-US" altLang="x-none" sz="800" dirty="0"/>
              <a:t>&gt;</a:t>
            </a:r>
            <a:endParaRPr kumimoji="1" lang="x-none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5BD7D2B-08C6-5962-23F0-C28F11F892EC}"/>
              </a:ext>
            </a:extLst>
          </p:cNvPr>
          <p:cNvSpPr txBox="1"/>
          <p:nvPr/>
        </p:nvSpPr>
        <p:spPr>
          <a:xfrm>
            <a:off x="1400409" y="249936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1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7518FDC-E5F1-F627-74DF-1394B872F9F9}"/>
              </a:ext>
            </a:extLst>
          </p:cNvPr>
          <p:cNvSpPr txBox="1"/>
          <p:nvPr/>
        </p:nvSpPr>
        <p:spPr>
          <a:xfrm>
            <a:off x="1940941" y="4963779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2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D82916F-4D4B-5FE4-99A1-3E531A35F52B}"/>
              </a:ext>
            </a:extLst>
          </p:cNvPr>
          <p:cNvSpPr txBox="1"/>
          <p:nvPr/>
        </p:nvSpPr>
        <p:spPr>
          <a:xfrm>
            <a:off x="1548847" y="5383808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3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2E1C6F0-174E-224C-E817-246AE04B3457}"/>
              </a:ext>
            </a:extLst>
          </p:cNvPr>
          <p:cNvSpPr txBox="1"/>
          <p:nvPr/>
        </p:nvSpPr>
        <p:spPr>
          <a:xfrm>
            <a:off x="1485657" y="841692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4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869989" y="1458097"/>
            <a:ext cx="2891481" cy="2232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4376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D8CD8DD-C4CC-E0A3-6C54-134B23682C08}"/>
              </a:ext>
            </a:extLst>
          </p:cNvPr>
          <p:cNvSpPr txBox="1"/>
          <p:nvPr/>
        </p:nvSpPr>
        <p:spPr>
          <a:xfrm>
            <a:off x="0" y="0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dirty="0"/>
              <a:t>대리신청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x-none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076037DF-7EC3-56C9-8931-DE43AA985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17802456"/>
              </p:ext>
            </p:extLst>
          </p:nvPr>
        </p:nvGraphicFramePr>
        <p:xfrm>
          <a:off x="8355981" y="0"/>
          <a:ext cx="3836019" cy="2499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3085">
                  <a:extLst>
                    <a:ext uri="{9D8B030D-6E8A-4147-A177-3AD203B41FA5}">
                      <a16:colId xmlns:a16="http://schemas.microsoft.com/office/drawing/2014/main" xmlns="" val="1620488559"/>
                    </a:ext>
                  </a:extLst>
                </a:gridCol>
                <a:gridCol w="2902934">
                  <a:extLst>
                    <a:ext uri="{9D8B030D-6E8A-4147-A177-3AD203B41FA5}">
                      <a16:colId xmlns:a16="http://schemas.microsoft.com/office/drawing/2014/main" xmlns="" val="1012869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x-none" sz="800" b="0" dirty="0" err="1"/>
                        <a:t>Tacsong</a:t>
                      </a:r>
                      <a:r>
                        <a:rPr kumimoji="1" lang="en-US" altLang="x-none" sz="800" b="0" dirty="0"/>
                        <a:t> </a:t>
                      </a:r>
                      <a:r>
                        <a:rPr kumimoji="1" lang="en-US" altLang="ko-KR" sz="800" b="0" dirty="0"/>
                        <a:t>2</a:t>
                      </a:r>
                      <a:r>
                        <a:rPr kumimoji="1" lang="en-US" altLang="x-none" sz="800" b="0" dirty="0"/>
                        <a:t>-1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975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(1)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지도 </a:t>
                      </a:r>
                      <a:r>
                        <a:rPr lang="ko-KR" altLang="en-US" sz="800" b="0" dirty="0" err="1"/>
                        <a:t>현위치</a:t>
                      </a:r>
                      <a:r>
                        <a:rPr lang="ko-KR" altLang="en-US" sz="800" b="0" dirty="0"/>
                        <a:t> 재설정 버튼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6918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2)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쿠폰등록 페이지 이동 버튼</a:t>
                      </a:r>
                      <a:endParaRPr lang="en-US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7335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3)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b="0" dirty="0"/>
                        <a:t>&lt;</a:t>
                      </a:r>
                      <a:r>
                        <a:rPr lang="ko-KR" altLang="en-US" sz="800" b="0" dirty="0"/>
                        <a:t>이용고객 전화번호 변경</a:t>
                      </a:r>
                      <a:r>
                        <a:rPr lang="en-US" altLang="ko-KR" sz="800" b="0" dirty="0"/>
                        <a:t>&gt;</a:t>
                      </a:r>
                      <a:r>
                        <a:rPr lang="ko-KR" altLang="en-US" sz="800" b="0" dirty="0"/>
                        <a:t> 레이어 팝업 노출 버튼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8429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4)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기본 </a:t>
                      </a:r>
                      <a:r>
                        <a:rPr lang="en-US" altLang="ko-KR" sz="800" b="0" dirty="0"/>
                        <a:t>“</a:t>
                      </a:r>
                      <a:r>
                        <a:rPr lang="ko-KR" altLang="en-US" sz="800" b="0" dirty="0"/>
                        <a:t>집</a:t>
                      </a:r>
                      <a:r>
                        <a:rPr lang="en-US" altLang="ko-KR" sz="800" b="0" dirty="0"/>
                        <a:t>”</a:t>
                      </a:r>
                      <a:r>
                        <a:rPr lang="ko-KR" altLang="en-US" sz="800" b="0" dirty="0"/>
                        <a:t> 주소 설정 버튼 및 최근 </a:t>
                      </a:r>
                      <a:r>
                        <a:rPr lang="en-US" altLang="ko-KR" sz="800" b="0" dirty="0"/>
                        <a:t>3</a:t>
                      </a:r>
                      <a:r>
                        <a:rPr lang="ko-KR" altLang="en-US" sz="800" b="0" dirty="0"/>
                        <a:t>개의 주소 노출 버튼</a:t>
                      </a:r>
                      <a:endParaRPr lang="en-US" altLang="ko-KR" sz="800" b="0" dirty="0"/>
                    </a:p>
                    <a:p>
                      <a:endParaRPr lang="en-US" altLang="x-none" sz="800" b="0" dirty="0"/>
                    </a:p>
                    <a:p>
                      <a:r>
                        <a:rPr lang="ko-KR" altLang="en-US" sz="800" b="0" dirty="0"/>
                        <a:t>최대 </a:t>
                      </a:r>
                      <a:r>
                        <a:rPr lang="en-US" altLang="ko-KR" sz="800" b="0" dirty="0"/>
                        <a:t>3</a:t>
                      </a:r>
                      <a:r>
                        <a:rPr lang="ko-KR" altLang="en-US" sz="800" b="0" dirty="0"/>
                        <a:t>개 </a:t>
                      </a:r>
                      <a:r>
                        <a:rPr lang="en-US" altLang="ko-KR" sz="800" b="0" dirty="0"/>
                        <a:t>+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“</a:t>
                      </a:r>
                      <a:r>
                        <a:rPr lang="ko-KR" altLang="en-US" sz="800" b="0" dirty="0"/>
                        <a:t>집</a:t>
                      </a:r>
                      <a:r>
                        <a:rPr lang="en-US" altLang="ko-KR" sz="800" b="0" dirty="0"/>
                        <a:t>”</a:t>
                      </a:r>
                      <a:r>
                        <a:rPr lang="ko-KR" altLang="en-US" sz="800" b="0" dirty="0"/>
                        <a:t> 버튼 이 좌우로 </a:t>
                      </a:r>
                      <a:r>
                        <a:rPr lang="ko-KR" altLang="en-US" sz="800" b="0" dirty="0" err="1"/>
                        <a:t>스와이프</a:t>
                      </a:r>
                      <a:r>
                        <a:rPr lang="ko-KR" altLang="en-US" sz="800" b="0" dirty="0"/>
                        <a:t> 하여 선택 가능한 영역입니다</a:t>
                      </a:r>
                      <a:r>
                        <a:rPr lang="en-US" altLang="ko-KR" sz="800" b="0" dirty="0"/>
                        <a:t>.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524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881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4632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3989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6191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89627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B092ADA-8B82-E219-9D99-BBB3F746F487}"/>
              </a:ext>
            </a:extLst>
          </p:cNvPr>
          <p:cNvSpPr txBox="1"/>
          <p:nvPr/>
        </p:nvSpPr>
        <p:spPr>
          <a:xfrm>
            <a:off x="1869223" y="6508666"/>
            <a:ext cx="667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/>
              <a:t>&lt;</a:t>
            </a:r>
            <a:r>
              <a:rPr kumimoji="1" lang="en-US" altLang="x-none" sz="800" dirty="0" err="1"/>
              <a:t>Daeri</a:t>
            </a:r>
            <a:r>
              <a:rPr kumimoji="1" lang="en-US" altLang="x-none" sz="800" dirty="0"/>
              <a:t> </a:t>
            </a:r>
            <a:r>
              <a:rPr kumimoji="1" lang="en-US" altLang="ko-KR" sz="800" dirty="0"/>
              <a:t>1</a:t>
            </a:r>
            <a:r>
              <a:rPr kumimoji="1" lang="en-US" altLang="x-none" sz="800" dirty="0"/>
              <a:t>-</a:t>
            </a:r>
            <a:r>
              <a:rPr kumimoji="1" lang="en-US" altLang="ko-KR" sz="800" dirty="0"/>
              <a:t>1</a:t>
            </a:r>
            <a:r>
              <a:rPr kumimoji="1" lang="en-US" altLang="x-none" sz="800" dirty="0"/>
              <a:t>&gt;</a:t>
            </a:r>
            <a:endParaRPr kumimoji="1" lang="x-none" altLang="en-US" sz="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F8D1009-2A4E-E848-D315-CC1697CE3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223" y="0"/>
            <a:ext cx="2937231" cy="6527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AA58589-D14A-050F-4661-A34E59E68F34}"/>
              </a:ext>
            </a:extLst>
          </p:cNvPr>
          <p:cNvSpPr txBox="1"/>
          <p:nvPr/>
        </p:nvSpPr>
        <p:spPr>
          <a:xfrm>
            <a:off x="1720785" y="321355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1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96FE72F-4BAB-E7BF-D13C-1C27E5920752}"/>
              </a:ext>
            </a:extLst>
          </p:cNvPr>
          <p:cNvSpPr txBox="1"/>
          <p:nvPr/>
        </p:nvSpPr>
        <p:spPr>
          <a:xfrm>
            <a:off x="4140600" y="304814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2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0F383FC-30E3-4204-347D-9AC412EE77D4}"/>
              </a:ext>
            </a:extLst>
          </p:cNvPr>
          <p:cNvSpPr txBox="1"/>
          <p:nvPr/>
        </p:nvSpPr>
        <p:spPr>
          <a:xfrm>
            <a:off x="3735439" y="3624292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3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D3C8729-841F-872B-8E73-EED9523E9CB0}"/>
              </a:ext>
            </a:extLst>
          </p:cNvPr>
          <p:cNvSpPr txBox="1"/>
          <p:nvPr/>
        </p:nvSpPr>
        <p:spPr>
          <a:xfrm>
            <a:off x="1869223" y="536760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4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504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D8CD8DD-C4CC-E0A3-6C54-134B23682C08}"/>
              </a:ext>
            </a:extLst>
          </p:cNvPr>
          <p:cNvSpPr txBox="1"/>
          <p:nvPr/>
        </p:nvSpPr>
        <p:spPr>
          <a:xfrm>
            <a:off x="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결제</a:t>
            </a:r>
            <a:endParaRPr kumimoji="1" lang="x-none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076037DF-7EC3-56C9-8931-DE43AA985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26112934"/>
              </p:ext>
            </p:extLst>
          </p:nvPr>
        </p:nvGraphicFramePr>
        <p:xfrm>
          <a:off x="8355981" y="0"/>
          <a:ext cx="3836019" cy="2743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3085">
                  <a:extLst>
                    <a:ext uri="{9D8B030D-6E8A-4147-A177-3AD203B41FA5}">
                      <a16:colId xmlns:a16="http://schemas.microsoft.com/office/drawing/2014/main" xmlns="" val="1620488559"/>
                    </a:ext>
                  </a:extLst>
                </a:gridCol>
                <a:gridCol w="2902934">
                  <a:extLst>
                    <a:ext uri="{9D8B030D-6E8A-4147-A177-3AD203B41FA5}">
                      <a16:colId xmlns:a16="http://schemas.microsoft.com/office/drawing/2014/main" xmlns="" val="1012869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x-none" sz="800" b="0" dirty="0"/>
                        <a:t>Pay </a:t>
                      </a:r>
                      <a:r>
                        <a:rPr kumimoji="1" lang="en-US" altLang="ko-KR" sz="800" b="0" dirty="0"/>
                        <a:t>1</a:t>
                      </a:r>
                      <a:r>
                        <a:rPr kumimoji="1" lang="en-US" altLang="x-none" sz="800" b="0" dirty="0"/>
                        <a:t>-1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975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(1)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간편카드 </a:t>
                      </a:r>
                      <a:r>
                        <a:rPr lang="en-US" altLang="ko-KR" sz="800" b="0" dirty="0"/>
                        <a:t>/</a:t>
                      </a:r>
                      <a:r>
                        <a:rPr lang="ko-KR" altLang="en-US" sz="800" b="0" dirty="0"/>
                        <a:t> 현금 결제 카테고리 선택 버튼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6918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2)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선택카드 안내 영역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사용자의 수정 가능 영역이 아닙니다</a:t>
                      </a:r>
                      <a:r>
                        <a:rPr lang="en-US" altLang="ko-KR" sz="8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7335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3)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보유 </a:t>
                      </a:r>
                      <a:r>
                        <a:rPr lang="ko-KR" altLang="en-US" sz="800" b="0" dirty="0" err="1"/>
                        <a:t>충전금</a:t>
                      </a:r>
                      <a:r>
                        <a:rPr lang="ko-KR" altLang="en-US" sz="800" b="0" dirty="0"/>
                        <a:t> 노출 영역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숫자 부분은 영역 분리가 필요합니다</a:t>
                      </a:r>
                      <a:r>
                        <a:rPr lang="en-US" altLang="ko-KR" sz="800" b="0" dirty="0"/>
                        <a:t>.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8429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b="0" dirty="0"/>
                        <a:t>Pay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1-2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524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1)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800" b="0" dirty="0"/>
                        <a:t>선택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ko-KR" altLang="en-US" sz="800" b="0" dirty="0" err="1"/>
                        <a:t>쿠폰명</a:t>
                      </a:r>
                      <a:r>
                        <a:rPr lang="ko-KR" altLang="en-US" sz="800" b="0" dirty="0"/>
                        <a:t> 노출 영역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선택 없을 때 </a:t>
                      </a:r>
                      <a:r>
                        <a:rPr lang="en-US" altLang="ko-KR" sz="800" b="0" dirty="0"/>
                        <a:t>: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N</a:t>
                      </a:r>
                      <a:r>
                        <a:rPr lang="ko-KR" altLang="en-US" sz="800" b="0" dirty="0"/>
                        <a:t> 개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회색</a:t>
                      </a:r>
                      <a:r>
                        <a:rPr lang="en-US" altLang="ko-KR" sz="800" b="0" dirty="0"/>
                        <a:t>)</a:t>
                      </a:r>
                      <a:r>
                        <a:rPr lang="ko-KR" altLang="en-US" sz="800" b="0" dirty="0"/>
                        <a:t> 글자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선택 있을 때 </a:t>
                      </a:r>
                      <a:r>
                        <a:rPr lang="en-US" altLang="ko-KR" sz="800" b="0" dirty="0"/>
                        <a:t>:</a:t>
                      </a:r>
                      <a:r>
                        <a:rPr lang="ko-KR" altLang="en-US" sz="800" b="0" dirty="0"/>
                        <a:t> 검은색 </a:t>
                      </a:r>
                      <a:r>
                        <a:rPr lang="ko-KR" altLang="en-US" sz="800" b="0" dirty="0" err="1"/>
                        <a:t>쿠폰명</a:t>
                      </a:r>
                      <a:endParaRPr lang="en-US" altLang="ko-KR" sz="800" b="0" dirty="0"/>
                    </a:p>
                    <a:p>
                      <a:r>
                        <a:rPr lang="ko-KR" altLang="en-US" sz="800" b="0" dirty="0"/>
                        <a:t>두 가지 타입으로 텍스트 영역 설정 필요합니다</a:t>
                      </a:r>
                      <a:r>
                        <a:rPr lang="en-US" altLang="ko-KR" sz="800" b="0" dirty="0"/>
                        <a:t>.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881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Pay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1-3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4632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1)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altLang="en-US" sz="800" b="0" dirty="0"/>
                        <a:t>현금</a:t>
                      </a:r>
                      <a:r>
                        <a:rPr lang="ko-KR" altLang="en-US" sz="800" b="0" dirty="0"/>
                        <a:t> 결제 버튼 클릭 시 영역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3989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2)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&lt;</a:t>
                      </a:r>
                      <a:r>
                        <a:rPr lang="x-none" altLang="en-US" sz="800" b="0" dirty="0"/>
                        <a:t>요금변경</a:t>
                      </a:r>
                      <a:r>
                        <a:rPr lang="en-US" altLang="x-none" sz="800" b="0" dirty="0"/>
                        <a:t>&gt;</a:t>
                      </a:r>
                      <a:r>
                        <a:rPr lang="ko-KR" altLang="en-US" sz="800" b="0" dirty="0"/>
                        <a:t> 레이어 팝업 노출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6191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89627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B092ADA-8B82-E219-9D99-BBB3F746F487}"/>
              </a:ext>
            </a:extLst>
          </p:cNvPr>
          <p:cNvSpPr txBox="1"/>
          <p:nvPr/>
        </p:nvSpPr>
        <p:spPr>
          <a:xfrm>
            <a:off x="678203" y="5561493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/>
              <a:t>&lt;Pay </a:t>
            </a:r>
            <a:r>
              <a:rPr kumimoji="1" lang="en-US" altLang="ko-KR" sz="800" dirty="0"/>
              <a:t>1</a:t>
            </a:r>
            <a:r>
              <a:rPr kumimoji="1" lang="en-US" altLang="x-none" sz="800" dirty="0"/>
              <a:t>-</a:t>
            </a:r>
            <a:r>
              <a:rPr kumimoji="1" lang="en-US" altLang="ko-KR" sz="800" dirty="0"/>
              <a:t>1</a:t>
            </a:r>
            <a:r>
              <a:rPr kumimoji="1" lang="en-US" altLang="x-none" sz="800" dirty="0"/>
              <a:t>&gt;</a:t>
            </a:r>
            <a:endParaRPr kumimoji="1" lang="x-none" altLang="en-US" sz="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4212BA6-8057-013F-88D9-D7D8D7816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03" y="9493"/>
            <a:ext cx="2498400" cy="555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374560F-41AC-C8C0-5966-B9032590B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75" y="0"/>
            <a:ext cx="2498400" cy="55936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D1ABE67-2E84-9632-1FA1-A7EE7477E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875" y="0"/>
            <a:ext cx="2498400" cy="53021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67F5FA0-1368-D556-7A62-98E5A6CD3631}"/>
              </a:ext>
            </a:extLst>
          </p:cNvPr>
          <p:cNvSpPr txBox="1"/>
          <p:nvPr/>
        </p:nvSpPr>
        <p:spPr>
          <a:xfrm>
            <a:off x="646331" y="1789917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1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18A724B-CC03-20B3-85A7-7B0D600B1646}"/>
              </a:ext>
            </a:extLst>
          </p:cNvPr>
          <p:cNvSpPr txBox="1"/>
          <p:nvPr/>
        </p:nvSpPr>
        <p:spPr>
          <a:xfrm>
            <a:off x="561637" y="228391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2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4796035-E65E-5FEC-21E1-CB67CA1F7753}"/>
              </a:ext>
            </a:extLst>
          </p:cNvPr>
          <p:cNvSpPr txBox="1"/>
          <p:nvPr/>
        </p:nvSpPr>
        <p:spPr>
          <a:xfrm>
            <a:off x="3888418" y="2949272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1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DE8A2AA-FEA8-A824-7785-B3AE8DF652AA}"/>
              </a:ext>
            </a:extLst>
          </p:cNvPr>
          <p:cNvSpPr txBox="1"/>
          <p:nvPr/>
        </p:nvSpPr>
        <p:spPr>
          <a:xfrm>
            <a:off x="2142726" y="337331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3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C26F76B-2BBF-5142-4F14-D337CC8924F2}"/>
              </a:ext>
            </a:extLst>
          </p:cNvPr>
          <p:cNvSpPr txBox="1"/>
          <p:nvPr/>
        </p:nvSpPr>
        <p:spPr>
          <a:xfrm>
            <a:off x="3208475" y="5561493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/>
              <a:t>&lt;Pay </a:t>
            </a:r>
            <a:r>
              <a:rPr kumimoji="1" lang="en-US" altLang="ko-KR" sz="800" dirty="0"/>
              <a:t>1</a:t>
            </a:r>
            <a:r>
              <a:rPr kumimoji="1" lang="en-US" altLang="x-none" sz="800" dirty="0"/>
              <a:t>-</a:t>
            </a:r>
            <a:r>
              <a:rPr kumimoji="1" lang="en-US" altLang="ko-KR" sz="800" dirty="0"/>
              <a:t>2</a:t>
            </a:r>
            <a:r>
              <a:rPr kumimoji="1" lang="en-US" altLang="x-none" sz="800" dirty="0"/>
              <a:t>&gt;</a:t>
            </a:r>
            <a:endParaRPr kumimoji="1" lang="x-none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269BA63-5625-96C0-C4D9-955DCB09E917}"/>
              </a:ext>
            </a:extLst>
          </p:cNvPr>
          <p:cNvSpPr txBox="1"/>
          <p:nvPr/>
        </p:nvSpPr>
        <p:spPr>
          <a:xfrm>
            <a:off x="5738747" y="4405483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/>
              <a:t>&lt;Pay </a:t>
            </a:r>
            <a:r>
              <a:rPr kumimoji="1" lang="en-US" altLang="ko-KR" sz="800" dirty="0"/>
              <a:t>1</a:t>
            </a:r>
            <a:r>
              <a:rPr kumimoji="1" lang="en-US" altLang="x-none" sz="800" dirty="0"/>
              <a:t>-</a:t>
            </a:r>
            <a:r>
              <a:rPr kumimoji="1" lang="en-US" altLang="ko-KR" sz="800" dirty="0"/>
              <a:t>3</a:t>
            </a:r>
            <a:r>
              <a:rPr kumimoji="1" lang="en-US" altLang="x-none" sz="800" dirty="0"/>
              <a:t>&gt;</a:t>
            </a:r>
            <a:endParaRPr kumimoji="1" lang="x-none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8E3A3D6-5BC8-7F43-BA85-45CC6B5368A0}"/>
              </a:ext>
            </a:extLst>
          </p:cNvPr>
          <p:cNvSpPr txBox="1"/>
          <p:nvPr/>
        </p:nvSpPr>
        <p:spPr>
          <a:xfrm>
            <a:off x="5666797" y="222655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1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36D5211-D981-7793-25B2-535F6852C235}"/>
              </a:ext>
            </a:extLst>
          </p:cNvPr>
          <p:cNvSpPr/>
          <p:nvPr/>
        </p:nvSpPr>
        <p:spPr>
          <a:xfrm>
            <a:off x="5855313" y="2334273"/>
            <a:ext cx="2270209" cy="981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CA4588B-359E-0780-320F-4054EAB0A222}"/>
              </a:ext>
            </a:extLst>
          </p:cNvPr>
          <p:cNvSpPr txBox="1"/>
          <p:nvPr/>
        </p:nvSpPr>
        <p:spPr>
          <a:xfrm>
            <a:off x="7228456" y="118373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2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462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D8CD8DD-C4CC-E0A3-6C54-134B23682C08}"/>
              </a:ext>
            </a:extLst>
          </p:cNvPr>
          <p:cNvSpPr txBox="1"/>
          <p:nvPr/>
        </p:nvSpPr>
        <p:spPr>
          <a:xfrm>
            <a:off x="0" y="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레이어 팝업</a:t>
            </a:r>
            <a:endParaRPr kumimoji="1" lang="x-none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076037DF-7EC3-56C9-8931-DE43AA985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26246576"/>
              </p:ext>
            </p:extLst>
          </p:nvPr>
        </p:nvGraphicFramePr>
        <p:xfrm>
          <a:off x="8355981" y="0"/>
          <a:ext cx="3836019" cy="762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3085">
                  <a:extLst>
                    <a:ext uri="{9D8B030D-6E8A-4147-A177-3AD203B41FA5}">
                      <a16:colId xmlns:a16="http://schemas.microsoft.com/office/drawing/2014/main" xmlns="" val="1620488559"/>
                    </a:ext>
                  </a:extLst>
                </a:gridCol>
                <a:gridCol w="2902934">
                  <a:extLst>
                    <a:ext uri="{9D8B030D-6E8A-4147-A177-3AD203B41FA5}">
                      <a16:colId xmlns:a16="http://schemas.microsoft.com/office/drawing/2014/main" xmlns="" val="1012869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1)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&lt;</a:t>
                      </a:r>
                      <a:r>
                        <a:rPr lang="ko-KR" altLang="en-US" sz="800" b="0" dirty="0"/>
                        <a:t>탁송신청</a:t>
                      </a:r>
                      <a:r>
                        <a:rPr lang="en-US" altLang="ko-KR" sz="800" b="0" dirty="0"/>
                        <a:t>1&gt;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&lt;</a:t>
                      </a:r>
                      <a:r>
                        <a:rPr lang="ko-KR" altLang="en-US" sz="800" b="0" dirty="0"/>
                        <a:t>탁송신청</a:t>
                      </a:r>
                      <a:r>
                        <a:rPr lang="en-US" altLang="ko-KR" sz="800" b="0" dirty="0"/>
                        <a:t>2&gt;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&lt;</a:t>
                      </a:r>
                      <a:r>
                        <a:rPr lang="ko-KR" altLang="en-US" sz="800" b="0" dirty="0"/>
                        <a:t>대리신청</a:t>
                      </a:r>
                      <a:r>
                        <a:rPr lang="en-US" altLang="ko-KR" sz="800" b="0" dirty="0"/>
                        <a:t>1&gt;</a:t>
                      </a:r>
                      <a:r>
                        <a:rPr lang="ko-KR" altLang="en-US" sz="800" b="0" dirty="0"/>
                        <a:t> 페이지의 </a:t>
                      </a:r>
                      <a:r>
                        <a:rPr lang="en-US" altLang="ko-KR" sz="800" b="0" dirty="0"/>
                        <a:t>“</a:t>
                      </a:r>
                      <a:r>
                        <a:rPr lang="ko-KR" altLang="en-US" sz="800" b="0" dirty="0" err="1"/>
                        <a:t>전화로부르기</a:t>
                      </a:r>
                      <a:r>
                        <a:rPr lang="en-US" altLang="ko-KR" sz="800" b="0" dirty="0"/>
                        <a:t>”</a:t>
                      </a:r>
                      <a:r>
                        <a:rPr lang="ko-KR" altLang="en-US" sz="800" b="0" dirty="0"/>
                        <a:t> 버튼 클릭 시 노출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975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2)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&lt;</a:t>
                      </a:r>
                      <a:r>
                        <a:rPr lang="ko-KR" altLang="en-US" sz="800" b="0" dirty="0"/>
                        <a:t>탁송신청</a:t>
                      </a:r>
                      <a:r>
                        <a:rPr lang="en-US" altLang="ko-KR" sz="800" b="0" dirty="0"/>
                        <a:t>2&gt;</a:t>
                      </a:r>
                      <a:r>
                        <a:rPr lang="ko-KR" altLang="en-US" sz="800" b="0" dirty="0"/>
                        <a:t> 페이지의 날짜 선택 영역 클릭 시 노출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6918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3),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(3-1)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800" b="0" dirty="0"/>
                        <a:t>&lt;</a:t>
                      </a:r>
                      <a:r>
                        <a:rPr lang="ko-KR" altLang="en-US" sz="800" b="0" dirty="0"/>
                        <a:t>탁송신청</a:t>
                      </a:r>
                      <a:r>
                        <a:rPr lang="en-US" altLang="ko-KR" sz="800" b="0" dirty="0"/>
                        <a:t>2&gt;</a:t>
                      </a:r>
                      <a:r>
                        <a:rPr lang="ko-KR" altLang="en-US" sz="800" b="0" dirty="0"/>
                        <a:t> 페이지의 시간 선택 영역 클릭 시 노출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733517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DE8A2AA-FEA8-A824-7785-B3AE8DF652AA}"/>
              </a:ext>
            </a:extLst>
          </p:cNvPr>
          <p:cNvSpPr txBox="1"/>
          <p:nvPr/>
        </p:nvSpPr>
        <p:spPr>
          <a:xfrm>
            <a:off x="646331" y="855072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1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D55E332-2085-7F50-CDC1-358A248A7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69" y="1066849"/>
            <a:ext cx="2498400" cy="54515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6FBE14E-8658-4133-E601-30D24637C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600" y="1066849"/>
            <a:ext cx="2498400" cy="555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FD6FB69-AE38-6911-8E93-4916F4886008}"/>
              </a:ext>
            </a:extLst>
          </p:cNvPr>
          <p:cNvSpPr txBox="1"/>
          <p:nvPr/>
        </p:nvSpPr>
        <p:spPr>
          <a:xfrm>
            <a:off x="3449162" y="85140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2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2A5F6F89-6F1D-1B80-4FE6-FC83CEB11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431" y="1066849"/>
            <a:ext cx="2498400" cy="555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740A65A-DCFE-2637-3AB8-740D72E42F18}"/>
              </a:ext>
            </a:extLst>
          </p:cNvPr>
          <p:cNvSpPr txBox="1"/>
          <p:nvPr/>
        </p:nvSpPr>
        <p:spPr>
          <a:xfrm>
            <a:off x="6251993" y="85140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3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F82EE612-654C-189D-575E-54B5D0600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3262" y="1078049"/>
            <a:ext cx="2498400" cy="5552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C9F83E4-FF82-6021-C3AD-FA91EE39E016}"/>
              </a:ext>
            </a:extLst>
          </p:cNvPr>
          <p:cNvSpPr txBox="1"/>
          <p:nvPr/>
        </p:nvSpPr>
        <p:spPr>
          <a:xfrm>
            <a:off x="9054824" y="862605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3-1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75039" y="2886847"/>
            <a:ext cx="1311361" cy="2342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823364" y="3220222"/>
            <a:ext cx="1311361" cy="2342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167570" y="3214686"/>
            <a:ext cx="1311361" cy="2342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0982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D8CD8DD-C4CC-E0A3-6C54-134B23682C08}"/>
              </a:ext>
            </a:extLst>
          </p:cNvPr>
          <p:cNvSpPr txBox="1"/>
          <p:nvPr/>
        </p:nvSpPr>
        <p:spPr>
          <a:xfrm>
            <a:off x="0" y="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레이어 팝업</a:t>
            </a:r>
            <a:endParaRPr kumimoji="1" lang="x-none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076037DF-7EC3-56C9-8931-DE43AA985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51159798"/>
              </p:ext>
            </p:extLst>
          </p:nvPr>
        </p:nvGraphicFramePr>
        <p:xfrm>
          <a:off x="8355981" y="0"/>
          <a:ext cx="3836019" cy="853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3085">
                  <a:extLst>
                    <a:ext uri="{9D8B030D-6E8A-4147-A177-3AD203B41FA5}">
                      <a16:colId xmlns:a16="http://schemas.microsoft.com/office/drawing/2014/main" xmlns="" val="1620488559"/>
                    </a:ext>
                  </a:extLst>
                </a:gridCol>
                <a:gridCol w="2902934">
                  <a:extLst>
                    <a:ext uri="{9D8B030D-6E8A-4147-A177-3AD203B41FA5}">
                      <a16:colId xmlns:a16="http://schemas.microsoft.com/office/drawing/2014/main" xmlns="" val="1012869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1)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/>
                        <a:t>기본 레이어 팝업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975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2)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&lt;</a:t>
                      </a:r>
                      <a:r>
                        <a:rPr lang="ko-KR" altLang="en-US" sz="800" b="0" dirty="0"/>
                        <a:t>대리신청</a:t>
                      </a:r>
                      <a:r>
                        <a:rPr lang="en-US" altLang="ko-KR" sz="800" b="0" dirty="0"/>
                        <a:t>1&gt;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&lt;</a:t>
                      </a:r>
                      <a:r>
                        <a:rPr lang="ko-KR" altLang="en-US" sz="800" b="0" dirty="0"/>
                        <a:t>탁송신청</a:t>
                      </a:r>
                      <a:r>
                        <a:rPr lang="en-US" altLang="ko-KR" sz="800" b="0" dirty="0"/>
                        <a:t>1&gt;</a:t>
                      </a:r>
                      <a:r>
                        <a:rPr lang="ko-KR" altLang="en-US" sz="800" b="0" dirty="0"/>
                        <a:t> 페이지의 레이어 팝업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6918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3)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800" b="0" dirty="0"/>
                        <a:t>&lt;</a:t>
                      </a:r>
                      <a:r>
                        <a:rPr lang="ko-KR" altLang="en-US" sz="800" b="0" dirty="0"/>
                        <a:t>결제</a:t>
                      </a:r>
                      <a:r>
                        <a:rPr lang="en-US" altLang="ko-KR" sz="800" b="0" dirty="0"/>
                        <a:t>&gt;</a:t>
                      </a:r>
                      <a:r>
                        <a:rPr lang="ko-KR" altLang="en-US" sz="800" b="0" dirty="0"/>
                        <a:t> 페이지에서 사용하는 레이어 팝업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7335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4)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800" b="0" dirty="0"/>
                        <a:t>&lt;</a:t>
                      </a:r>
                      <a:r>
                        <a:rPr lang="x-none" altLang="en-US" sz="800" b="0" dirty="0"/>
                        <a:t>결제</a:t>
                      </a:r>
                      <a:r>
                        <a:rPr lang="en-US" altLang="x-none" sz="800" b="0" dirty="0"/>
                        <a:t>&gt;</a:t>
                      </a:r>
                      <a:r>
                        <a:rPr lang="ko-KR" altLang="en-US" sz="800" b="0" dirty="0"/>
                        <a:t> 페이지에서 사용하는 레이어 팝업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438791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DE8A2AA-FEA8-A824-7785-B3AE8DF652AA}"/>
              </a:ext>
            </a:extLst>
          </p:cNvPr>
          <p:cNvSpPr txBox="1"/>
          <p:nvPr/>
        </p:nvSpPr>
        <p:spPr>
          <a:xfrm>
            <a:off x="646331" y="855072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1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FD6FB69-AE38-6911-8E93-4916F4886008}"/>
              </a:ext>
            </a:extLst>
          </p:cNvPr>
          <p:cNvSpPr txBox="1"/>
          <p:nvPr/>
        </p:nvSpPr>
        <p:spPr>
          <a:xfrm>
            <a:off x="3449162" y="85140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2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740A65A-DCFE-2637-3AB8-740D72E42F18}"/>
              </a:ext>
            </a:extLst>
          </p:cNvPr>
          <p:cNvSpPr txBox="1"/>
          <p:nvPr/>
        </p:nvSpPr>
        <p:spPr>
          <a:xfrm>
            <a:off x="6251993" y="85140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3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C9F83E4-FF82-6021-C3AD-FA91EE39E016}"/>
              </a:ext>
            </a:extLst>
          </p:cNvPr>
          <p:cNvSpPr txBox="1"/>
          <p:nvPr/>
        </p:nvSpPr>
        <p:spPr>
          <a:xfrm>
            <a:off x="9096502" y="855317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4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C48898C-25A9-F4F5-B75F-0B001D60E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69" y="1152293"/>
            <a:ext cx="2498400" cy="5552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9913EB5-AF35-5EB2-9C19-9E3BB938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600" y="1152293"/>
            <a:ext cx="2498400" cy="555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565F660-A7B4-0CE5-C45E-6D7BDDB2A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433" y="1152293"/>
            <a:ext cx="2498400" cy="555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6FEB4F0-384F-1EC8-234A-FBEFBD649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4940" y="1152293"/>
            <a:ext cx="2498400" cy="555200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1479464" y="2896372"/>
            <a:ext cx="1311361" cy="2342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095736" y="2857496"/>
            <a:ext cx="1311361" cy="2342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738942" y="2857496"/>
            <a:ext cx="1311361" cy="2342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596462" y="2928934"/>
            <a:ext cx="1311361" cy="2342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04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D8CD8DD-C4CC-E0A3-6C54-134B23682C08}"/>
              </a:ext>
            </a:extLst>
          </p:cNvPr>
          <p:cNvSpPr txBox="1"/>
          <p:nvPr/>
        </p:nvSpPr>
        <p:spPr>
          <a:xfrm>
            <a:off x="0" y="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레이어 팝업</a:t>
            </a:r>
            <a:endParaRPr kumimoji="1" lang="x-none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076037DF-7EC3-56C9-8931-DE43AA985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16810982"/>
              </p:ext>
            </p:extLst>
          </p:nvPr>
        </p:nvGraphicFramePr>
        <p:xfrm>
          <a:off x="8355981" y="0"/>
          <a:ext cx="3836019" cy="853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3085">
                  <a:extLst>
                    <a:ext uri="{9D8B030D-6E8A-4147-A177-3AD203B41FA5}">
                      <a16:colId xmlns:a16="http://schemas.microsoft.com/office/drawing/2014/main" xmlns="" val="1620488559"/>
                    </a:ext>
                  </a:extLst>
                </a:gridCol>
                <a:gridCol w="2902934">
                  <a:extLst>
                    <a:ext uri="{9D8B030D-6E8A-4147-A177-3AD203B41FA5}">
                      <a16:colId xmlns:a16="http://schemas.microsoft.com/office/drawing/2014/main" xmlns="" val="1012869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1)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800" b="0" dirty="0"/>
                        <a:t>&lt;</a:t>
                      </a:r>
                      <a:r>
                        <a:rPr lang="ko-KR" altLang="en-US" sz="800" b="0" dirty="0"/>
                        <a:t>결제</a:t>
                      </a:r>
                      <a:r>
                        <a:rPr lang="en-US" altLang="ko-KR" sz="800" b="0" dirty="0"/>
                        <a:t>&gt;</a:t>
                      </a:r>
                      <a:r>
                        <a:rPr lang="ko-KR" altLang="en-US" sz="800" b="0" dirty="0"/>
                        <a:t> 페이지에서 사용하는 레이어 팝업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975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(</a:t>
                      </a:r>
                      <a:r>
                        <a:rPr lang="en-US" altLang="ko-KR" sz="800" b="0" dirty="0"/>
                        <a:t>2)</a:t>
                      </a:r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x-none" sz="800" b="0" dirty="0"/>
                        <a:t>&lt;</a:t>
                      </a:r>
                      <a:r>
                        <a:rPr lang="ko-KR" altLang="en-US" sz="800" b="0" dirty="0"/>
                        <a:t>결제</a:t>
                      </a:r>
                      <a:r>
                        <a:rPr lang="en-US" altLang="ko-KR" sz="800" b="0" dirty="0"/>
                        <a:t>&gt;</a:t>
                      </a:r>
                      <a:r>
                        <a:rPr lang="ko-KR" altLang="en-US" sz="800" b="0" dirty="0"/>
                        <a:t> 페이지에서 </a:t>
                      </a:r>
                      <a:r>
                        <a:rPr lang="en-US" altLang="ko-KR" sz="800" b="0" dirty="0"/>
                        <a:t>“</a:t>
                      </a:r>
                      <a:r>
                        <a:rPr lang="ko-KR" altLang="en-US" sz="800" b="0" dirty="0"/>
                        <a:t>요금변경</a:t>
                      </a:r>
                      <a:r>
                        <a:rPr lang="en-US" altLang="ko-KR" sz="800" b="0" dirty="0"/>
                        <a:t>”</a:t>
                      </a:r>
                      <a:r>
                        <a:rPr lang="ko-KR" altLang="en-US" sz="800" b="0" dirty="0"/>
                        <a:t> 버튼 클릭 시 노출</a:t>
                      </a: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6918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7335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x-none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x-none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438791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DE8A2AA-FEA8-A824-7785-B3AE8DF652AA}"/>
              </a:ext>
            </a:extLst>
          </p:cNvPr>
          <p:cNvSpPr txBox="1"/>
          <p:nvPr/>
        </p:nvSpPr>
        <p:spPr>
          <a:xfrm>
            <a:off x="646331" y="855072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1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FD6FB69-AE38-6911-8E93-4916F4886008}"/>
              </a:ext>
            </a:extLst>
          </p:cNvPr>
          <p:cNvSpPr txBox="1"/>
          <p:nvPr/>
        </p:nvSpPr>
        <p:spPr>
          <a:xfrm>
            <a:off x="3449162" y="85140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800" dirty="0">
                <a:solidFill>
                  <a:srgbClr val="FF0000"/>
                </a:solidFill>
              </a:rPr>
              <a:t>(</a:t>
            </a:r>
            <a:r>
              <a:rPr kumimoji="1" lang="en-US" altLang="ko-KR" sz="800" dirty="0">
                <a:solidFill>
                  <a:srgbClr val="FF0000"/>
                </a:solidFill>
              </a:rPr>
              <a:t>2</a:t>
            </a:r>
            <a:r>
              <a:rPr kumimoji="1" lang="en-US" altLang="x-none" sz="800" dirty="0">
                <a:solidFill>
                  <a:srgbClr val="FF0000"/>
                </a:solidFill>
              </a:rPr>
              <a:t>)</a:t>
            </a:r>
            <a:endParaRPr kumimoji="1" lang="x-none" altLang="en-US" sz="8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B5457D8-542D-842D-F106-4FB89AA78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69" y="1208200"/>
            <a:ext cx="2498400" cy="4441600"/>
          </a:xfrm>
          <a:prstGeom prst="rect">
            <a:avLst/>
          </a:prstGeom>
        </p:spPr>
      </p:pic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xmlns="" id="{C53BFA75-75EE-0FD2-A68F-C7E954C3F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600" y="1208200"/>
            <a:ext cx="2498400" cy="55520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666844" y="2571744"/>
            <a:ext cx="1311361" cy="2342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2463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755</Words>
  <Application>Microsoft Macintosh PowerPoint</Application>
  <PresentationFormat>사용자 지정</PresentationFormat>
  <Paragraphs>167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핸들모빌리티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핸들모빌리티</dc:title>
  <dc:creator>경수 조</dc:creator>
  <cp:lastModifiedBy>김기락</cp:lastModifiedBy>
  <cp:revision>46</cp:revision>
  <dcterms:created xsi:type="dcterms:W3CDTF">2023-11-06T09:24:05Z</dcterms:created>
  <dcterms:modified xsi:type="dcterms:W3CDTF">2023-11-18T08:49:37Z</dcterms:modified>
</cp:coreProperties>
</file>