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924" r:id="rId3"/>
  </p:sldMasterIdLst>
  <p:notesMasterIdLst>
    <p:notesMasterId r:id="rId22"/>
  </p:notesMasterIdLst>
  <p:handoutMasterIdLst>
    <p:handoutMasterId r:id="rId23"/>
  </p:handoutMasterIdLst>
  <p:sldIdLst>
    <p:sldId id="258" r:id="rId4"/>
    <p:sldId id="270" r:id="rId5"/>
    <p:sldId id="284" r:id="rId6"/>
    <p:sldId id="259" r:id="rId7"/>
    <p:sldId id="273" r:id="rId8"/>
    <p:sldId id="285" r:id="rId9"/>
    <p:sldId id="261" r:id="rId10"/>
    <p:sldId id="274" r:id="rId11"/>
    <p:sldId id="275" r:id="rId12"/>
    <p:sldId id="279" r:id="rId13"/>
    <p:sldId id="276" r:id="rId14"/>
    <p:sldId id="286" r:id="rId15"/>
    <p:sldId id="264" r:id="rId16"/>
    <p:sldId id="280" r:id="rId17"/>
    <p:sldId id="287" r:id="rId18"/>
    <p:sldId id="288" r:id="rId19"/>
    <p:sldId id="266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24EA3-A6D8-4566-A1C0-01DC27D0355B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B1572-346A-4A70-B310-7CF3B6D7CF4A}">
      <dgm:prSet phldrT="[Text]" custT="1"/>
      <dgm:spPr/>
      <dgm:t>
        <a:bodyPr/>
        <a:lstStyle/>
        <a:p>
          <a:pPr algn="l"/>
          <a:r>
            <a:rPr lang="vi-VN" sz="2000" dirty="0"/>
            <a:t>Plaining 2</a:t>
          </a:r>
        </a:p>
        <a:p>
          <a:pPr algn="l"/>
          <a:r>
            <a:rPr lang="vi-VN" sz="2000" dirty="0"/>
            <a:t>How</a:t>
          </a:r>
          <a:endParaRPr lang="en-US" sz="2000" dirty="0"/>
        </a:p>
      </dgm:t>
    </dgm:pt>
    <dgm:pt modelId="{D03EAA96-6D47-4A1C-8333-642631228050}" type="parTrans" cxnId="{9057FCBC-A2D0-4BCC-AC46-5891588B8C4B}">
      <dgm:prSet/>
      <dgm:spPr/>
      <dgm:t>
        <a:bodyPr/>
        <a:lstStyle/>
        <a:p>
          <a:endParaRPr lang="en-US"/>
        </a:p>
      </dgm:t>
    </dgm:pt>
    <dgm:pt modelId="{18929E8E-5F37-4E86-AFDD-257B0C746DC5}" type="sibTrans" cxnId="{9057FCBC-A2D0-4BCC-AC46-5891588B8C4B}">
      <dgm:prSet/>
      <dgm:spPr/>
      <dgm:t>
        <a:bodyPr/>
        <a:lstStyle/>
        <a:p>
          <a:endParaRPr lang="en-US"/>
        </a:p>
      </dgm:t>
    </dgm:pt>
    <dgm:pt modelId="{18C3FC25-2A80-4B41-A012-8CE21A30548D}">
      <dgm:prSet phldrT="[Text]" custT="1"/>
      <dgm:spPr/>
      <dgm:t>
        <a:bodyPr/>
        <a:lstStyle/>
        <a:p>
          <a:pPr algn="r"/>
          <a:r>
            <a:rPr lang="vi-VN" sz="2000" dirty="0"/>
            <a:t>SPRINT</a:t>
          </a:r>
          <a:endParaRPr lang="en-US" sz="2000" dirty="0"/>
        </a:p>
      </dgm:t>
    </dgm:pt>
    <dgm:pt modelId="{5B8AD56F-EE29-468F-942B-7EA2EDC00442}" type="parTrans" cxnId="{FF3A1D0F-5F5F-48C2-BCDC-3C6A2CC1C1BF}">
      <dgm:prSet/>
      <dgm:spPr/>
      <dgm:t>
        <a:bodyPr/>
        <a:lstStyle/>
        <a:p>
          <a:endParaRPr lang="en-US"/>
        </a:p>
      </dgm:t>
    </dgm:pt>
    <dgm:pt modelId="{D684C9E5-212A-4F9E-AA47-B62FA2B0154E}" type="sibTrans" cxnId="{FF3A1D0F-5F5F-48C2-BCDC-3C6A2CC1C1BF}">
      <dgm:prSet/>
      <dgm:spPr/>
      <dgm:t>
        <a:bodyPr/>
        <a:lstStyle/>
        <a:p>
          <a:endParaRPr lang="en-US"/>
        </a:p>
      </dgm:t>
    </dgm:pt>
    <dgm:pt modelId="{7319F4CA-1BBE-46E6-8621-2437173DACC2}">
      <dgm:prSet phldrT="[Text]" custT="1"/>
      <dgm:spPr/>
      <dgm:t>
        <a:bodyPr/>
        <a:lstStyle/>
        <a:p>
          <a:r>
            <a:rPr lang="vi-VN" sz="2000" dirty="0"/>
            <a:t>Release</a:t>
          </a:r>
          <a:endParaRPr lang="en-US" sz="2000" dirty="0"/>
        </a:p>
      </dgm:t>
    </dgm:pt>
    <dgm:pt modelId="{7820CA30-D79B-454D-8B0A-83A62A5DF545}" type="parTrans" cxnId="{201685B4-4BD8-4FDC-8F10-AB6A2CDFADCC}">
      <dgm:prSet/>
      <dgm:spPr/>
      <dgm:t>
        <a:bodyPr/>
        <a:lstStyle/>
        <a:p>
          <a:endParaRPr lang="en-US"/>
        </a:p>
      </dgm:t>
    </dgm:pt>
    <dgm:pt modelId="{7990D67C-8550-41A4-B21C-C7BD4B99A539}" type="sibTrans" cxnId="{201685B4-4BD8-4FDC-8F10-AB6A2CDFADCC}">
      <dgm:prSet/>
      <dgm:spPr/>
      <dgm:t>
        <a:bodyPr/>
        <a:lstStyle/>
        <a:p>
          <a:endParaRPr lang="en-US"/>
        </a:p>
      </dgm:t>
    </dgm:pt>
    <dgm:pt modelId="{685754E3-041A-422F-8D7B-928B662B72D2}">
      <dgm:prSet phldrT="[Text]" custT="1"/>
      <dgm:spPr/>
      <dgm:t>
        <a:bodyPr/>
        <a:lstStyle/>
        <a:p>
          <a:pPr algn="r"/>
          <a:endParaRPr lang="en-US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8DF060-7B18-43A0-9B64-648408AB3AED}" type="sibTrans" cxnId="{3A8E962C-48D8-4242-89DA-40D7B93C3E0C}">
      <dgm:prSet/>
      <dgm:spPr/>
      <dgm:t>
        <a:bodyPr/>
        <a:lstStyle/>
        <a:p>
          <a:endParaRPr lang="en-US"/>
        </a:p>
      </dgm:t>
    </dgm:pt>
    <dgm:pt modelId="{ED80E9CC-BC7C-4708-9994-0B6E2D14164E}" type="parTrans" cxnId="{3A8E962C-48D8-4242-89DA-40D7B93C3E0C}">
      <dgm:prSet/>
      <dgm:spPr/>
      <dgm:t>
        <a:bodyPr/>
        <a:lstStyle/>
        <a:p>
          <a:endParaRPr lang="en-US"/>
        </a:p>
      </dgm:t>
    </dgm:pt>
    <dgm:pt modelId="{20689964-176D-404A-BDA3-AAB42174F043}">
      <dgm:prSet phldrT="[Text]" custT="1"/>
      <dgm:spPr/>
      <dgm:t>
        <a:bodyPr/>
        <a:lstStyle/>
        <a:p>
          <a:pPr marL="0" algn="r">
            <a:spcAft>
              <a:spcPts val="0"/>
            </a:spcAft>
          </a:pPr>
          <a:endParaRPr lang="en-US" sz="1000"/>
        </a:p>
      </dgm:t>
    </dgm:pt>
    <dgm:pt modelId="{18A41170-F1D4-4EB3-9872-D5F9D351AAAA}" type="sibTrans" cxnId="{5DDC2C4F-6B6C-45BC-85FE-54006E8326DD}">
      <dgm:prSet/>
      <dgm:spPr/>
      <dgm:t>
        <a:bodyPr/>
        <a:lstStyle/>
        <a:p>
          <a:endParaRPr lang="en-US"/>
        </a:p>
      </dgm:t>
    </dgm:pt>
    <dgm:pt modelId="{5B017B9B-E1A2-4B4C-9F2D-F35B8F67CF1A}" type="parTrans" cxnId="{5DDC2C4F-6B6C-45BC-85FE-54006E8326DD}">
      <dgm:prSet/>
      <dgm:spPr/>
      <dgm:t>
        <a:bodyPr/>
        <a:lstStyle/>
        <a:p>
          <a:endParaRPr lang="en-US"/>
        </a:p>
      </dgm:t>
    </dgm:pt>
    <dgm:pt modelId="{12D2FE6A-2AA3-4EE7-881E-1D63F2EBB56D}">
      <dgm:prSet phldrT="[Text]" custT="1"/>
      <dgm:spPr/>
      <dgm:t>
        <a:bodyPr/>
        <a:lstStyle/>
        <a:p>
          <a:pPr algn="l"/>
          <a:r>
            <a:rPr lang="vi-VN" sz="2000" dirty="0"/>
            <a:t>Plaining 1</a:t>
          </a:r>
        </a:p>
        <a:p>
          <a:pPr algn="l"/>
          <a:r>
            <a:rPr lang="vi-VN" sz="2000" dirty="0"/>
            <a:t>What</a:t>
          </a:r>
          <a:endParaRPr lang="en-US" sz="2000" dirty="0"/>
        </a:p>
      </dgm:t>
    </dgm:pt>
    <dgm:pt modelId="{299E2887-AEAC-4060-8831-67B19E971EF7}" type="sibTrans" cxnId="{C46CE5B0-28A8-481A-9C98-D5082932B65F}">
      <dgm:prSet/>
      <dgm:spPr/>
      <dgm:t>
        <a:bodyPr/>
        <a:lstStyle/>
        <a:p>
          <a:endParaRPr lang="en-US"/>
        </a:p>
      </dgm:t>
    </dgm:pt>
    <dgm:pt modelId="{91048360-A13F-460E-9624-DA674B1120A6}" type="parTrans" cxnId="{C46CE5B0-28A8-481A-9C98-D5082932B65F}">
      <dgm:prSet/>
      <dgm:spPr/>
      <dgm:t>
        <a:bodyPr/>
        <a:lstStyle/>
        <a:p>
          <a:endParaRPr lang="en-US"/>
        </a:p>
      </dgm:t>
    </dgm:pt>
    <dgm:pt modelId="{062939D8-1A79-4B42-9996-E2A80A5A9482}">
      <dgm:prSet phldrT="[Text]" custT="1"/>
      <dgm:spPr/>
      <dgm:t>
        <a:bodyPr/>
        <a:lstStyle/>
        <a:p>
          <a:pPr marL="57150" algn="l">
            <a:spcAft>
              <a:spcPct val="15000"/>
            </a:spcAft>
          </a:pPr>
          <a:endParaRPr lang="en-US" sz="1100"/>
        </a:p>
      </dgm:t>
    </dgm:pt>
    <dgm:pt modelId="{69253F3C-CB38-40A7-8FA6-CD7BFF442B25}" type="parTrans" cxnId="{49DC494F-B42D-41DF-B58A-3C2BB0749DD2}">
      <dgm:prSet/>
      <dgm:spPr/>
      <dgm:t>
        <a:bodyPr/>
        <a:lstStyle/>
        <a:p>
          <a:endParaRPr lang="en-US"/>
        </a:p>
      </dgm:t>
    </dgm:pt>
    <dgm:pt modelId="{C906D073-BC2C-4FE3-B3B3-76B5158D203E}" type="sibTrans" cxnId="{49DC494F-B42D-41DF-B58A-3C2BB0749DD2}">
      <dgm:prSet/>
      <dgm:spPr/>
      <dgm:t>
        <a:bodyPr/>
        <a:lstStyle/>
        <a:p>
          <a:endParaRPr lang="en-US"/>
        </a:p>
      </dgm:t>
    </dgm:pt>
    <dgm:pt modelId="{E326CE14-12F7-4D84-8B4E-5D6A8113F440}" type="pres">
      <dgm:prSet presAssocID="{93F24EA3-A6D8-4566-A1C0-01DC27D0355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DA671B1-4ECB-4CFD-9EB5-FDBF33319B0E}" type="pres">
      <dgm:prSet presAssocID="{EB2B1572-346A-4A70-B310-7CF3B6D7CF4A}" presName="Accent1" presStyleCnt="0"/>
      <dgm:spPr/>
    </dgm:pt>
    <dgm:pt modelId="{D703B138-B9FC-4C9C-BF0B-98F93365341D}" type="pres">
      <dgm:prSet presAssocID="{EB2B1572-346A-4A70-B310-7CF3B6D7CF4A}" presName="Accent" presStyleLbl="node1" presStyleIdx="0" presStyleCnt="4"/>
      <dgm:spPr/>
    </dgm:pt>
    <dgm:pt modelId="{40D2ADEF-9BE6-4040-8D16-FC3CCF42040E}" type="pres">
      <dgm:prSet presAssocID="{EB2B1572-346A-4A70-B310-7CF3B6D7CF4A}" presName="Parent1" presStyleLbl="revTx" presStyleIdx="0" presStyleCnt="6" custLinFactY="100000" custLinFactNeighborX="-45675" custLinFactNeighborY="1031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FBE32-21BB-482A-B489-E5EFD26BCA59}" type="pres">
      <dgm:prSet presAssocID="{18C3FC25-2A80-4B41-A012-8CE21A30548D}" presName="Accent2" presStyleCnt="0"/>
      <dgm:spPr/>
    </dgm:pt>
    <dgm:pt modelId="{B5CA092C-119E-467E-A486-F0AAFEA857D7}" type="pres">
      <dgm:prSet presAssocID="{18C3FC25-2A80-4B41-A012-8CE21A30548D}" presName="Accent" presStyleLbl="node1" presStyleIdx="1" presStyleCnt="4"/>
      <dgm:spPr/>
    </dgm:pt>
    <dgm:pt modelId="{554A1D13-96D2-40FB-9320-AB98F81F111B}" type="pres">
      <dgm:prSet presAssocID="{18C3FC25-2A80-4B41-A012-8CE21A30548D}" presName="Parent2" presStyleLbl="revTx" presStyleIdx="1" presStyleCnt="6" custLinFactY="94756" custLinFactNeighborX="26903" custLinFactNeighborY="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5E45E-9571-4DF9-B7C9-9B39602757F4}" type="pres">
      <dgm:prSet presAssocID="{7319F4CA-1BBE-46E6-8621-2437173DACC2}" presName="Accent3" presStyleCnt="0"/>
      <dgm:spPr/>
    </dgm:pt>
    <dgm:pt modelId="{23B521C0-019A-4C21-AFE4-9218F59C8C75}" type="pres">
      <dgm:prSet presAssocID="{7319F4CA-1BBE-46E6-8621-2437173DACC2}" presName="Accent" presStyleLbl="node1" presStyleIdx="2" presStyleCnt="4"/>
      <dgm:spPr/>
    </dgm:pt>
    <dgm:pt modelId="{39389056-CB2B-49F6-A5CC-CA3635F15F63}" type="pres">
      <dgm:prSet presAssocID="{7319F4CA-1BBE-46E6-8621-2437173DACC2}" presName="Child3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F7BF4-CE92-4FDD-85A7-E365B5211241}" type="pres">
      <dgm:prSet presAssocID="{7319F4CA-1BBE-46E6-8621-2437173DACC2}" presName="Parent3" presStyleLbl="revTx" presStyleIdx="3" presStyleCnt="6" custLinFactY="100000" custLinFactNeighborX="-49124" custLinFactNeighborY="10764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2C-6AF5-43A7-8471-C7280A1A5E0D}" type="pres">
      <dgm:prSet presAssocID="{12D2FE6A-2AA3-4EE7-881E-1D63F2EBB56D}" presName="Accent4" presStyleCnt="0"/>
      <dgm:spPr/>
    </dgm:pt>
    <dgm:pt modelId="{EE075228-2F5C-46AA-A27F-F7B305BF5A5E}" type="pres">
      <dgm:prSet presAssocID="{12D2FE6A-2AA3-4EE7-881E-1D63F2EBB56D}" presName="Accent" presStyleLbl="node1" presStyleIdx="3" presStyleCnt="4"/>
      <dgm:spPr/>
    </dgm:pt>
    <dgm:pt modelId="{1FE30881-1A37-4B64-9CE6-C770FA93FD3D}" type="pres">
      <dgm:prSet presAssocID="{12D2FE6A-2AA3-4EE7-881E-1D63F2EBB56D}" presName="Child4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E782E-C585-4CF2-974E-8C98D55B8D10}" type="pres">
      <dgm:prSet presAssocID="{12D2FE6A-2AA3-4EE7-881E-1D63F2EBB56D}" presName="Parent4" presStyleLbl="revTx" presStyleIdx="5" presStyleCnt="6" custLinFactY="-300000" custLinFactNeighborX="52847" custLinFactNeighborY="-3355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7FCBC-A2D0-4BCC-AC46-5891588B8C4B}" srcId="{93F24EA3-A6D8-4566-A1C0-01DC27D0355B}" destId="{EB2B1572-346A-4A70-B310-7CF3B6D7CF4A}" srcOrd="0" destOrd="0" parTransId="{D03EAA96-6D47-4A1C-8333-642631228050}" sibTransId="{18929E8E-5F37-4E86-AFDD-257B0C746DC5}"/>
    <dgm:cxn modelId="{5DDC2C4F-6B6C-45BC-85FE-54006E8326DD}" srcId="{7319F4CA-1BBE-46E6-8621-2437173DACC2}" destId="{20689964-176D-404A-BDA3-AAB42174F043}" srcOrd="0" destOrd="0" parTransId="{5B017B9B-E1A2-4B4C-9F2D-F35B8F67CF1A}" sibTransId="{18A41170-F1D4-4EB3-9872-D5F9D351AAAA}"/>
    <dgm:cxn modelId="{6D744812-AC96-4C18-9925-1CC0E49222F0}" type="presOf" srcId="{18C3FC25-2A80-4B41-A012-8CE21A30548D}" destId="{554A1D13-96D2-40FB-9320-AB98F81F111B}" srcOrd="0" destOrd="0" presId="urn:microsoft.com/office/officeart/2009/layout/CircleArrowProcess"/>
    <dgm:cxn modelId="{6B9A9C3A-3BE6-45C4-B434-1EA309BD5730}" type="presOf" srcId="{EB2B1572-346A-4A70-B310-7CF3B6D7CF4A}" destId="{40D2ADEF-9BE6-4040-8D16-FC3CCF42040E}" srcOrd="0" destOrd="0" presId="urn:microsoft.com/office/officeart/2009/layout/CircleArrowProcess"/>
    <dgm:cxn modelId="{49DC494F-B42D-41DF-B58A-3C2BB0749DD2}" srcId="{7319F4CA-1BBE-46E6-8621-2437173DACC2}" destId="{062939D8-1A79-4B42-9996-E2A80A5A9482}" srcOrd="1" destOrd="0" parTransId="{69253F3C-CB38-40A7-8FA6-CD7BFF442B25}" sibTransId="{C906D073-BC2C-4FE3-B3B3-76B5158D203E}"/>
    <dgm:cxn modelId="{55CF0CA4-1296-4B49-B277-144FA06824D2}" type="presOf" srcId="{062939D8-1A79-4B42-9996-E2A80A5A9482}" destId="{39389056-CB2B-49F6-A5CC-CA3635F15F63}" srcOrd="0" destOrd="1" presId="urn:microsoft.com/office/officeart/2009/layout/CircleArrowProcess"/>
    <dgm:cxn modelId="{201685B4-4BD8-4FDC-8F10-AB6A2CDFADCC}" srcId="{93F24EA3-A6D8-4566-A1C0-01DC27D0355B}" destId="{7319F4CA-1BBE-46E6-8621-2437173DACC2}" srcOrd="2" destOrd="0" parTransId="{7820CA30-D79B-454D-8B0A-83A62A5DF545}" sibTransId="{7990D67C-8550-41A4-B21C-C7BD4B99A539}"/>
    <dgm:cxn modelId="{3DF0AFBA-DCA3-4EB5-85AE-F0E137C29559}" type="presOf" srcId="{685754E3-041A-422F-8D7B-928B662B72D2}" destId="{1FE30881-1A37-4B64-9CE6-C770FA93FD3D}" srcOrd="0" destOrd="0" presId="urn:microsoft.com/office/officeart/2009/layout/CircleArrowProcess"/>
    <dgm:cxn modelId="{FF3A1D0F-5F5F-48C2-BCDC-3C6A2CC1C1BF}" srcId="{93F24EA3-A6D8-4566-A1C0-01DC27D0355B}" destId="{18C3FC25-2A80-4B41-A012-8CE21A30548D}" srcOrd="1" destOrd="0" parTransId="{5B8AD56F-EE29-468F-942B-7EA2EDC00442}" sibTransId="{D684C9E5-212A-4F9E-AA47-B62FA2B0154E}"/>
    <dgm:cxn modelId="{C46CE5B0-28A8-481A-9C98-D5082932B65F}" srcId="{93F24EA3-A6D8-4566-A1C0-01DC27D0355B}" destId="{12D2FE6A-2AA3-4EE7-881E-1D63F2EBB56D}" srcOrd="3" destOrd="0" parTransId="{91048360-A13F-460E-9624-DA674B1120A6}" sibTransId="{299E2887-AEAC-4060-8831-67B19E971EF7}"/>
    <dgm:cxn modelId="{3A8E962C-48D8-4242-89DA-40D7B93C3E0C}" srcId="{12D2FE6A-2AA3-4EE7-881E-1D63F2EBB56D}" destId="{685754E3-041A-422F-8D7B-928B662B72D2}" srcOrd="0" destOrd="0" parTransId="{ED80E9CC-BC7C-4708-9994-0B6E2D14164E}" sibTransId="{268DF060-7B18-43A0-9B64-648408AB3AED}"/>
    <dgm:cxn modelId="{16C426AA-1548-4FCF-8FBB-5DDCD209966A}" type="presOf" srcId="{20689964-176D-404A-BDA3-AAB42174F043}" destId="{39389056-CB2B-49F6-A5CC-CA3635F15F63}" srcOrd="0" destOrd="0" presId="urn:microsoft.com/office/officeart/2009/layout/CircleArrowProcess"/>
    <dgm:cxn modelId="{7827394D-BBFB-4D36-AF75-7ADE64594464}" type="presOf" srcId="{93F24EA3-A6D8-4566-A1C0-01DC27D0355B}" destId="{E326CE14-12F7-4D84-8B4E-5D6A8113F440}" srcOrd="0" destOrd="0" presId="urn:microsoft.com/office/officeart/2009/layout/CircleArrowProcess"/>
    <dgm:cxn modelId="{CC63CCA8-FFFD-4F5F-BC2B-E8A63726A643}" type="presOf" srcId="{7319F4CA-1BBE-46E6-8621-2437173DACC2}" destId="{993F7BF4-CE92-4FDD-85A7-E365B5211241}" srcOrd="0" destOrd="0" presId="urn:microsoft.com/office/officeart/2009/layout/CircleArrowProcess"/>
    <dgm:cxn modelId="{A5EEC509-0978-4374-9221-7B85F46E17C3}" type="presOf" srcId="{12D2FE6A-2AA3-4EE7-881E-1D63F2EBB56D}" destId="{405E782E-C585-4CF2-974E-8C98D55B8D10}" srcOrd="0" destOrd="0" presId="urn:microsoft.com/office/officeart/2009/layout/CircleArrowProcess"/>
    <dgm:cxn modelId="{885834AB-9555-4A3F-8ED2-455B7B5C6A99}" type="presParOf" srcId="{E326CE14-12F7-4D84-8B4E-5D6A8113F440}" destId="{6DA671B1-4ECB-4CFD-9EB5-FDBF33319B0E}" srcOrd="0" destOrd="0" presId="urn:microsoft.com/office/officeart/2009/layout/CircleArrowProcess"/>
    <dgm:cxn modelId="{D11BE2B2-390C-4992-9C68-C7220ACCFC53}" type="presParOf" srcId="{6DA671B1-4ECB-4CFD-9EB5-FDBF33319B0E}" destId="{D703B138-B9FC-4C9C-BF0B-98F93365341D}" srcOrd="0" destOrd="0" presId="urn:microsoft.com/office/officeart/2009/layout/CircleArrowProcess"/>
    <dgm:cxn modelId="{9E98DBE1-220D-4D3C-B612-5672BA600EAA}" type="presParOf" srcId="{E326CE14-12F7-4D84-8B4E-5D6A8113F440}" destId="{40D2ADEF-9BE6-4040-8D16-FC3CCF42040E}" srcOrd="1" destOrd="0" presId="urn:microsoft.com/office/officeart/2009/layout/CircleArrowProcess"/>
    <dgm:cxn modelId="{CA06ABFE-DF52-4661-AB24-0CF39DBB0484}" type="presParOf" srcId="{E326CE14-12F7-4D84-8B4E-5D6A8113F440}" destId="{B81FBE32-21BB-482A-B489-E5EFD26BCA59}" srcOrd="2" destOrd="0" presId="urn:microsoft.com/office/officeart/2009/layout/CircleArrowProcess"/>
    <dgm:cxn modelId="{BE8D8CC8-2CD8-4331-BE14-350B48E17886}" type="presParOf" srcId="{B81FBE32-21BB-482A-B489-E5EFD26BCA59}" destId="{B5CA092C-119E-467E-A486-F0AAFEA857D7}" srcOrd="0" destOrd="0" presId="urn:microsoft.com/office/officeart/2009/layout/CircleArrowProcess"/>
    <dgm:cxn modelId="{06E029D5-E9E6-4A30-A706-C287AE4A8744}" type="presParOf" srcId="{E326CE14-12F7-4D84-8B4E-5D6A8113F440}" destId="{554A1D13-96D2-40FB-9320-AB98F81F111B}" srcOrd="3" destOrd="0" presId="urn:microsoft.com/office/officeart/2009/layout/CircleArrowProcess"/>
    <dgm:cxn modelId="{9C941B0A-DBEC-4150-A998-C912D724F0C4}" type="presParOf" srcId="{E326CE14-12F7-4D84-8B4E-5D6A8113F440}" destId="{B955E45E-9571-4DF9-B7C9-9B39602757F4}" srcOrd="4" destOrd="0" presId="urn:microsoft.com/office/officeart/2009/layout/CircleArrowProcess"/>
    <dgm:cxn modelId="{28D139E8-B712-4506-9659-1E8942B77CF7}" type="presParOf" srcId="{B955E45E-9571-4DF9-B7C9-9B39602757F4}" destId="{23B521C0-019A-4C21-AFE4-9218F59C8C75}" srcOrd="0" destOrd="0" presId="urn:microsoft.com/office/officeart/2009/layout/CircleArrowProcess"/>
    <dgm:cxn modelId="{31941931-2154-4539-92BE-6AF7C43286D2}" type="presParOf" srcId="{E326CE14-12F7-4D84-8B4E-5D6A8113F440}" destId="{39389056-CB2B-49F6-A5CC-CA3635F15F63}" srcOrd="5" destOrd="0" presId="urn:microsoft.com/office/officeart/2009/layout/CircleArrowProcess"/>
    <dgm:cxn modelId="{BB7566E7-AC34-4BB8-8840-D7260DB34E13}" type="presParOf" srcId="{E326CE14-12F7-4D84-8B4E-5D6A8113F440}" destId="{993F7BF4-CE92-4FDD-85A7-E365B5211241}" srcOrd="6" destOrd="0" presId="urn:microsoft.com/office/officeart/2009/layout/CircleArrowProcess"/>
    <dgm:cxn modelId="{D42E05DA-6C74-40DA-A2BB-853FD970BDA7}" type="presParOf" srcId="{E326CE14-12F7-4D84-8B4E-5D6A8113F440}" destId="{D8FDDC2C-6AF5-43A7-8471-C7280A1A5E0D}" srcOrd="7" destOrd="0" presId="urn:microsoft.com/office/officeart/2009/layout/CircleArrowProcess"/>
    <dgm:cxn modelId="{838CD227-FD7A-4D16-AF79-C11CA998EE66}" type="presParOf" srcId="{D8FDDC2C-6AF5-43A7-8471-C7280A1A5E0D}" destId="{EE075228-2F5C-46AA-A27F-F7B305BF5A5E}" srcOrd="0" destOrd="0" presId="urn:microsoft.com/office/officeart/2009/layout/CircleArrowProcess"/>
    <dgm:cxn modelId="{C07C6785-22F3-4DB0-87C8-AB4374501CE7}" type="presParOf" srcId="{E326CE14-12F7-4D84-8B4E-5D6A8113F440}" destId="{1FE30881-1A37-4B64-9CE6-C770FA93FD3D}" srcOrd="8" destOrd="0" presId="urn:microsoft.com/office/officeart/2009/layout/CircleArrowProcess"/>
    <dgm:cxn modelId="{6FFAB762-22A9-438B-A9AB-C8CDD8077BD2}" type="presParOf" srcId="{E326CE14-12F7-4D84-8B4E-5D6A8113F440}" destId="{405E782E-C585-4CF2-974E-8C98D55B8D1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3B138-B9FC-4C9C-BF0B-98F93365341D}">
      <dsp:nvSpPr>
        <dsp:cNvPr id="0" name=""/>
        <dsp:cNvSpPr/>
      </dsp:nvSpPr>
      <dsp:spPr>
        <a:xfrm>
          <a:off x="2934516" y="0"/>
          <a:ext cx="2318321" cy="231855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2ADEF-9BE6-4040-8D16-FC3CCF42040E}">
      <dsp:nvSpPr>
        <dsp:cNvPr id="0" name=""/>
        <dsp:cNvSpPr/>
      </dsp:nvSpPr>
      <dsp:spPr>
        <a:xfrm>
          <a:off x="2855442" y="2153030"/>
          <a:ext cx="1293754" cy="64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/>
            <a:t>Plaining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/>
            <a:t>How</a:t>
          </a:r>
          <a:endParaRPr lang="en-US" sz="2000" kern="1200" dirty="0"/>
        </a:p>
      </dsp:txBody>
      <dsp:txXfrm>
        <a:off x="2855442" y="2153030"/>
        <a:ext cx="1293754" cy="646810"/>
      </dsp:txXfrm>
    </dsp:sp>
    <dsp:sp modelId="{B5CA092C-119E-467E-A486-F0AAFEA857D7}">
      <dsp:nvSpPr>
        <dsp:cNvPr id="0" name=""/>
        <dsp:cNvSpPr/>
      </dsp:nvSpPr>
      <dsp:spPr>
        <a:xfrm>
          <a:off x="2290465" y="1332355"/>
          <a:ext cx="2318321" cy="231855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A1D13-96D2-40FB-9320-AB98F81F111B}">
      <dsp:nvSpPr>
        <dsp:cNvPr id="0" name=""/>
        <dsp:cNvSpPr/>
      </dsp:nvSpPr>
      <dsp:spPr>
        <a:xfrm>
          <a:off x="3147763" y="3433772"/>
          <a:ext cx="1293754" cy="64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/>
            <a:t>SPRINT</a:t>
          </a:r>
          <a:endParaRPr lang="en-US" sz="2000" kern="1200" dirty="0"/>
        </a:p>
      </dsp:txBody>
      <dsp:txXfrm>
        <a:off x="3147763" y="3433772"/>
        <a:ext cx="1293754" cy="646810"/>
      </dsp:txXfrm>
    </dsp:sp>
    <dsp:sp modelId="{23B521C0-019A-4C21-AFE4-9218F59C8C75}">
      <dsp:nvSpPr>
        <dsp:cNvPr id="0" name=""/>
        <dsp:cNvSpPr/>
      </dsp:nvSpPr>
      <dsp:spPr>
        <a:xfrm>
          <a:off x="2934516" y="2669630"/>
          <a:ext cx="2318321" cy="231855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89056-CB2B-49F6-A5CC-CA3635F15F63}">
      <dsp:nvSpPr>
        <dsp:cNvPr id="0" name=""/>
        <dsp:cNvSpPr/>
      </dsp:nvSpPr>
      <dsp:spPr>
        <a:xfrm>
          <a:off x="5249358" y="3357635"/>
          <a:ext cx="1389862" cy="92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1" indent="-57150" algn="r" defTabSz="4445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en-US" sz="10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</dsp:txBody>
      <dsp:txXfrm>
        <a:off x="5249358" y="3357635"/>
        <a:ext cx="1389862" cy="922258"/>
      </dsp:txXfrm>
    </dsp:sp>
    <dsp:sp modelId="{993F7BF4-CE92-4FDD-85A7-E365B5211241}">
      <dsp:nvSpPr>
        <dsp:cNvPr id="0" name=""/>
        <dsp:cNvSpPr/>
      </dsp:nvSpPr>
      <dsp:spPr>
        <a:xfrm>
          <a:off x="2810820" y="4851968"/>
          <a:ext cx="1293754" cy="64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/>
            <a:t>Release</a:t>
          </a:r>
          <a:endParaRPr lang="en-US" sz="2000" kern="1200" dirty="0"/>
        </a:p>
      </dsp:txBody>
      <dsp:txXfrm>
        <a:off x="2810820" y="4851968"/>
        <a:ext cx="1293754" cy="646810"/>
      </dsp:txXfrm>
    </dsp:sp>
    <dsp:sp modelId="{EE075228-2F5C-46AA-A27F-F7B305BF5A5E}">
      <dsp:nvSpPr>
        <dsp:cNvPr id="0" name=""/>
        <dsp:cNvSpPr/>
      </dsp:nvSpPr>
      <dsp:spPr>
        <a:xfrm>
          <a:off x="2455718" y="4155696"/>
          <a:ext cx="1991730" cy="199269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30881-1A37-4B64-9CE6-C770FA93FD3D}">
      <dsp:nvSpPr>
        <dsp:cNvPr id="0" name=""/>
        <dsp:cNvSpPr/>
      </dsp:nvSpPr>
      <dsp:spPr>
        <a:xfrm>
          <a:off x="4616180" y="4692450"/>
          <a:ext cx="1389862" cy="92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16180" y="4692450"/>
        <a:ext cx="1389862" cy="922258"/>
      </dsp:txXfrm>
    </dsp:sp>
    <dsp:sp modelId="{405E782E-C585-4CF2-974E-8C98D55B8D10}">
      <dsp:nvSpPr>
        <dsp:cNvPr id="0" name=""/>
        <dsp:cNvSpPr/>
      </dsp:nvSpPr>
      <dsp:spPr>
        <a:xfrm>
          <a:off x="3483415" y="732709"/>
          <a:ext cx="1293754" cy="64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/>
            <a:t>Plaining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/>
            <a:t>What</a:t>
          </a:r>
          <a:endParaRPr lang="en-US" sz="2000" kern="1200" dirty="0"/>
        </a:p>
      </dsp:txBody>
      <dsp:txXfrm>
        <a:off x="3483415" y="732709"/>
        <a:ext cx="1293754" cy="646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EB64-35AE-4293-AF4C-38F790147BED}" type="datetimeFigureOut">
              <a:rPr lang="en-US"/>
              <a:t>3/25/2018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91BE-477F-4938-A1CE-A0BB2F14A4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38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E60B-075F-4DD5-8053-C8426E2D0DAD}" type="datetimeFigureOut">
              <a:rPr lang="en-US"/>
              <a:t>3/25/2018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799C3-014C-4660-8E6C-35FB9C38CE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3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F5D4-5209-4E88-B809-530D6B3582CA}" type="datetime1">
              <a:rPr lang="en-US" smtClean="0"/>
              <a:t>3/25/2018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3CCF-B3C4-4225-BA1D-F7507B8FAD29}" type="datetime1">
              <a:rPr lang="en-US" smtClean="0"/>
              <a:t>3/25/2018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0C32-049A-4EB9-9D35-EB10254B41D0}" type="datetime1">
              <a:rPr lang="en-US" smtClean="0"/>
              <a:t>3/25/2018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5E5A-06D0-4C76-BE39-57F79F0F7A90}" type="datetime1">
              <a:rPr lang="en-US" smtClean="0"/>
              <a:t>3/25/2018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42D3-C042-4E7F-B85A-6F4F9904CCA3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755-B719-4750-B0F2-7FE3EFCCA7EE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AB0A-942F-484E-A084-63CB20C10A91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E4C8-8B31-4397-8CDC-A61687BFC778}" type="datetime1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5E1-763B-448E-BE84-6748E80047A5}" type="datetime1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6B5C-1AC7-4B52-BEE2-54348B4E9C3F}" type="datetime1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26E0-40EA-4DE8-912C-ABECC1B5BE39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C98F-784D-47C4-A34E-6FEDA034D83F}" type="datetime1">
              <a:rPr lang="en-US" smtClean="0"/>
              <a:t>3/25/2018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5405-2FFD-4E2E-AB92-3F2AEA1D6B57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4123-DAA6-43C2-B2EE-A407D7333FC3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50B3-0AF8-48B7-84CB-787B13A00AE5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FDC0-5515-44A2-8A7F-A0DF3828D06F}" type="datetime1">
              <a:rPr lang="en-US" smtClean="0"/>
              <a:t>3/25/2018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7F36-1E4F-4F6E-865E-851F2FAC5A95}" type="datetime1">
              <a:rPr lang="en-US" smtClean="0"/>
              <a:t>3/25/2018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0699-A655-4290-9BAE-F4513F93D09D}" type="datetime1">
              <a:rPr lang="en-US" smtClean="0"/>
              <a:t>3/25/2018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4B09-3E21-497F-B516-6716ADDF884E}" type="datetime1">
              <a:rPr lang="en-US" smtClean="0"/>
              <a:t>3/25/2018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5E0A-7B22-4330-AE1C-C6D01B4C2FAF}" type="datetime1">
              <a:rPr lang="en-US" smtClean="0"/>
              <a:t>3/25/2018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B08E-EF86-4733-98F8-20BC4CED930E}" type="datetime1">
              <a:rPr lang="en-US" smtClean="0"/>
              <a:t>3/25/2018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1526-01A1-44F5-9DD3-3207ED6F1B95}" type="datetime1">
              <a:rPr lang="en-US" smtClean="0"/>
              <a:t>3/25/2018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CF182BD-86AA-4E50-9D93-9D2DA9EB129E}" type="datetime1">
              <a:rPr lang="en-US" smtClean="0"/>
              <a:t>3/25/2018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1B52828-EC94-4E05-AD44-1ACD9815B1EA}" type="datetime1">
              <a:rPr lang="en-US" smtClean="0"/>
              <a:t>3/25/2018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Product ow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354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4745" y="4959205"/>
            <a:ext cx="3500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Hồ</a:t>
            </a:r>
            <a:r>
              <a:rPr lang="en-US" b="1" dirty="0" smtClean="0"/>
              <a:t> Mai Kim Chi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Lương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Thịnh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Nguyễn</a:t>
            </a:r>
            <a:r>
              <a:rPr lang="en-US" b="1" dirty="0" smtClean="0"/>
              <a:t> Minh </a:t>
            </a:r>
            <a:r>
              <a:rPr lang="en-US" b="1" dirty="0" err="1" smtClean="0"/>
              <a:t>Trí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Huy</a:t>
            </a:r>
            <a:r>
              <a:rPr lang="en-US" b="1" dirty="0" smtClean="0"/>
              <a:t> Nam</a:t>
            </a:r>
            <a:endParaRPr lang="vi-VN" b="1" dirty="0"/>
          </a:p>
        </p:txBody>
      </p:sp>
      <p:sp>
        <p:nvSpPr>
          <p:cNvPr id="5" name="Rectangle 4"/>
          <p:cNvSpPr/>
          <p:nvPr/>
        </p:nvSpPr>
        <p:spPr>
          <a:xfrm>
            <a:off x="2275394" y="3468115"/>
            <a:ext cx="7968343" cy="10926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PRODUCT OWNER</a:t>
            </a:r>
            <a:endParaRPr lang="en-US" sz="65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02344" y="3814386"/>
            <a:ext cx="2112897" cy="1375651"/>
            <a:chOff x="1884586" y="3686896"/>
            <a:chExt cx="2112897" cy="1375651"/>
          </a:xfrm>
        </p:grpSpPr>
        <p:sp>
          <p:nvSpPr>
            <p:cNvPr id="7" name="Rectangle 6"/>
            <p:cNvSpPr/>
            <p:nvPr/>
          </p:nvSpPr>
          <p:spPr>
            <a:xfrm>
              <a:off x="2494704" y="3686896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884586" y="3976054"/>
              <a:ext cx="1502779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 smtClean="0">
                  <a:latin typeface="Century Gothic"/>
                  <a:ea typeface="+mn-ea"/>
                  <a:cs typeface="+mn-cs"/>
                </a:rPr>
                <a:t>Product Owner Illustration</a:t>
              </a:r>
              <a:endParaRPr lang="en-US" sz="2400" kern="1200" dirty="0"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213428" y="5790201"/>
            <a:ext cx="350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Giáo viên : Hồ Trần Nhật Thủy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Lớp : IS208.I21</a:t>
            </a:r>
            <a:endParaRPr lang="vi-VN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5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505" y="366999"/>
            <a:ext cx="11346873" cy="1325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MAKE PRODUCT OWNER BECOME IMPORANT?</a:t>
            </a:r>
            <a:endParaRPr lang="vi-VN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6" descr="Káº¿t quáº£ hÃ¬nh áº£nh cho like bo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2436">
            <a:off x="4798333" y="4178117"/>
            <a:ext cx="3121076" cy="248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áº¿t quáº£ hÃ¬nh áº£nh cho (Definition of  D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21" y="1692561"/>
            <a:ext cx="3844946" cy="286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áº¿t quáº£ hÃ¬nh áº£nh cho release produc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473" y="1692561"/>
            <a:ext cx="3929652" cy="286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áº¿t quáº£ hÃ¬nh áº£nh cho product own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7" y="1339849"/>
            <a:ext cx="9115425" cy="526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505" y="366999"/>
            <a:ext cx="11346873" cy="1325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MAKE PRODUCT OWNER BECOME IMPORANT?</a:t>
            </a:r>
            <a:endParaRPr lang="vi-VN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ock Arc 12"/>
          <p:cNvSpPr/>
          <p:nvPr/>
        </p:nvSpPr>
        <p:spPr>
          <a:xfrm rot="10800000">
            <a:off x="5267917" y="1717878"/>
            <a:ext cx="4502593" cy="4693509"/>
          </a:xfrm>
          <a:prstGeom prst="blockArc">
            <a:avLst>
              <a:gd name="adj1" fmla="val 16509444"/>
              <a:gd name="adj2" fmla="val 5088054"/>
              <a:gd name="adj3" fmla="val 5240"/>
            </a:avLst>
          </a:prstGeom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82892" y="2734456"/>
            <a:ext cx="2233916" cy="2233716"/>
            <a:chOff x="4171663" y="1426373"/>
            <a:chExt cx="2233916" cy="2233716"/>
          </a:xfrm>
        </p:grpSpPr>
        <p:sp>
          <p:nvSpPr>
            <p:cNvPr id="11" name="Oval 10"/>
            <p:cNvSpPr/>
            <p:nvPr/>
          </p:nvSpPr>
          <p:spPr>
            <a:xfrm>
              <a:off x="4171663" y="1426373"/>
              <a:ext cx="2233916" cy="2233716"/>
            </a:xfrm>
            <a:prstGeom prst="ellipse">
              <a:avLst/>
            </a:prstGeom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4"/>
            <p:cNvSpPr/>
            <p:nvPr/>
          </p:nvSpPr>
          <p:spPr>
            <a:xfrm>
              <a:off x="4498812" y="1753493"/>
              <a:ext cx="1579618" cy="1579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Century Gothic"/>
                  <a:ea typeface="+mn-ea"/>
                  <a:cs typeface="+mn-cs"/>
                </a:rPr>
                <a:t>Product Owner</a:t>
              </a:r>
              <a:endParaRPr lang="en-US" sz="2800" kern="1200" dirty="0"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7" name="Oval 6" descr="Closeup of hand holding pencil and sketching" title="Sample Picture"/>
          <p:cNvSpPr/>
          <p:nvPr/>
        </p:nvSpPr>
        <p:spPr>
          <a:xfrm>
            <a:off x="5984077" y="1308083"/>
            <a:ext cx="1196975" cy="1196725"/>
          </a:xfrm>
          <a:prstGeom prst="ellipse">
            <a:avLst/>
          </a:prstGeom>
          <a:blipFill dpi="0" rotWithShape="1">
            <a:blip r:embed="rId2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val 7" descr="Closeup of hands holding magnifier and pen" title="Sample Picture"/>
          <p:cNvSpPr/>
          <p:nvPr/>
        </p:nvSpPr>
        <p:spPr>
          <a:xfrm>
            <a:off x="5099955" y="2422644"/>
            <a:ext cx="1196975" cy="1196725"/>
          </a:xfrm>
          <a:prstGeom prst="ellipse">
            <a:avLst/>
          </a:prstGeom>
          <a:blipFill dpi="0" rotWithShape="1">
            <a:blip r:embed="rId3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Oval 8" descr="Closeup of hand plugging cables into computer" title="Sample Picture"/>
          <p:cNvSpPr/>
          <p:nvPr/>
        </p:nvSpPr>
        <p:spPr>
          <a:xfrm>
            <a:off x="5104546" y="4061316"/>
            <a:ext cx="1196975" cy="1196725"/>
          </a:xfrm>
          <a:prstGeom prst="ellipse">
            <a:avLst/>
          </a:prstGeom>
          <a:blipFill dpi="0" rotWithShape="1">
            <a:blip r:embed="rId4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Oval 9" descr="Closeup of hand holding pen and pointing to data in column chart" title="Sample Picture"/>
          <p:cNvSpPr/>
          <p:nvPr/>
        </p:nvSpPr>
        <p:spPr>
          <a:xfrm>
            <a:off x="5984077" y="5214662"/>
            <a:ext cx="1196975" cy="1196725"/>
          </a:xfrm>
          <a:prstGeom prst="ellipse">
            <a:avLst/>
          </a:prstGeom>
          <a:blipFill dpi="0" rotWithShape="1">
            <a:blip r:embed="rId5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195663" y="1363198"/>
            <a:ext cx="1655681" cy="1086493"/>
            <a:chOff x="1884586" y="14358"/>
            <a:chExt cx="1655681" cy="1086493"/>
          </a:xfrm>
        </p:grpSpPr>
        <p:sp>
          <p:nvSpPr>
            <p:cNvPr id="24" name="Rectangle 23"/>
            <p:cNvSpPr/>
            <p:nvPr/>
          </p:nvSpPr>
          <p:spPr>
            <a:xfrm>
              <a:off x="2037488" y="14358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884586" y="14358"/>
              <a:ext cx="1655681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Who is Product Owner?</a:t>
              </a:r>
              <a:endParaRPr lang="en-US" sz="16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84960" y="3986155"/>
            <a:ext cx="1965882" cy="1086493"/>
            <a:chOff x="1133196" y="2684752"/>
            <a:chExt cx="1672386" cy="1086493"/>
          </a:xfrm>
        </p:grpSpPr>
        <p:sp>
          <p:nvSpPr>
            <p:cNvPr id="22" name="Rectangle 21"/>
            <p:cNvSpPr/>
            <p:nvPr/>
          </p:nvSpPr>
          <p:spPr>
            <a:xfrm>
              <a:off x="1302803" y="2684752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133196" y="2684752"/>
              <a:ext cx="1672386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endParaRPr lang="en-US" sz="1600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8741" y="2420894"/>
            <a:ext cx="2584859" cy="1086494"/>
            <a:chOff x="207664" y="1072054"/>
            <a:chExt cx="2584859" cy="1086494"/>
          </a:xfrm>
        </p:grpSpPr>
        <p:sp>
          <p:nvSpPr>
            <p:cNvPr id="20" name="Rectangle 19"/>
            <p:cNvSpPr/>
            <p:nvPr/>
          </p:nvSpPr>
          <p:spPr>
            <a:xfrm>
              <a:off x="1289744" y="1072055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07664" y="1072054"/>
              <a:ext cx="2428311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What make Product Owner important ?</a:t>
              </a:r>
              <a:endParaRPr lang="en-US" sz="16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95663" y="5035736"/>
            <a:ext cx="1655681" cy="1375651"/>
            <a:chOff x="1884586" y="3686896"/>
            <a:chExt cx="1655681" cy="1375651"/>
          </a:xfrm>
        </p:grpSpPr>
        <p:sp>
          <p:nvSpPr>
            <p:cNvPr id="18" name="Rectangle 17"/>
            <p:cNvSpPr/>
            <p:nvPr/>
          </p:nvSpPr>
          <p:spPr>
            <a:xfrm>
              <a:off x="2037488" y="3686896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884586" y="3976054"/>
              <a:ext cx="1502779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Product Owner Illustration</a:t>
              </a:r>
              <a:endParaRPr lang="en-US" sz="28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58980" y="3847016"/>
            <a:ext cx="2693789" cy="1448803"/>
            <a:chOff x="846479" y="3686896"/>
            <a:chExt cx="2693789" cy="1448803"/>
          </a:xfrm>
        </p:grpSpPr>
        <p:sp>
          <p:nvSpPr>
            <p:cNvPr id="27" name="Rectangle 26"/>
            <p:cNvSpPr/>
            <p:nvPr/>
          </p:nvSpPr>
          <p:spPr>
            <a:xfrm>
              <a:off x="2037488" y="3686896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846479" y="3760048"/>
              <a:ext cx="2693789" cy="1375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How can be effective P.O ?</a:t>
              </a:r>
              <a:endParaRPr lang="en-US" sz="28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97" y="-5721"/>
            <a:ext cx="10515600" cy="1877907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/>
              </a:rPr>
              <a:t>HOW CAN BE EFFECTIVE PRODUCT OWNER</a:t>
            </a:r>
            <a:endParaRPr lang="vi-VN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84" y="1728788"/>
            <a:ext cx="9926061" cy="4799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497" y="-5721"/>
            <a:ext cx="10515600" cy="1877907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/>
              </a:rPr>
              <a:t>HOW CAN BE EFFECTIVE PRODUCT OWNER</a:t>
            </a:r>
            <a:endParaRPr lang="vi-VN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1285873"/>
            <a:ext cx="10957982" cy="5329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ock Arc 12"/>
          <p:cNvSpPr/>
          <p:nvPr/>
        </p:nvSpPr>
        <p:spPr>
          <a:xfrm rot="10800000">
            <a:off x="5267917" y="1717878"/>
            <a:ext cx="4502593" cy="4693509"/>
          </a:xfrm>
          <a:prstGeom prst="blockArc">
            <a:avLst>
              <a:gd name="adj1" fmla="val 16509444"/>
              <a:gd name="adj2" fmla="val 5088054"/>
              <a:gd name="adj3" fmla="val 5240"/>
            </a:avLst>
          </a:prstGeom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82892" y="2734456"/>
            <a:ext cx="2233916" cy="2233716"/>
            <a:chOff x="4171663" y="1426373"/>
            <a:chExt cx="2233916" cy="2233716"/>
          </a:xfrm>
        </p:grpSpPr>
        <p:sp>
          <p:nvSpPr>
            <p:cNvPr id="11" name="Oval 10"/>
            <p:cNvSpPr/>
            <p:nvPr/>
          </p:nvSpPr>
          <p:spPr>
            <a:xfrm>
              <a:off x="4171663" y="1426373"/>
              <a:ext cx="2233916" cy="2233716"/>
            </a:xfrm>
            <a:prstGeom prst="ellipse">
              <a:avLst/>
            </a:prstGeom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4"/>
            <p:cNvSpPr/>
            <p:nvPr/>
          </p:nvSpPr>
          <p:spPr>
            <a:xfrm>
              <a:off x="4498812" y="1753493"/>
              <a:ext cx="1579618" cy="1579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Century Gothic"/>
                  <a:ea typeface="+mn-ea"/>
                  <a:cs typeface="+mn-cs"/>
                </a:rPr>
                <a:t>Product Owner</a:t>
              </a:r>
              <a:endParaRPr lang="en-US" sz="2800" kern="1200" dirty="0"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7" name="Oval 6" descr="Closeup of hand holding pencil and sketching" title="Sample Picture"/>
          <p:cNvSpPr/>
          <p:nvPr/>
        </p:nvSpPr>
        <p:spPr>
          <a:xfrm>
            <a:off x="5984077" y="1308083"/>
            <a:ext cx="1196975" cy="1196725"/>
          </a:xfrm>
          <a:prstGeom prst="ellipse">
            <a:avLst/>
          </a:prstGeom>
          <a:blipFill dpi="0" rotWithShape="1">
            <a:blip r:embed="rId2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val 7" descr="Closeup of hands holding magnifier and pen" title="Sample Picture"/>
          <p:cNvSpPr/>
          <p:nvPr/>
        </p:nvSpPr>
        <p:spPr>
          <a:xfrm>
            <a:off x="5099955" y="2422644"/>
            <a:ext cx="1196975" cy="1196725"/>
          </a:xfrm>
          <a:prstGeom prst="ellipse">
            <a:avLst/>
          </a:prstGeom>
          <a:blipFill dpi="0" rotWithShape="1">
            <a:blip r:embed="rId3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Oval 8" descr="Closeup of hand plugging cables into computer" title="Sample Picture"/>
          <p:cNvSpPr/>
          <p:nvPr/>
        </p:nvSpPr>
        <p:spPr>
          <a:xfrm>
            <a:off x="5104546" y="4061316"/>
            <a:ext cx="1196975" cy="1196725"/>
          </a:xfrm>
          <a:prstGeom prst="ellipse">
            <a:avLst/>
          </a:prstGeom>
          <a:blipFill dpi="0" rotWithShape="1">
            <a:blip r:embed="rId4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Oval 9" descr="Closeup of hand holding pen and pointing to data in column chart" title="Sample Picture"/>
          <p:cNvSpPr/>
          <p:nvPr/>
        </p:nvSpPr>
        <p:spPr>
          <a:xfrm>
            <a:off x="5984077" y="5214662"/>
            <a:ext cx="1196975" cy="1196725"/>
          </a:xfrm>
          <a:prstGeom prst="ellipse">
            <a:avLst/>
          </a:prstGeom>
          <a:blipFill dpi="0" rotWithShape="1">
            <a:blip r:embed="rId5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195663" y="1363198"/>
            <a:ext cx="1655681" cy="1086493"/>
            <a:chOff x="1884586" y="14358"/>
            <a:chExt cx="1655681" cy="1086493"/>
          </a:xfrm>
        </p:grpSpPr>
        <p:sp>
          <p:nvSpPr>
            <p:cNvPr id="24" name="Rectangle 23"/>
            <p:cNvSpPr/>
            <p:nvPr/>
          </p:nvSpPr>
          <p:spPr>
            <a:xfrm>
              <a:off x="2037488" y="14358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884586" y="14358"/>
              <a:ext cx="1655681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Who is Product Owner?</a:t>
              </a:r>
              <a:endParaRPr lang="en-US" sz="16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84960" y="3986155"/>
            <a:ext cx="1965882" cy="1086493"/>
            <a:chOff x="1133196" y="2684752"/>
            <a:chExt cx="1672386" cy="1086493"/>
          </a:xfrm>
        </p:grpSpPr>
        <p:sp>
          <p:nvSpPr>
            <p:cNvPr id="22" name="Rectangle 21"/>
            <p:cNvSpPr/>
            <p:nvPr/>
          </p:nvSpPr>
          <p:spPr>
            <a:xfrm>
              <a:off x="1302803" y="2684752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133196" y="2684752"/>
              <a:ext cx="1672386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endParaRPr lang="en-US" sz="1600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8741" y="2420894"/>
            <a:ext cx="2584859" cy="1086494"/>
            <a:chOff x="207664" y="1072054"/>
            <a:chExt cx="2584859" cy="1086494"/>
          </a:xfrm>
        </p:grpSpPr>
        <p:sp>
          <p:nvSpPr>
            <p:cNvPr id="20" name="Rectangle 19"/>
            <p:cNvSpPr/>
            <p:nvPr/>
          </p:nvSpPr>
          <p:spPr>
            <a:xfrm>
              <a:off x="1289744" y="1072055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07664" y="1072054"/>
              <a:ext cx="2428311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What make Product Owner important ?</a:t>
              </a:r>
              <a:endParaRPr lang="en-US" sz="16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95663" y="5035736"/>
            <a:ext cx="1655681" cy="1375651"/>
            <a:chOff x="1884586" y="3686896"/>
            <a:chExt cx="1655681" cy="1375651"/>
          </a:xfrm>
        </p:grpSpPr>
        <p:sp>
          <p:nvSpPr>
            <p:cNvPr id="18" name="Rectangle 17"/>
            <p:cNvSpPr/>
            <p:nvPr/>
          </p:nvSpPr>
          <p:spPr>
            <a:xfrm>
              <a:off x="2037488" y="3686896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884586" y="3976054"/>
              <a:ext cx="1502779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Product Owner Illustration</a:t>
              </a:r>
              <a:endParaRPr lang="en-US" sz="28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58980" y="3847016"/>
            <a:ext cx="2693789" cy="1448803"/>
            <a:chOff x="846479" y="3686896"/>
            <a:chExt cx="2693789" cy="1448803"/>
          </a:xfrm>
        </p:grpSpPr>
        <p:sp>
          <p:nvSpPr>
            <p:cNvPr id="27" name="Rectangle 26"/>
            <p:cNvSpPr/>
            <p:nvPr/>
          </p:nvSpPr>
          <p:spPr>
            <a:xfrm>
              <a:off x="2037488" y="3686896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846479" y="3760048"/>
              <a:ext cx="2693789" cy="1375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How can be effective P.O ?</a:t>
              </a:r>
              <a:endParaRPr lang="en-US" sz="28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/>
              </a:rPr>
              <a:t>Product Owner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 Gothic"/>
              </a:rPr>
              <a:t>Illustration</a:t>
            </a:r>
            <a:endParaRPr lang="vi-VN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4144" y="1619794"/>
            <a:ext cx="1018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HUMANNOID HAND FOR DISABLED PEOPLE USING FLEX SENSOR </a:t>
            </a:r>
            <a:endParaRPr lang="vi-VN" dirty="0"/>
          </a:p>
        </p:txBody>
      </p:sp>
      <p:pic>
        <p:nvPicPr>
          <p:cNvPr id="1028" name="Picture 4" descr="Káº¿t quáº£ hÃ¬nh áº£nh cho product own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00" y="2524551"/>
            <a:ext cx="1559929" cy="186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project managemen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96" y="2415819"/>
            <a:ext cx="2078174" cy="207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ave 5"/>
          <p:cNvSpPr/>
          <p:nvPr/>
        </p:nvSpPr>
        <p:spPr>
          <a:xfrm flipV="1">
            <a:off x="4201729" y="3203756"/>
            <a:ext cx="446342" cy="1662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Wave 9"/>
          <p:cNvSpPr/>
          <p:nvPr/>
        </p:nvSpPr>
        <p:spPr>
          <a:xfrm flipV="1">
            <a:off x="4201729" y="3454907"/>
            <a:ext cx="446342" cy="17992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120" y="2556989"/>
            <a:ext cx="1202737" cy="1931000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7294530" y="3293517"/>
            <a:ext cx="2115229" cy="5027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 Box 34"/>
          <p:cNvSpPr txBox="1"/>
          <p:nvPr/>
        </p:nvSpPr>
        <p:spPr>
          <a:xfrm>
            <a:off x="7640061" y="3109050"/>
            <a:ext cx="1424166" cy="18941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500" dirty="0">
                <a:ln>
                  <a:noFill/>
                </a:ln>
                <a:gradFill>
                  <a:gsLst>
                    <a:gs pos="0">
                      <a:srgbClr val="215968"/>
                    </a:gs>
                    <a:gs pos="50000">
                      <a:srgbClr val="4BACC6"/>
                    </a:gs>
                    <a:gs pos="100000">
                      <a:srgbClr val="93CDDD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</a:t>
            </a:r>
            <a:endParaRPr lang="vi-V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35"/>
          <p:cNvSpPr txBox="1"/>
          <p:nvPr/>
        </p:nvSpPr>
        <p:spPr>
          <a:xfrm>
            <a:off x="7587078" y="3720296"/>
            <a:ext cx="1530132" cy="260389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500" dirty="0">
                <a:ln>
                  <a:noFill/>
                </a:ln>
                <a:gradFill>
                  <a:gsLst>
                    <a:gs pos="0">
                      <a:srgbClr val="215968"/>
                    </a:gs>
                    <a:gs pos="50000">
                      <a:srgbClr val="4BACC6"/>
                    </a:gs>
                    <a:gs pos="100000">
                      <a:srgbClr val="93CDDD"/>
                    </a:gs>
                  </a:gsLst>
                  <a:lin ang="5400000" scaled="0"/>
                </a:gradFill>
                <a:effectLst>
                  <a:reflection blurRad="6350" stA="53000" endA="300" endPos="35500" dir="5400000" sy="-90000" algn="bl"/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VALUE</a:t>
            </a:r>
            <a:endParaRPr lang="vi-V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71688" y="278042"/>
            <a:ext cx="2395809" cy="1614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Product backlog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(Phân đoạn quan trọng khởi nguyên của 1 dự án do PO thực hiện)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506706002"/>
              </p:ext>
            </p:extLst>
          </p:nvPr>
        </p:nvGraphicFramePr>
        <p:xfrm>
          <a:off x="2528888" y="228600"/>
          <a:ext cx="8929687" cy="6148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Cloud 20"/>
          <p:cNvSpPr/>
          <p:nvPr/>
        </p:nvSpPr>
        <p:spPr>
          <a:xfrm>
            <a:off x="8751284" y="5489733"/>
            <a:ext cx="1942217" cy="10858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ea typeface="Calibri"/>
                <a:cs typeface="Times New Roman"/>
              </a:rPr>
              <a:t>FINISHED WORK</a:t>
            </a:r>
          </a:p>
        </p:txBody>
      </p:sp>
      <p:pic>
        <p:nvPicPr>
          <p:cNvPr id="22" name="Picture 21" descr="Káº¿t quáº£ hÃ¬nh áº£nh cho i say no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4043">
            <a:off x="7910300" y="4186178"/>
            <a:ext cx="1224743" cy="108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HÃ¬nh áº£nh cÃ³ liÃªn quan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1853">
            <a:off x="7140313" y="1667785"/>
            <a:ext cx="80454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Káº¿t quáº£ hÃ¬nh áº£nh cho 1 sprint in scrum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44" y="3662373"/>
            <a:ext cx="1028484" cy="789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Bent-Up Arrow 29"/>
          <p:cNvSpPr/>
          <p:nvPr/>
        </p:nvSpPr>
        <p:spPr>
          <a:xfrm rot="16200000">
            <a:off x="6618341" y="1971010"/>
            <a:ext cx="3189555" cy="1076334"/>
          </a:xfrm>
          <a:prstGeom prst="bentUpArrow">
            <a:avLst>
              <a:gd name="adj1" fmla="val 15886"/>
              <a:gd name="adj2" fmla="val 2566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0983038">
            <a:off x="7091509" y="5049826"/>
            <a:ext cx="841640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980922">
            <a:off x="7025275" y="5563387"/>
            <a:ext cx="1637837" cy="230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4715691" y="914400"/>
            <a:ext cx="796835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ock Arc 12"/>
          <p:cNvSpPr/>
          <p:nvPr/>
        </p:nvSpPr>
        <p:spPr>
          <a:xfrm rot="10800000">
            <a:off x="5267917" y="1717878"/>
            <a:ext cx="4502593" cy="4693509"/>
          </a:xfrm>
          <a:prstGeom prst="blockArc">
            <a:avLst>
              <a:gd name="adj1" fmla="val 16509444"/>
              <a:gd name="adj2" fmla="val 5088054"/>
              <a:gd name="adj3" fmla="val 5240"/>
            </a:avLst>
          </a:prstGeom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82892" y="2734456"/>
            <a:ext cx="2233916" cy="2233716"/>
            <a:chOff x="4171663" y="1426373"/>
            <a:chExt cx="2233916" cy="2233716"/>
          </a:xfrm>
        </p:grpSpPr>
        <p:sp>
          <p:nvSpPr>
            <p:cNvPr id="11" name="Oval 10"/>
            <p:cNvSpPr/>
            <p:nvPr/>
          </p:nvSpPr>
          <p:spPr>
            <a:xfrm>
              <a:off x="4171663" y="1426373"/>
              <a:ext cx="2233916" cy="2233716"/>
            </a:xfrm>
            <a:prstGeom prst="ellipse">
              <a:avLst/>
            </a:prstGeom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4"/>
            <p:cNvSpPr/>
            <p:nvPr/>
          </p:nvSpPr>
          <p:spPr>
            <a:xfrm>
              <a:off x="4498812" y="1753493"/>
              <a:ext cx="1579618" cy="1579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Century Gothic"/>
                  <a:ea typeface="+mn-ea"/>
                  <a:cs typeface="+mn-cs"/>
                </a:rPr>
                <a:t>Product Owner</a:t>
              </a:r>
              <a:endParaRPr lang="en-US" sz="2800" kern="1200" dirty="0"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7" name="Oval 6" descr="Closeup of hand holding pencil and sketching" title="Sample Picture"/>
          <p:cNvSpPr/>
          <p:nvPr/>
        </p:nvSpPr>
        <p:spPr>
          <a:xfrm>
            <a:off x="5984077" y="1308083"/>
            <a:ext cx="1196975" cy="1196725"/>
          </a:xfrm>
          <a:prstGeom prst="ellipse">
            <a:avLst/>
          </a:prstGeom>
          <a:blipFill dpi="0" rotWithShape="1">
            <a:blip r:embed="rId2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val 7" descr="Closeup of hands holding magnifier and pen" title="Sample Picture"/>
          <p:cNvSpPr/>
          <p:nvPr/>
        </p:nvSpPr>
        <p:spPr>
          <a:xfrm>
            <a:off x="5099955" y="2422644"/>
            <a:ext cx="1196975" cy="1196725"/>
          </a:xfrm>
          <a:prstGeom prst="ellipse">
            <a:avLst/>
          </a:prstGeom>
          <a:blipFill dpi="0" rotWithShape="1">
            <a:blip r:embed="rId3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Oval 8" descr="Closeup of hand plugging cables into computer" title="Sample Picture"/>
          <p:cNvSpPr/>
          <p:nvPr/>
        </p:nvSpPr>
        <p:spPr>
          <a:xfrm>
            <a:off x="5104546" y="4061316"/>
            <a:ext cx="1196975" cy="1196725"/>
          </a:xfrm>
          <a:prstGeom prst="ellipse">
            <a:avLst/>
          </a:prstGeom>
          <a:blipFill dpi="0" rotWithShape="1">
            <a:blip r:embed="rId4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Oval 9" descr="Closeup of hand holding pen and pointing to data in column chart" title="Sample Picture"/>
          <p:cNvSpPr/>
          <p:nvPr/>
        </p:nvSpPr>
        <p:spPr>
          <a:xfrm>
            <a:off x="5984077" y="5214662"/>
            <a:ext cx="1196975" cy="1196725"/>
          </a:xfrm>
          <a:prstGeom prst="ellipse">
            <a:avLst/>
          </a:prstGeom>
          <a:blipFill dpi="0" rotWithShape="1">
            <a:blip r:embed="rId5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195663" y="1363198"/>
            <a:ext cx="1655681" cy="1086493"/>
            <a:chOff x="1884586" y="14358"/>
            <a:chExt cx="1655681" cy="1086493"/>
          </a:xfrm>
        </p:grpSpPr>
        <p:sp>
          <p:nvSpPr>
            <p:cNvPr id="24" name="Rectangle 23"/>
            <p:cNvSpPr/>
            <p:nvPr/>
          </p:nvSpPr>
          <p:spPr>
            <a:xfrm>
              <a:off x="2037488" y="14358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884586" y="14358"/>
              <a:ext cx="1655681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Who is Product Owner?</a:t>
              </a:r>
              <a:endParaRPr lang="en-US" sz="16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84960" y="3986155"/>
            <a:ext cx="1965882" cy="1086493"/>
            <a:chOff x="1133196" y="2684752"/>
            <a:chExt cx="1672386" cy="1086493"/>
          </a:xfrm>
        </p:grpSpPr>
        <p:sp>
          <p:nvSpPr>
            <p:cNvPr id="22" name="Rectangle 21"/>
            <p:cNvSpPr/>
            <p:nvPr/>
          </p:nvSpPr>
          <p:spPr>
            <a:xfrm>
              <a:off x="1302803" y="2684752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133196" y="2684752"/>
              <a:ext cx="1672386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endParaRPr lang="en-US" sz="1600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8741" y="2420894"/>
            <a:ext cx="2584859" cy="1086494"/>
            <a:chOff x="207664" y="1072054"/>
            <a:chExt cx="2584859" cy="1086494"/>
          </a:xfrm>
        </p:grpSpPr>
        <p:sp>
          <p:nvSpPr>
            <p:cNvPr id="20" name="Rectangle 19"/>
            <p:cNvSpPr/>
            <p:nvPr/>
          </p:nvSpPr>
          <p:spPr>
            <a:xfrm>
              <a:off x="1289744" y="1072055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07664" y="1072054"/>
              <a:ext cx="2428311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What make Product Owner important ?</a:t>
              </a:r>
              <a:endParaRPr lang="en-US" sz="16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95663" y="5035736"/>
            <a:ext cx="1655681" cy="1375651"/>
            <a:chOff x="1884586" y="3686896"/>
            <a:chExt cx="1655681" cy="1375651"/>
          </a:xfrm>
        </p:grpSpPr>
        <p:sp>
          <p:nvSpPr>
            <p:cNvPr id="18" name="Rectangle 17"/>
            <p:cNvSpPr/>
            <p:nvPr/>
          </p:nvSpPr>
          <p:spPr>
            <a:xfrm>
              <a:off x="2037488" y="3686896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884586" y="3976054"/>
              <a:ext cx="1502779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Product Owner Illustration</a:t>
              </a:r>
              <a:endParaRPr lang="en-US" sz="28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58980" y="3847016"/>
            <a:ext cx="2693789" cy="1448803"/>
            <a:chOff x="846479" y="3686896"/>
            <a:chExt cx="2693789" cy="1448803"/>
          </a:xfrm>
        </p:grpSpPr>
        <p:sp>
          <p:nvSpPr>
            <p:cNvPr id="27" name="Rectangle 26"/>
            <p:cNvSpPr/>
            <p:nvPr/>
          </p:nvSpPr>
          <p:spPr>
            <a:xfrm>
              <a:off x="2037488" y="3686896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846479" y="3760048"/>
              <a:ext cx="2693789" cy="1375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How can be effective P.O ?</a:t>
              </a:r>
              <a:endParaRPr lang="en-US" sz="28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ock Arc 12"/>
          <p:cNvSpPr/>
          <p:nvPr/>
        </p:nvSpPr>
        <p:spPr>
          <a:xfrm rot="10800000">
            <a:off x="5267917" y="1717878"/>
            <a:ext cx="4502593" cy="4693509"/>
          </a:xfrm>
          <a:prstGeom prst="blockArc">
            <a:avLst>
              <a:gd name="adj1" fmla="val 16509444"/>
              <a:gd name="adj2" fmla="val 5088054"/>
              <a:gd name="adj3" fmla="val 5240"/>
            </a:avLst>
          </a:prstGeom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82892" y="2734456"/>
            <a:ext cx="2233916" cy="2233716"/>
            <a:chOff x="4171663" y="1426373"/>
            <a:chExt cx="2233916" cy="2233716"/>
          </a:xfrm>
        </p:grpSpPr>
        <p:sp>
          <p:nvSpPr>
            <p:cNvPr id="11" name="Oval 10"/>
            <p:cNvSpPr/>
            <p:nvPr/>
          </p:nvSpPr>
          <p:spPr>
            <a:xfrm>
              <a:off x="4171663" y="1426373"/>
              <a:ext cx="2233916" cy="2233716"/>
            </a:xfrm>
            <a:prstGeom prst="ellipse">
              <a:avLst/>
            </a:prstGeom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4"/>
            <p:cNvSpPr/>
            <p:nvPr/>
          </p:nvSpPr>
          <p:spPr>
            <a:xfrm>
              <a:off x="4498812" y="1753493"/>
              <a:ext cx="1579618" cy="1579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Century Gothic"/>
                  <a:ea typeface="+mn-ea"/>
                  <a:cs typeface="+mn-cs"/>
                </a:rPr>
                <a:t>Product Owner</a:t>
              </a:r>
              <a:endParaRPr lang="en-US" sz="2800" kern="1200" dirty="0"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7" name="Oval 6" descr="Closeup of hand holding pencil and sketching" title="Sample Picture"/>
          <p:cNvSpPr/>
          <p:nvPr/>
        </p:nvSpPr>
        <p:spPr>
          <a:xfrm>
            <a:off x="5984077" y="1308083"/>
            <a:ext cx="1196975" cy="1196725"/>
          </a:xfrm>
          <a:prstGeom prst="ellipse">
            <a:avLst/>
          </a:prstGeom>
          <a:blipFill dpi="0" rotWithShape="1">
            <a:blip r:embed="rId2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val 7" descr="Closeup of hands holding magnifier and pen" title="Sample Picture"/>
          <p:cNvSpPr/>
          <p:nvPr/>
        </p:nvSpPr>
        <p:spPr>
          <a:xfrm>
            <a:off x="5099955" y="2422644"/>
            <a:ext cx="1196975" cy="1196725"/>
          </a:xfrm>
          <a:prstGeom prst="ellipse">
            <a:avLst/>
          </a:prstGeom>
          <a:blipFill dpi="0" rotWithShape="1">
            <a:blip r:embed="rId3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Oval 8" descr="Closeup of hand plugging cables into computer" title="Sample Picture"/>
          <p:cNvSpPr/>
          <p:nvPr/>
        </p:nvSpPr>
        <p:spPr>
          <a:xfrm>
            <a:off x="5104546" y="4061316"/>
            <a:ext cx="1196975" cy="1196725"/>
          </a:xfrm>
          <a:prstGeom prst="ellipse">
            <a:avLst/>
          </a:prstGeom>
          <a:blipFill dpi="0" rotWithShape="1">
            <a:blip r:embed="rId4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Oval 9" descr="Closeup of hand holding pen and pointing to data in column chart" title="Sample Picture"/>
          <p:cNvSpPr/>
          <p:nvPr/>
        </p:nvSpPr>
        <p:spPr>
          <a:xfrm>
            <a:off x="5984077" y="5214662"/>
            <a:ext cx="1196975" cy="1196725"/>
          </a:xfrm>
          <a:prstGeom prst="ellipse">
            <a:avLst/>
          </a:prstGeom>
          <a:blipFill dpi="0" rotWithShape="1">
            <a:blip r:embed="rId5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195663" y="1363198"/>
            <a:ext cx="1655681" cy="1086493"/>
            <a:chOff x="1884586" y="14358"/>
            <a:chExt cx="1655681" cy="1086493"/>
          </a:xfrm>
        </p:grpSpPr>
        <p:sp>
          <p:nvSpPr>
            <p:cNvPr id="24" name="Rectangle 23"/>
            <p:cNvSpPr/>
            <p:nvPr/>
          </p:nvSpPr>
          <p:spPr>
            <a:xfrm>
              <a:off x="2037488" y="14358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884586" y="14358"/>
              <a:ext cx="1655681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Who is Product Owner?</a:t>
              </a:r>
              <a:endParaRPr lang="en-US" sz="16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84960" y="3986155"/>
            <a:ext cx="1965882" cy="1086493"/>
            <a:chOff x="1133196" y="2684752"/>
            <a:chExt cx="1672386" cy="1086493"/>
          </a:xfrm>
        </p:grpSpPr>
        <p:sp>
          <p:nvSpPr>
            <p:cNvPr id="22" name="Rectangle 21"/>
            <p:cNvSpPr/>
            <p:nvPr/>
          </p:nvSpPr>
          <p:spPr>
            <a:xfrm>
              <a:off x="1302803" y="2684752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133196" y="2684752"/>
              <a:ext cx="1672386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endParaRPr lang="en-US" sz="1600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8741" y="2420894"/>
            <a:ext cx="2584859" cy="1086494"/>
            <a:chOff x="207664" y="1072054"/>
            <a:chExt cx="2584859" cy="1086494"/>
          </a:xfrm>
        </p:grpSpPr>
        <p:sp>
          <p:nvSpPr>
            <p:cNvPr id="20" name="Rectangle 19"/>
            <p:cNvSpPr/>
            <p:nvPr/>
          </p:nvSpPr>
          <p:spPr>
            <a:xfrm>
              <a:off x="1289744" y="1072055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07664" y="1072054"/>
              <a:ext cx="2428311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What make Product Owner important ?</a:t>
              </a:r>
              <a:endParaRPr lang="en-US" sz="16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95663" y="5035736"/>
            <a:ext cx="1655681" cy="1375651"/>
            <a:chOff x="1884586" y="3686896"/>
            <a:chExt cx="1655681" cy="1375651"/>
          </a:xfrm>
        </p:grpSpPr>
        <p:sp>
          <p:nvSpPr>
            <p:cNvPr id="18" name="Rectangle 17"/>
            <p:cNvSpPr/>
            <p:nvPr/>
          </p:nvSpPr>
          <p:spPr>
            <a:xfrm>
              <a:off x="2037488" y="3686896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884586" y="3976054"/>
              <a:ext cx="1502779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Product Owner Illustration</a:t>
              </a:r>
              <a:endParaRPr lang="en-US" sz="28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58980" y="3847016"/>
            <a:ext cx="2693789" cy="1448803"/>
            <a:chOff x="846479" y="3686896"/>
            <a:chExt cx="2693789" cy="1448803"/>
          </a:xfrm>
        </p:grpSpPr>
        <p:sp>
          <p:nvSpPr>
            <p:cNvPr id="27" name="Rectangle 26"/>
            <p:cNvSpPr/>
            <p:nvPr/>
          </p:nvSpPr>
          <p:spPr>
            <a:xfrm>
              <a:off x="2037488" y="3686896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846479" y="3760048"/>
              <a:ext cx="2693789" cy="1375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How can be effective P.O ?</a:t>
              </a:r>
              <a:endParaRPr lang="en-US" sz="28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WHO IS PRODUCT OWNER?</a:t>
            </a:r>
            <a:endParaRPr lang="vi-VN" sz="4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54" name="Picture 6" descr="Káº¿t quáº£ hÃ¬nh áº£nh cho product own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33" y="1280924"/>
            <a:ext cx="7946587" cy="48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WHO IS PRODUCT OWNER?</a:t>
            </a:r>
            <a:endParaRPr lang="vi-VN" sz="4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0715">
            <a:off x="5450569" y="2006182"/>
            <a:ext cx="1907494" cy="3926104"/>
          </a:xfrm>
          <a:prstGeom prst="rect">
            <a:avLst/>
          </a:prstGeom>
        </p:spPr>
      </p:pic>
      <p:pic>
        <p:nvPicPr>
          <p:cNvPr id="11" name="Picture 10" descr="Káº¿t quáº£ hÃ¬nh áº£nh cho visi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161" y="1428917"/>
            <a:ext cx="1333591" cy="133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Káº¿t quáº£ hÃ¬nh áº£nh cho analysi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013" y="1089437"/>
            <a:ext cx="1676612" cy="17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Káº¿t quáº£ hÃ¬nh áº£nh cho product backlo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013" y="4696760"/>
            <a:ext cx="1538916" cy="140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Káº¿t quáº£ hÃ¬nh áº£nh cho techniqu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59" y="4737827"/>
            <a:ext cx="1524390" cy="139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 rot="1254491">
            <a:off x="4111050" y="2520269"/>
            <a:ext cx="1278619" cy="5750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20066595">
            <a:off x="4251307" y="4661176"/>
            <a:ext cx="1278619" cy="5750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9556754">
            <a:off x="7418755" y="2378199"/>
            <a:ext cx="1278619" cy="5750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1988049">
            <a:off x="7419531" y="4661177"/>
            <a:ext cx="1278619" cy="5750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1927" y="2718860"/>
            <a:ext cx="1640053" cy="66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Vision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3558" y="4018277"/>
            <a:ext cx="2479598" cy="66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Product Backlog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40721" y="2639095"/>
            <a:ext cx="3522692" cy="66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Analyzing user’s </a:t>
            </a:r>
            <a:r>
              <a:rPr lang="en-GB" sz="2400" b="1" dirty="0">
                <a:solidFill>
                  <a:schemeClr val="tx1"/>
                </a:solidFill>
              </a:rPr>
              <a:t>r</a:t>
            </a:r>
            <a:r>
              <a:rPr lang="en-GB" sz="2400" b="1" dirty="0" smtClean="0">
                <a:solidFill>
                  <a:schemeClr val="tx1"/>
                </a:solidFill>
              </a:rPr>
              <a:t>equirement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54855" y="4228841"/>
            <a:ext cx="2714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smtClean="0"/>
              <a:t>Maximizing value</a:t>
            </a:r>
            <a:endParaRPr lang="en-GB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ock Arc 12"/>
          <p:cNvSpPr/>
          <p:nvPr/>
        </p:nvSpPr>
        <p:spPr>
          <a:xfrm rot="10800000">
            <a:off x="5267917" y="1717878"/>
            <a:ext cx="4502593" cy="4693509"/>
          </a:xfrm>
          <a:prstGeom prst="blockArc">
            <a:avLst>
              <a:gd name="adj1" fmla="val 16509444"/>
              <a:gd name="adj2" fmla="val 5088054"/>
              <a:gd name="adj3" fmla="val 5240"/>
            </a:avLst>
          </a:prstGeom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82892" y="2734456"/>
            <a:ext cx="2233916" cy="2233716"/>
            <a:chOff x="4171663" y="1426373"/>
            <a:chExt cx="2233916" cy="2233716"/>
          </a:xfrm>
        </p:grpSpPr>
        <p:sp>
          <p:nvSpPr>
            <p:cNvPr id="11" name="Oval 10"/>
            <p:cNvSpPr/>
            <p:nvPr/>
          </p:nvSpPr>
          <p:spPr>
            <a:xfrm>
              <a:off x="4171663" y="1426373"/>
              <a:ext cx="2233916" cy="2233716"/>
            </a:xfrm>
            <a:prstGeom prst="ellipse">
              <a:avLst/>
            </a:prstGeom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4"/>
            <p:cNvSpPr/>
            <p:nvPr/>
          </p:nvSpPr>
          <p:spPr>
            <a:xfrm>
              <a:off x="4498812" y="1753493"/>
              <a:ext cx="1579618" cy="1579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latin typeface="Century Gothic"/>
                  <a:ea typeface="+mn-ea"/>
                  <a:cs typeface="+mn-cs"/>
                </a:rPr>
                <a:t>Product Owner</a:t>
              </a:r>
              <a:endParaRPr lang="en-US" sz="2800" kern="1200" dirty="0"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7" name="Oval 6" descr="Closeup of hand holding pencil and sketching" title="Sample Picture"/>
          <p:cNvSpPr/>
          <p:nvPr/>
        </p:nvSpPr>
        <p:spPr>
          <a:xfrm>
            <a:off x="5984077" y="1308083"/>
            <a:ext cx="1196975" cy="1196725"/>
          </a:xfrm>
          <a:prstGeom prst="ellipse">
            <a:avLst/>
          </a:prstGeom>
          <a:blipFill dpi="0" rotWithShape="1">
            <a:blip r:embed="rId2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val 7" descr="Closeup of hands holding magnifier and pen" title="Sample Picture"/>
          <p:cNvSpPr/>
          <p:nvPr/>
        </p:nvSpPr>
        <p:spPr>
          <a:xfrm>
            <a:off x="5099955" y="2422644"/>
            <a:ext cx="1196975" cy="1196725"/>
          </a:xfrm>
          <a:prstGeom prst="ellipse">
            <a:avLst/>
          </a:prstGeom>
          <a:blipFill dpi="0" rotWithShape="1">
            <a:blip r:embed="rId3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Oval 8" descr="Closeup of hand plugging cables into computer" title="Sample Picture"/>
          <p:cNvSpPr/>
          <p:nvPr/>
        </p:nvSpPr>
        <p:spPr>
          <a:xfrm>
            <a:off x="5104546" y="4061316"/>
            <a:ext cx="1196975" cy="1196725"/>
          </a:xfrm>
          <a:prstGeom prst="ellipse">
            <a:avLst/>
          </a:prstGeom>
          <a:blipFill dpi="0" rotWithShape="1">
            <a:blip r:embed="rId4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Oval 9" descr="Closeup of hand holding pen and pointing to data in column chart" title="Sample Picture"/>
          <p:cNvSpPr/>
          <p:nvPr/>
        </p:nvSpPr>
        <p:spPr>
          <a:xfrm>
            <a:off x="5984077" y="5214662"/>
            <a:ext cx="1196975" cy="1196725"/>
          </a:xfrm>
          <a:prstGeom prst="ellipse">
            <a:avLst/>
          </a:prstGeom>
          <a:blipFill dpi="0" rotWithShape="1">
            <a:blip r:embed="rId5" cstate="print">
              <a:duotone>
                <a:schemeClr val="dk2">
                  <a:hueOff val="0"/>
                  <a:satOff val="0"/>
                  <a:lumOff val="0"/>
                  <a:alphaOff val="0"/>
                  <a:shade val="20000"/>
                  <a:satMod val="200000"/>
                </a:schemeClr>
                <a:schemeClr val="dk2">
                  <a:hueOff val="0"/>
                  <a:satOff val="0"/>
                  <a:lumOff val="0"/>
                  <a:alphaOff val="0"/>
                  <a:tint val="12000"/>
                  <a:satMod val="19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195663" y="1363198"/>
            <a:ext cx="1655681" cy="1086493"/>
            <a:chOff x="1884586" y="14358"/>
            <a:chExt cx="1655681" cy="1086493"/>
          </a:xfrm>
        </p:grpSpPr>
        <p:sp>
          <p:nvSpPr>
            <p:cNvPr id="24" name="Rectangle 23"/>
            <p:cNvSpPr/>
            <p:nvPr/>
          </p:nvSpPr>
          <p:spPr>
            <a:xfrm>
              <a:off x="2037488" y="14358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884586" y="14358"/>
              <a:ext cx="1655681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Who is Product Owner?</a:t>
              </a:r>
              <a:endParaRPr lang="en-US" sz="16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84960" y="3986155"/>
            <a:ext cx="1965882" cy="1086493"/>
            <a:chOff x="1133196" y="2684752"/>
            <a:chExt cx="1672386" cy="1086493"/>
          </a:xfrm>
        </p:grpSpPr>
        <p:sp>
          <p:nvSpPr>
            <p:cNvPr id="22" name="Rectangle 21"/>
            <p:cNvSpPr/>
            <p:nvPr/>
          </p:nvSpPr>
          <p:spPr>
            <a:xfrm>
              <a:off x="1302803" y="2684752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133196" y="2684752"/>
              <a:ext cx="1672386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endParaRPr lang="en-US" sz="1600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8741" y="2420894"/>
            <a:ext cx="2584859" cy="1086494"/>
            <a:chOff x="207664" y="1072054"/>
            <a:chExt cx="2584859" cy="1086494"/>
          </a:xfrm>
        </p:grpSpPr>
        <p:sp>
          <p:nvSpPr>
            <p:cNvPr id="20" name="Rectangle 19"/>
            <p:cNvSpPr/>
            <p:nvPr/>
          </p:nvSpPr>
          <p:spPr>
            <a:xfrm>
              <a:off x="1289744" y="1072055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07664" y="1072054"/>
              <a:ext cx="2428311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What make Product Owner important ?</a:t>
              </a:r>
              <a:endParaRPr lang="en-US" sz="16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95663" y="5035736"/>
            <a:ext cx="1655681" cy="1375651"/>
            <a:chOff x="1884586" y="3686896"/>
            <a:chExt cx="1655681" cy="1375651"/>
          </a:xfrm>
        </p:grpSpPr>
        <p:sp>
          <p:nvSpPr>
            <p:cNvPr id="18" name="Rectangle 17"/>
            <p:cNvSpPr/>
            <p:nvPr/>
          </p:nvSpPr>
          <p:spPr>
            <a:xfrm>
              <a:off x="2037488" y="3686896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884586" y="3976054"/>
              <a:ext cx="1502779" cy="10864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Product Owner Illustration</a:t>
              </a:r>
              <a:endParaRPr lang="en-US" sz="28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58980" y="3847016"/>
            <a:ext cx="2693789" cy="1448803"/>
            <a:chOff x="846479" y="3686896"/>
            <a:chExt cx="2693789" cy="1448803"/>
          </a:xfrm>
        </p:grpSpPr>
        <p:sp>
          <p:nvSpPr>
            <p:cNvPr id="27" name="Rectangle 26"/>
            <p:cNvSpPr/>
            <p:nvPr/>
          </p:nvSpPr>
          <p:spPr>
            <a:xfrm>
              <a:off x="2037488" y="3686896"/>
              <a:ext cx="1502779" cy="1086493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846479" y="3760048"/>
              <a:ext cx="2693789" cy="1375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600" b="1" kern="1200" dirty="0" smtClean="0">
                  <a:latin typeface="Century Gothic"/>
                  <a:ea typeface="+mn-ea"/>
                  <a:cs typeface="+mn-cs"/>
                </a:rPr>
                <a:t>How can be effective P.O ?</a:t>
              </a:r>
              <a:endParaRPr lang="en-US" sz="2800" b="1" kern="1200" dirty="0"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43" y="365760"/>
            <a:ext cx="11458575" cy="1325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MAKE PRODUCT OWNER BECOME IMPORANT?</a:t>
            </a:r>
            <a:endParaRPr lang="vi-VN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098" name="Picture 2" descr="Káº¿t quáº£ hÃ¬nh áº£nh cho voice of custom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28" y="2349907"/>
            <a:ext cx="2525090" cy="215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áº¿t quáº£ hÃ¬nh áº£nh cho product ow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76" y="2433998"/>
            <a:ext cx="4314718" cy="215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Wave 2"/>
          <p:cNvSpPr/>
          <p:nvPr/>
        </p:nvSpPr>
        <p:spPr>
          <a:xfrm>
            <a:off x="5590903" y="2808514"/>
            <a:ext cx="2756263" cy="561703"/>
          </a:xfrm>
          <a:prstGeom prst="wave">
            <a:avLst>
              <a:gd name="adj1" fmla="val 12500"/>
              <a:gd name="adj2" fmla="val -5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Wave 5"/>
          <p:cNvSpPr/>
          <p:nvPr/>
        </p:nvSpPr>
        <p:spPr>
          <a:xfrm>
            <a:off x="5510555" y="3653246"/>
            <a:ext cx="2756263" cy="561703"/>
          </a:xfrm>
          <a:prstGeom prst="wave">
            <a:avLst>
              <a:gd name="adj1" fmla="val 12500"/>
              <a:gd name="adj2" fmla="val -5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8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46" y="365760"/>
            <a:ext cx="11401424" cy="1325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MAKE PRODUCT OWNER BECOME IMPORANT?</a:t>
            </a:r>
            <a:endParaRPr lang="vi-VN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2014538"/>
            <a:ext cx="4482274" cy="4197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2014538"/>
            <a:ext cx="4933356" cy="41972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/>
          <p:cNvSpPr/>
          <p:nvPr/>
        </p:nvSpPr>
        <p:spPr>
          <a:xfrm>
            <a:off x="4078368" y="3253209"/>
            <a:ext cx="4882037" cy="2467610"/>
          </a:xfrm>
          <a:prstGeom prst="triangle">
            <a:avLst>
              <a:gd name="adj" fmla="val 495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Optimized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41" y="365760"/>
            <a:ext cx="11430000" cy="1325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MAKE PRODUCT OWNER BECOME IMPORANT?</a:t>
            </a:r>
            <a:endParaRPr lang="vi-VN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2" descr="Káº¿t quáº£ hÃ¬nh áº£nh cho optimiz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781" y="1774385"/>
            <a:ext cx="1478823" cy="14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áº¿t quáº£ hÃ¬nh áº£nh cho clarif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07" y="4662602"/>
            <a:ext cx="1936388" cy="193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Káº¿t quáº£ hÃ¬nh áº£nh cho communication team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405" y="4311425"/>
            <a:ext cx="2287564" cy="27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cess SmartArt 16x9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mbria-Century Gothic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mbria-Century Gothic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mbria-Century Gothic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25F15-F016-47A5-B9E6-12E7FA5FB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SmartArt with radial picture list (widescreen)</Template>
  <TotalTime>0</TotalTime>
  <Words>269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</vt:lpstr>
      <vt:lpstr>Century Gothic</vt:lpstr>
      <vt:lpstr>Gill Sans MT</vt:lpstr>
      <vt:lpstr>Tahoma</vt:lpstr>
      <vt:lpstr>Times New Roman</vt:lpstr>
      <vt:lpstr>Verdana</vt:lpstr>
      <vt:lpstr>Wingdings 2</vt:lpstr>
      <vt:lpstr>Process SmartArt 16x9</vt:lpstr>
      <vt:lpstr>Solstice</vt:lpstr>
      <vt:lpstr>PowerPoint Presentation</vt:lpstr>
      <vt:lpstr>CONTENT</vt:lpstr>
      <vt:lpstr>CONTENT</vt:lpstr>
      <vt:lpstr>WHO IS PRODUCT OWNER?</vt:lpstr>
      <vt:lpstr>WHO IS PRODUCT OWNER?</vt:lpstr>
      <vt:lpstr>CONTENT</vt:lpstr>
      <vt:lpstr>WHAT MAKE PRODUCT OWNER BECOME IMPORANT?</vt:lpstr>
      <vt:lpstr>WHAT MAKE PRODUCT OWNER BECOME IMPORANT?</vt:lpstr>
      <vt:lpstr>WHAT MAKE PRODUCT OWNER BECOME IMPORANT?</vt:lpstr>
      <vt:lpstr>WHAT MAKE PRODUCT OWNER BECOME IMPORANT?</vt:lpstr>
      <vt:lpstr>WHAT MAKE PRODUCT OWNER BECOME IMPORANT?</vt:lpstr>
      <vt:lpstr>CONTENT</vt:lpstr>
      <vt:lpstr>HOW CAN BE EFFECTIVE PRODUCT OWNER</vt:lpstr>
      <vt:lpstr>HOW CAN BE EFFECTIVE PRODUCT OWNER</vt:lpstr>
      <vt:lpstr>CONTENT</vt:lpstr>
      <vt:lpstr>Product Owner Illustration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2018-03-24T13:56:11Z</dcterms:created>
  <dcterms:modified xsi:type="dcterms:W3CDTF">2018-03-25T11:13:59Z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</Properties>
</file>