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3" r:id="rId7"/>
    <p:sldId id="264" r:id="rId8"/>
    <p:sldId id="266" r:id="rId9"/>
    <p:sldId id="268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48" autoAdjust="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630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60424"/>
            <a:ext cx="10993549" cy="906822"/>
          </a:xfrm>
        </p:spPr>
        <p:txBody>
          <a:bodyPr>
            <a:noAutofit/>
          </a:bodyPr>
          <a:lstStyle/>
          <a:p>
            <a:r>
              <a:rPr lang="sv-SE" sz="2400" b="0" i="0" u="none" strike="noStrike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 chi</a:t>
            </a:r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722013"/>
            <a:ext cx="10993546" cy="484822"/>
          </a:xfrm>
        </p:spPr>
        <p:txBody>
          <a:bodyPr>
            <a:normAutofit/>
          </a:bodyPr>
          <a:lstStyle/>
          <a:p>
            <a:r>
              <a:rPr lang="en-US" b="0" i="0" dirty="0" smtClean="0">
                <a:effectLst/>
                <a:latin typeface="g_d0_f1"/>
              </a:rPr>
              <a:t>200436599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5C051-9CA9-44F2-9BF8-299E488898E0}"/>
              </a:ext>
            </a:extLst>
          </p:cNvPr>
          <p:cNvSpPr txBox="1"/>
          <p:nvPr/>
        </p:nvSpPr>
        <p:spPr>
          <a:xfrm>
            <a:off x="1215342" y="1079848"/>
            <a:ext cx="102320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rtel"/>
              </a:rPr>
              <a:t>COVID-19 AWARENESS</a:t>
            </a:r>
            <a:br>
              <a:rPr lang="en-US" sz="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rtel"/>
              </a:rPr>
            </a:br>
            <a:r>
              <a:rPr lang="en-US" sz="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rtel"/>
              </a:rPr>
              <a:t>ENSE885as project</a:t>
            </a:r>
            <a:endParaRPr lang="en-US" sz="5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1254-0178-4AD9-A106-96132BCE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Development goals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921" y="2205386"/>
            <a:ext cx="9604375" cy="1410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21" y="3854347"/>
            <a:ext cx="9646561" cy="14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E573-C4F4-40A2-A39F-190EBB27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target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3" y="2565088"/>
            <a:ext cx="11029615" cy="3678303"/>
          </a:xfrm>
        </p:spPr>
        <p:txBody>
          <a:bodyPr/>
          <a:lstStyle/>
          <a:p>
            <a:r>
              <a:rPr lang="en-US" dirty="0"/>
              <a:t>Updating official news for Users</a:t>
            </a:r>
          </a:p>
          <a:p>
            <a:r>
              <a:rPr lang="en-US" dirty="0"/>
              <a:t>Provide users the basic background (Symptom of Covid-19, the precautions for Covid-19 or Coronavirus Cases statistic in the area they are living</a:t>
            </a:r>
            <a:r>
              <a:rPr lang="en-US" dirty="0" smtClean="0"/>
              <a:t>) through the </a:t>
            </a:r>
            <a:r>
              <a:rPr lang="en-US" dirty="0" err="1" smtClean="0"/>
              <a:t>Quizz</a:t>
            </a:r>
            <a:r>
              <a:rPr lang="en-US" dirty="0" smtClean="0"/>
              <a:t> game</a:t>
            </a:r>
            <a:endParaRPr lang="en-US" dirty="0"/>
          </a:p>
          <a:p>
            <a:r>
              <a:rPr lang="en-US" dirty="0"/>
              <a:t>Updating the statistic related to user’s area </a:t>
            </a:r>
          </a:p>
        </p:txBody>
      </p:sp>
    </p:spTree>
    <p:extLst>
      <p:ext uri="{BB962C8B-B14F-4D97-AF65-F5344CB8AC3E}">
        <p14:creationId xmlns:p14="http://schemas.microsoft.com/office/powerpoint/2010/main" val="21690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E499-C76C-4EB0-B954-52D4662F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Mvp2 </a:t>
            </a:r>
            <a:r>
              <a:rPr lang="en-US" dirty="0" smtClean="0"/>
              <a:t>goal and 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662" y="2416496"/>
            <a:ext cx="539086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</a:t>
            </a:r>
            <a:r>
              <a:rPr lang="en-US" sz="2200" dirty="0" smtClean="0"/>
              <a:t>question </a:t>
            </a:r>
            <a:r>
              <a:rPr lang="en-US" sz="2200" dirty="0" smtClean="0"/>
              <a:t>page</a:t>
            </a:r>
            <a:endParaRPr lang="en-US" sz="2200" dirty="0" smtClean="0"/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</a:t>
            </a:r>
            <a:r>
              <a:rPr lang="en-US" sz="2200" dirty="0" smtClean="0"/>
              <a:t>Statistic </a:t>
            </a:r>
            <a:r>
              <a:rPr lang="en-US" sz="2200" dirty="0" smtClean="0"/>
              <a:t>page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Create the </a:t>
            </a:r>
            <a:r>
              <a:rPr lang="en-US" sz="2200" dirty="0" err="1" smtClean="0"/>
              <a:t>chatbox</a:t>
            </a:r>
            <a:endParaRPr lang="en-US" sz="22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887104" y="2047164"/>
            <a:ext cx="4640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Goal in </a:t>
            </a:r>
            <a:r>
              <a:rPr lang="en-US" sz="2200" dirty="0" smtClean="0"/>
              <a:t>MVP2</a:t>
            </a: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67801"/>
              </p:ext>
            </p:extLst>
          </p:nvPr>
        </p:nvGraphicFramePr>
        <p:xfrm>
          <a:off x="6381844" y="2507515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85804"/>
              </p:ext>
            </p:extLst>
          </p:nvPr>
        </p:nvGraphicFramePr>
        <p:xfrm>
          <a:off x="6381844" y="3578352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12529"/>
              </p:ext>
            </p:extLst>
          </p:nvPr>
        </p:nvGraphicFramePr>
        <p:xfrm>
          <a:off x="6381844" y="3042933"/>
          <a:ext cx="54060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08">
                  <a:extLst>
                    <a:ext uri="{9D8B030D-6E8A-4147-A177-3AD203B41FA5}">
                      <a16:colId xmlns:a16="http://schemas.microsoft.com/office/drawing/2014/main" val="413267137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187151998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2312699095"/>
                    </a:ext>
                  </a:extLst>
                </a:gridCol>
                <a:gridCol w="1351508">
                  <a:extLst>
                    <a:ext uri="{9D8B030D-6E8A-4147-A177-3AD203B41FA5}">
                      <a16:colId xmlns:a16="http://schemas.microsoft.com/office/drawing/2014/main" val="1543199008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9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8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MVp3 </a:t>
            </a:r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MVP3</a:t>
            </a:r>
            <a:r>
              <a:rPr lang="en-US" sz="2600" dirty="0" smtClean="0"/>
              <a:t>: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Complete </a:t>
            </a:r>
            <a:r>
              <a:rPr lang="en-US" dirty="0" err="1" smtClean="0"/>
              <a:t>chatbox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Complete authenticate for administration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Complete design for all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feel "on track"? (reiterate the above </a:t>
            </a:r>
            <a:r>
              <a:rPr lang="en-US" dirty="0" err="1"/>
              <a:t>colour</a:t>
            </a:r>
            <a:r>
              <a:rPr lang="en-US" dirty="0"/>
              <a:t> status): Currently, generally, I feel I am still on track with green </a:t>
            </a:r>
            <a:r>
              <a:rPr lang="en-US" dirty="0" smtClean="0"/>
              <a:t>status because all main pages are </a:t>
            </a:r>
            <a:r>
              <a:rPr lang="en-US" dirty="0" err="1" smtClean="0"/>
              <a:t>builded</a:t>
            </a:r>
            <a:endParaRPr lang="en-US" dirty="0"/>
          </a:p>
          <a:p>
            <a:r>
              <a:rPr lang="en-US" dirty="0"/>
              <a:t>What progress do you particularly feel good (great) about? </a:t>
            </a:r>
            <a:r>
              <a:rPr lang="en-US" dirty="0" smtClean="0"/>
              <a:t>I completed the quiz game section and </a:t>
            </a:r>
          </a:p>
          <a:p>
            <a:r>
              <a:rPr lang="en-US" dirty="0" smtClean="0"/>
              <a:t>Barrier: Getting used to </a:t>
            </a:r>
            <a:r>
              <a:rPr lang="en-US" dirty="0"/>
              <a:t>a new programming </a:t>
            </a:r>
            <a:r>
              <a:rPr lang="en-US" dirty="0" smtClean="0"/>
              <a:t>language and environment to build different features (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38085" y="666644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 chi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16c05727-aa75-4e4a-9b5f-8a80a1165891"/>
    <ds:schemaRef ds:uri="http://purl.org/dc/elements/1.1/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Words>161</Words>
  <Application>Microsoft Office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g_d0_f1</vt:lpstr>
      <vt:lpstr>Gill Sans MT</vt:lpstr>
      <vt:lpstr>Martel</vt:lpstr>
      <vt:lpstr>Wingdings</vt:lpstr>
      <vt:lpstr>Wingdings 2</vt:lpstr>
      <vt:lpstr>Dividend</vt:lpstr>
      <vt:lpstr>Ho chi</vt:lpstr>
      <vt:lpstr>Sustainable Development goals</vt:lpstr>
      <vt:lpstr>Project target</vt:lpstr>
      <vt:lpstr>Mvp2 goal and process</vt:lpstr>
      <vt:lpstr>MVp3 goal</vt:lpstr>
      <vt:lpstr>demo</vt:lpstr>
      <vt:lpstr>Reflection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Trisha Mittal, Uttaran Bhattacharya, Rohan Chandra,  Aniket Bera, Dinesh</dc:title>
  <dc:creator>Chi Mai</dc:creator>
  <cp:lastModifiedBy>Admin</cp:lastModifiedBy>
  <cp:revision>39</cp:revision>
  <dcterms:created xsi:type="dcterms:W3CDTF">2021-02-02T07:35:40Z</dcterms:created>
  <dcterms:modified xsi:type="dcterms:W3CDTF">2021-06-09T20:03:17Z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